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86" r:id="rId4"/>
    <p:sldMasterId id="2147483682" r:id="rId5"/>
    <p:sldMasterId id="2147483672" r:id="rId6"/>
  </p:sldMasterIdLst>
  <p:notesMasterIdLst>
    <p:notesMasterId r:id="rId56"/>
  </p:notesMasterIdLst>
  <p:handoutMasterIdLst>
    <p:handoutMasterId r:id="rId57"/>
  </p:handoutMasterIdLst>
  <p:sldIdLst>
    <p:sldId id="256" r:id="rId7"/>
    <p:sldId id="267" r:id="rId8"/>
    <p:sldId id="3025" r:id="rId9"/>
    <p:sldId id="556" r:id="rId10"/>
    <p:sldId id="557" r:id="rId11"/>
    <p:sldId id="296" r:id="rId12"/>
    <p:sldId id="284" r:id="rId13"/>
    <p:sldId id="285" r:id="rId14"/>
    <p:sldId id="283" r:id="rId15"/>
    <p:sldId id="257" r:id="rId16"/>
    <p:sldId id="286" r:id="rId17"/>
    <p:sldId id="287" r:id="rId18"/>
    <p:sldId id="3051" r:id="rId19"/>
    <p:sldId id="258" r:id="rId20"/>
    <p:sldId id="274" r:id="rId21"/>
    <p:sldId id="288" r:id="rId22"/>
    <p:sldId id="3066" r:id="rId23"/>
    <p:sldId id="289" r:id="rId24"/>
    <p:sldId id="290" r:id="rId25"/>
    <p:sldId id="291" r:id="rId26"/>
    <p:sldId id="259" r:id="rId27"/>
    <p:sldId id="3091" r:id="rId28"/>
    <p:sldId id="2147483645" r:id="rId29"/>
    <p:sldId id="2147483647" r:id="rId30"/>
    <p:sldId id="273" r:id="rId31"/>
    <p:sldId id="276" r:id="rId32"/>
    <p:sldId id="275" r:id="rId33"/>
    <p:sldId id="277" r:id="rId34"/>
    <p:sldId id="278" r:id="rId35"/>
    <p:sldId id="279" r:id="rId36"/>
    <p:sldId id="280" r:id="rId37"/>
    <p:sldId id="281" r:id="rId38"/>
    <p:sldId id="282" r:id="rId39"/>
    <p:sldId id="3032" r:id="rId40"/>
    <p:sldId id="292" r:id="rId41"/>
    <p:sldId id="261" r:id="rId42"/>
    <p:sldId id="262" r:id="rId43"/>
    <p:sldId id="263" r:id="rId44"/>
    <p:sldId id="264" r:id="rId45"/>
    <p:sldId id="265" r:id="rId46"/>
    <p:sldId id="268" r:id="rId47"/>
    <p:sldId id="269" r:id="rId48"/>
    <p:sldId id="270" r:id="rId49"/>
    <p:sldId id="3029" r:id="rId50"/>
    <p:sldId id="3030" r:id="rId51"/>
    <p:sldId id="271" r:id="rId52"/>
    <p:sldId id="266" r:id="rId53"/>
    <p:sldId id="3086" r:id="rId54"/>
    <p:sldId id="272" r:id="rId55"/>
  </p:sldIdLst>
  <p:sldSz cx="12192000" cy="6858000"/>
  <p:notesSz cx="6858000" cy="9144000"/>
  <p:embeddedFontLst>
    <p:embeddedFont>
      <p:font typeface="Crimson" panose="02030503060406020304" pitchFamily="18" charset="0"/>
      <p:regular r:id="rId58"/>
      <p:bold r:id="rId59"/>
      <p:italic r:id="rId60"/>
      <p:boldItalic r:id="rId61"/>
    </p:embeddedFont>
    <p:embeddedFont>
      <p:font typeface="Roboto"/>
      <p:regular r:id="rId62"/>
      <p:bold r:id="rId63"/>
      <p:italic r:id="rId64"/>
      <p:boldItalic r:id="rId65"/>
    </p:embeddedFont>
    <p:embeddedFont>
      <p:font typeface="Roboto Medium"/>
      <p:regular r:id="rId66"/>
      <p:italic r:id="rId67"/>
    </p:embeddedFont>
    <p:embeddedFont>
      <p:font typeface="Source Sans Pro" panose="020B0503030403020204" pitchFamily="34" charset="0"/>
      <p:regular r:id="rId68"/>
      <p:bold r:id="rId69"/>
      <p:italic r:id="rId70"/>
      <p:boldItalic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24" userDrawn="1">
          <p15:clr>
            <a:srgbClr val="A4A3A4"/>
          </p15:clr>
        </p15:guide>
        <p15:guide id="2" pos="64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5E145E-42D7-B9FF-BFE0-E4036D50E83C}" name="Beer, Allison" initials="BA" userId="S::abeer@cccco.edu::caae3050-ef98-4fc9-931f-1e42b3f4fdc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75A"/>
    <a:srgbClr val="002F6D"/>
    <a:srgbClr val="E3E5E5"/>
    <a:srgbClr val="EAEAEA"/>
    <a:srgbClr val="F5F5F5"/>
    <a:srgbClr val="E7E7E7"/>
    <a:srgbClr val="C4C4C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AFCE7C-E94D-4E8F-81CD-B18446C68512}" v="173" dt="2026-03-28T20:37:53.7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939" autoAdjust="0"/>
  </p:normalViewPr>
  <p:slideViewPr>
    <p:cSldViewPr snapToGrid="0">
      <p:cViewPr varScale="1">
        <p:scale>
          <a:sx n="55" d="100"/>
          <a:sy n="55" d="100"/>
        </p:scale>
        <p:origin x="1072" y="44"/>
      </p:cViewPr>
      <p:guideLst>
        <p:guide orient="horz" pos="624"/>
        <p:guide pos="6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6.fntdata"/><Relationship Id="rId68" Type="http://schemas.openxmlformats.org/officeDocument/2006/relationships/font" Target="fonts/font11.fntdata"/><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4.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64" Type="http://schemas.openxmlformats.org/officeDocument/2006/relationships/font" Target="fonts/font7.fntdata"/><Relationship Id="rId69" Type="http://schemas.openxmlformats.org/officeDocument/2006/relationships/font" Target="fonts/font12.fntdata"/><Relationship Id="rId77"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viewProps" Target="view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microsoft.com/office/2016/11/relationships/changesInfo" Target="changesInfos/changesInfo1.xml"/><Relationship Id="rId7" Type="http://schemas.openxmlformats.org/officeDocument/2006/relationships/slide" Target="slides/slide1.xml"/><Relationship Id="rId71" Type="http://schemas.openxmlformats.org/officeDocument/2006/relationships/font" Target="fonts/font14.fntdata"/><Relationship Id="rId2" Type="http://schemas.openxmlformats.org/officeDocument/2006/relationships/customXml" Target="../customXml/item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uklis, Kati" userId="S::kkouklis@cccco.edu::5595db06-eabd-4a98-8249-d472dbdaf0c6" providerId="AD" clId="Web-{4F6DA0DA-D8D3-4E22-BC81-70B5A9FD2DB2}"/>
    <pc:docChg chg="modSld">
      <pc:chgData name="Kouklis, Kati" userId="S::kkouklis@cccco.edu::5595db06-eabd-4a98-8249-d472dbdaf0c6" providerId="AD" clId="Web-{4F6DA0DA-D8D3-4E22-BC81-70B5A9FD2DB2}" dt="2026-03-11T18:05:10.697" v="0" actId="20577"/>
      <pc:docMkLst>
        <pc:docMk/>
      </pc:docMkLst>
      <pc:sldChg chg="modSp">
        <pc:chgData name="Kouklis, Kati" userId="S::kkouklis@cccco.edu::5595db06-eabd-4a98-8249-d472dbdaf0c6" providerId="AD" clId="Web-{4F6DA0DA-D8D3-4E22-BC81-70B5A9FD2DB2}" dt="2026-03-11T18:05:10.697" v="0" actId="20577"/>
        <pc:sldMkLst>
          <pc:docMk/>
          <pc:sldMk cId="2989233447" sldId="256"/>
        </pc:sldMkLst>
        <pc:spChg chg="mod">
          <ac:chgData name="Kouklis, Kati" userId="S::kkouklis@cccco.edu::5595db06-eabd-4a98-8249-d472dbdaf0c6" providerId="AD" clId="Web-{4F6DA0DA-D8D3-4E22-BC81-70B5A9FD2DB2}" dt="2026-03-11T18:05:10.697" v="0" actId="20577"/>
          <ac:spMkLst>
            <pc:docMk/>
            <pc:sldMk cId="2989233447" sldId="256"/>
            <ac:spMk id="4" creationId="{00000000-0000-0000-0000-000000000000}"/>
          </ac:spMkLst>
        </pc:spChg>
      </pc:sldChg>
    </pc:docChg>
  </pc:docChgLst>
  <pc:docChgLst>
    <pc:chgData name="Beer, Allison" userId="S::abeer@cccco.edu::caae3050-ef98-4fc9-931f-1e42b3f4fdce" providerId="AD" clId="Web-{0F45B242-7FD2-5776-F202-C5AD95251946}"/>
    <pc:docChg chg="mod addSld delSld modSld sldOrd">
      <pc:chgData name="Beer, Allison" userId="S::abeer@cccco.edu::caae3050-ef98-4fc9-931f-1e42b3f4fdce" providerId="AD" clId="Web-{0F45B242-7FD2-5776-F202-C5AD95251946}" dt="2026-03-26T17:24:06.561" v="310" actId="20577"/>
      <pc:docMkLst>
        <pc:docMk/>
      </pc:docMkLst>
      <pc:sldChg chg="addSp delSp modSp">
        <pc:chgData name="Beer, Allison" userId="S::abeer@cccco.edu::caae3050-ef98-4fc9-931f-1e42b3f4fdce" providerId="AD" clId="Web-{0F45B242-7FD2-5776-F202-C5AD95251946}" dt="2026-03-26T17:21:17.340" v="285" actId="20577"/>
        <pc:sldMkLst>
          <pc:docMk/>
          <pc:sldMk cId="3628245286" sldId="259"/>
        </pc:sldMkLst>
        <pc:spChg chg="add mod">
          <ac:chgData name="Beer, Allison" userId="S::abeer@cccco.edu::caae3050-ef98-4fc9-931f-1e42b3f4fdce" providerId="AD" clId="Web-{0F45B242-7FD2-5776-F202-C5AD95251946}" dt="2026-03-26T17:21:17.340" v="285" actId="20577"/>
          <ac:spMkLst>
            <pc:docMk/>
            <pc:sldMk cId="3628245286" sldId="259"/>
            <ac:spMk id="8" creationId="{3E423B8D-DB16-8E5F-E754-0A947D116A26}"/>
          </ac:spMkLst>
        </pc:spChg>
      </pc:sldChg>
      <pc:sldChg chg="delSp modSp add">
        <pc:chgData name="Beer, Allison" userId="S::abeer@cccco.edu::caae3050-ef98-4fc9-931f-1e42b3f4fdce" providerId="AD" clId="Web-{0F45B242-7FD2-5776-F202-C5AD95251946}" dt="2026-03-26T17:02:42.308" v="174" actId="20577"/>
        <pc:sldMkLst>
          <pc:docMk/>
          <pc:sldMk cId="606107729" sldId="267"/>
        </pc:sldMkLst>
        <pc:graphicFrameChg chg="modGraphic">
          <ac:chgData name="Beer, Allison" userId="S::abeer@cccco.edu::caae3050-ef98-4fc9-931f-1e42b3f4fdce" providerId="AD" clId="Web-{0F45B242-7FD2-5776-F202-C5AD95251946}" dt="2026-03-26T17:02:42.308" v="174" actId="20577"/>
          <ac:graphicFrameMkLst>
            <pc:docMk/>
            <pc:sldMk cId="606107729" sldId="267"/>
            <ac:graphicFrameMk id="11" creationId="{59DF9D17-DAA9-DF9B-ABAE-0FF1E240C769}"/>
          </ac:graphicFrameMkLst>
        </pc:graphicFrameChg>
      </pc:sldChg>
      <pc:sldChg chg="modSp add">
        <pc:chgData name="Beer, Allison" userId="S::abeer@cccco.edu::caae3050-ef98-4fc9-931f-1e42b3f4fdce" providerId="AD" clId="Web-{0F45B242-7FD2-5776-F202-C5AD95251946}" dt="2026-03-26T17:21:35.278" v="309" actId="20577"/>
        <pc:sldMkLst>
          <pc:docMk/>
          <pc:sldMk cId="2181104778" sldId="296"/>
        </pc:sldMkLst>
        <pc:spChg chg="mod">
          <ac:chgData name="Beer, Allison" userId="S::abeer@cccco.edu::caae3050-ef98-4fc9-931f-1e42b3f4fdce" providerId="AD" clId="Web-{0F45B242-7FD2-5776-F202-C5AD95251946}" dt="2026-03-26T17:00:24.146" v="143" actId="20577"/>
          <ac:spMkLst>
            <pc:docMk/>
            <pc:sldMk cId="2181104778" sldId="296"/>
            <ac:spMk id="3" creationId="{906F4479-00EA-A3CF-5D42-D1CC465B8733}"/>
          </ac:spMkLst>
        </pc:spChg>
        <pc:spChg chg="mod">
          <ac:chgData name="Beer, Allison" userId="S::abeer@cccco.edu::caae3050-ef98-4fc9-931f-1e42b3f4fdce" providerId="AD" clId="Web-{0F45B242-7FD2-5776-F202-C5AD95251946}" dt="2026-03-26T17:21:35.278" v="309" actId="20577"/>
          <ac:spMkLst>
            <pc:docMk/>
            <pc:sldMk cId="2181104778" sldId="296"/>
            <ac:spMk id="4" creationId="{67DFCD9A-1627-48AB-FCF1-FBB8E06614CF}"/>
          </ac:spMkLst>
        </pc:spChg>
      </pc:sldChg>
      <pc:sldChg chg="add">
        <pc:chgData name="Beer, Allison" userId="S::abeer@cccco.edu::caae3050-ef98-4fc9-931f-1e42b3f4fdce" providerId="AD" clId="Web-{0F45B242-7FD2-5776-F202-C5AD95251946}" dt="2026-03-26T16:49:59.151" v="33"/>
        <pc:sldMkLst>
          <pc:docMk/>
          <pc:sldMk cId="0" sldId="556"/>
        </pc:sldMkLst>
      </pc:sldChg>
      <pc:sldChg chg="add">
        <pc:chgData name="Beer, Allison" userId="S::abeer@cccco.edu::caae3050-ef98-4fc9-931f-1e42b3f4fdce" providerId="AD" clId="Web-{0F45B242-7FD2-5776-F202-C5AD95251946}" dt="2026-03-26T16:49:59.276" v="34"/>
        <pc:sldMkLst>
          <pc:docMk/>
          <pc:sldMk cId="0" sldId="557"/>
        </pc:sldMkLst>
      </pc:sldChg>
      <pc:sldChg chg="modSp">
        <pc:chgData name="Beer, Allison" userId="S::abeer@cccco.edu::caae3050-ef98-4fc9-931f-1e42b3f4fdce" providerId="AD" clId="Web-{0F45B242-7FD2-5776-F202-C5AD95251946}" dt="2026-03-26T16:49:27.104" v="31" actId="1076"/>
        <pc:sldMkLst>
          <pc:docMk/>
          <pc:sldMk cId="311198766" sldId="3025"/>
        </pc:sldMkLst>
        <pc:spChg chg="mod">
          <ac:chgData name="Beer, Allison" userId="S::abeer@cccco.edu::caae3050-ef98-4fc9-931f-1e42b3f4fdce" providerId="AD" clId="Web-{0F45B242-7FD2-5776-F202-C5AD95251946}" dt="2026-03-26T16:49:27.104" v="31" actId="1076"/>
          <ac:spMkLst>
            <pc:docMk/>
            <pc:sldMk cId="311198766" sldId="3025"/>
            <ac:spMk id="8" creationId="{3E338C1B-4DBE-CC89-E492-0B65F4AC33B7}"/>
          </ac:spMkLst>
        </pc:spChg>
      </pc:sldChg>
      <pc:sldChg chg="addSp delSp modSp">
        <pc:chgData name="Beer, Allison" userId="S::abeer@cccco.edu::caae3050-ef98-4fc9-931f-1e42b3f4fdce" providerId="AD" clId="Web-{0F45B242-7FD2-5776-F202-C5AD95251946}" dt="2026-03-26T17:04:29.591" v="200" actId="20577"/>
        <pc:sldMkLst>
          <pc:docMk/>
          <pc:sldMk cId="2651335707" sldId="3029"/>
        </pc:sldMkLst>
        <pc:spChg chg="mod">
          <ac:chgData name="Beer, Allison" userId="S::abeer@cccco.edu::caae3050-ef98-4fc9-931f-1e42b3f4fdce" providerId="AD" clId="Web-{0F45B242-7FD2-5776-F202-C5AD95251946}" dt="2026-03-26T17:04:29.591" v="200" actId="20577"/>
          <ac:spMkLst>
            <pc:docMk/>
            <pc:sldMk cId="2651335707" sldId="3029"/>
            <ac:spMk id="3" creationId="{3B985E37-C759-C90D-543E-FC6B31215A95}"/>
          </ac:spMkLst>
        </pc:spChg>
      </pc:sldChg>
      <pc:sldChg chg="delSp modSp ord">
        <pc:chgData name="Beer, Allison" userId="S::abeer@cccco.edu::caae3050-ef98-4fc9-931f-1e42b3f4fdce" providerId="AD" clId="Web-{0F45B242-7FD2-5776-F202-C5AD95251946}" dt="2026-03-26T17:03:51.872" v="183" actId="20577"/>
        <pc:sldMkLst>
          <pc:docMk/>
          <pc:sldMk cId="932485056" sldId="3032"/>
        </pc:sldMkLst>
        <pc:spChg chg="mod">
          <ac:chgData name="Beer, Allison" userId="S::abeer@cccco.edu::caae3050-ef98-4fc9-931f-1e42b3f4fdce" providerId="AD" clId="Web-{0F45B242-7FD2-5776-F202-C5AD95251946}" dt="2026-03-26T17:03:51.872" v="183" actId="20577"/>
          <ac:spMkLst>
            <pc:docMk/>
            <pc:sldMk cId="932485056" sldId="3032"/>
            <ac:spMk id="3" creationId="{5C9ACC80-4C4E-FE3A-A3E1-0F265CD2AAA8}"/>
          </ac:spMkLst>
        </pc:spChg>
      </pc:sldChg>
      <pc:sldChg chg="ord">
        <pc:chgData name="Beer, Allison" userId="S::abeer@cccco.edu::caae3050-ef98-4fc9-931f-1e42b3f4fdce" providerId="AD" clId="Web-{0F45B242-7FD2-5776-F202-C5AD95251946}" dt="2026-03-26T16:57:35.632" v="124"/>
        <pc:sldMkLst>
          <pc:docMk/>
          <pc:sldMk cId="386795520" sldId="3066"/>
        </pc:sldMkLst>
      </pc:sldChg>
      <pc:sldChg chg="addSp delSp modSp">
        <pc:chgData name="Beer, Allison" userId="S::abeer@cccco.edu::caae3050-ef98-4fc9-931f-1e42b3f4fdce" providerId="AD" clId="Web-{0F45B242-7FD2-5776-F202-C5AD95251946}" dt="2026-03-26T17:09:41.990" v="202"/>
        <pc:sldMkLst>
          <pc:docMk/>
          <pc:sldMk cId="1660627561" sldId="3086"/>
        </pc:sldMkLst>
      </pc:sldChg>
      <pc:sldMasterChg chg="addSldLayout">
        <pc:chgData name="Beer, Allison" userId="S::abeer@cccco.edu::caae3050-ef98-4fc9-931f-1e42b3f4fdce" providerId="AD" clId="Web-{0F45B242-7FD2-5776-F202-C5AD95251946}" dt="2026-03-26T16:51:48.620" v="82"/>
        <pc:sldMasterMkLst>
          <pc:docMk/>
          <pc:sldMasterMk cId="1270914908" sldId="2147483672"/>
        </pc:sldMasterMkLst>
        <pc:sldLayoutChg chg="add">
          <pc:chgData name="Beer, Allison" userId="S::abeer@cccco.edu::caae3050-ef98-4fc9-931f-1e42b3f4fdce" providerId="AD" clId="Web-{0F45B242-7FD2-5776-F202-C5AD95251946}" dt="2026-03-26T16:49:59.151" v="33"/>
          <pc:sldLayoutMkLst>
            <pc:docMk/>
            <pc:sldMasterMk cId="1270914908" sldId="2147483672"/>
            <pc:sldLayoutMk cId="3820126405" sldId="2147483801"/>
          </pc:sldLayoutMkLst>
        </pc:sldLayoutChg>
        <pc:sldLayoutChg chg="add">
          <pc:chgData name="Beer, Allison" userId="S::abeer@cccco.edu::caae3050-ef98-4fc9-931f-1e42b3f4fdce" providerId="AD" clId="Web-{0F45B242-7FD2-5776-F202-C5AD95251946}" dt="2026-03-26T16:49:59.276" v="34"/>
          <pc:sldLayoutMkLst>
            <pc:docMk/>
            <pc:sldMasterMk cId="1270914908" sldId="2147483672"/>
            <pc:sldLayoutMk cId="1694591122" sldId="2147483802"/>
          </pc:sldLayoutMkLst>
        </pc:sldLayoutChg>
        <pc:sldLayoutChg chg="add">
          <pc:chgData name="Beer, Allison" userId="S::abeer@cccco.edu::caae3050-ef98-4fc9-931f-1e42b3f4fdce" providerId="AD" clId="Web-{0F45B242-7FD2-5776-F202-C5AD95251946}" dt="2026-03-26T16:51:48.620" v="82"/>
          <pc:sldLayoutMkLst>
            <pc:docMk/>
            <pc:sldMasterMk cId="1270914908" sldId="2147483672"/>
            <pc:sldLayoutMk cId="1504484746" sldId="2147483804"/>
          </pc:sldLayoutMkLst>
        </pc:sldLayoutChg>
      </pc:sldMasterChg>
    </pc:docChg>
  </pc:docChgLst>
  <pc:docChgLst>
    <pc:chgData name="Kouklis, Kati" userId="S::kkouklis@cccco.edu::5595db06-eabd-4a98-8249-d472dbdaf0c6" providerId="AD" clId="Web-{90E9CD83-BADD-4BD9-941B-E8653F582BE4}"/>
    <pc:docChg chg="addSld modSld">
      <pc:chgData name="Kouklis, Kati" userId="S::kkouklis@cccco.edu::5595db06-eabd-4a98-8249-d472dbdaf0c6" providerId="AD" clId="Web-{90E9CD83-BADD-4BD9-941B-E8653F582BE4}" dt="2026-03-12T18:53:22.678" v="9" actId="20577"/>
      <pc:docMkLst>
        <pc:docMk/>
      </pc:docMkLst>
    </pc:docChg>
  </pc:docChgLst>
  <pc:docChgLst>
    <pc:chgData name="Kouklis, Kati" userId="S::kkouklis@cccco.edu::5595db06-eabd-4a98-8249-d472dbdaf0c6" providerId="AD" clId="Web-{720A7064-1F08-4E8D-8B95-A1CFCC1357EB}"/>
    <pc:docChg chg="modSld">
      <pc:chgData name="Kouklis, Kati" userId="S::kkouklis@cccco.edu::5595db06-eabd-4a98-8249-d472dbdaf0c6" providerId="AD" clId="Web-{720A7064-1F08-4E8D-8B95-A1CFCC1357EB}" dt="2026-03-27T07:19:11.739" v="2" actId="20577"/>
      <pc:docMkLst>
        <pc:docMk/>
      </pc:docMkLst>
      <pc:sldChg chg="modSp">
        <pc:chgData name="Kouklis, Kati" userId="S::kkouklis@cccco.edu::5595db06-eabd-4a98-8249-d472dbdaf0c6" providerId="AD" clId="Web-{720A7064-1F08-4E8D-8B95-A1CFCC1357EB}" dt="2026-03-27T07:19:11.739" v="2" actId="20577"/>
        <pc:sldMkLst>
          <pc:docMk/>
          <pc:sldMk cId="932485056" sldId="3032"/>
        </pc:sldMkLst>
        <pc:spChg chg="mod">
          <ac:chgData name="Kouklis, Kati" userId="S::kkouklis@cccco.edu::5595db06-eabd-4a98-8249-d472dbdaf0c6" providerId="AD" clId="Web-{720A7064-1F08-4E8D-8B95-A1CFCC1357EB}" dt="2026-03-27T07:19:11.739" v="2" actId="20577"/>
          <ac:spMkLst>
            <pc:docMk/>
            <pc:sldMk cId="932485056" sldId="3032"/>
            <ac:spMk id="4" creationId="{E40586A1-4BF9-C219-113E-3CA12B1E6663}"/>
          </ac:spMkLst>
        </pc:spChg>
      </pc:sldChg>
    </pc:docChg>
  </pc:docChgLst>
  <pc:docChgLst>
    <pc:chgData name="Kouklis, Kati" userId="S::kkouklis@cccco.edu::5595db06-eabd-4a98-8249-d472dbdaf0c6" providerId="AD" clId="Web-{8F78095C-B082-46D5-AEE7-C482122BBE6C}"/>
    <pc:docChg chg="sldOrd">
      <pc:chgData name="Kouklis, Kati" userId="S::kkouklis@cccco.edu::5595db06-eabd-4a98-8249-d472dbdaf0c6" providerId="AD" clId="Web-{8F78095C-B082-46D5-AEE7-C482122BBE6C}" dt="2026-03-23T19:57:17.330" v="13"/>
      <pc:docMkLst>
        <pc:docMk/>
      </pc:docMkLst>
    </pc:docChg>
  </pc:docChgLst>
  <pc:docChgLst>
    <pc:chgData name="Beer, Allison" userId="S::abeer@cccco.edu::caae3050-ef98-4fc9-931f-1e42b3f4fdce" providerId="AD" clId="Web-{D3891CCD-8489-3F9F-D208-F378160E8D9D}"/>
    <pc:docChg chg="modSld">
      <pc:chgData name="Beer, Allison" userId="S::abeer@cccco.edu::caae3050-ef98-4fc9-931f-1e42b3f4fdce" providerId="AD" clId="Web-{D3891CCD-8489-3F9F-D208-F378160E8D9D}" dt="2026-03-26T17:33:06.997" v="28" actId="20577"/>
      <pc:docMkLst>
        <pc:docMk/>
      </pc:docMkLst>
      <pc:sldChg chg="modSp">
        <pc:chgData name="Beer, Allison" userId="S::abeer@cccco.edu::caae3050-ef98-4fc9-931f-1e42b3f4fdce" providerId="AD" clId="Web-{D3891CCD-8489-3F9F-D208-F378160E8D9D}" dt="2026-03-26T17:33:06.997" v="28" actId="20577"/>
        <pc:sldMkLst>
          <pc:docMk/>
          <pc:sldMk cId="2989233447" sldId="256"/>
        </pc:sldMkLst>
        <pc:spChg chg="mod">
          <ac:chgData name="Beer, Allison" userId="S::abeer@cccco.edu::caae3050-ef98-4fc9-931f-1e42b3f4fdce" providerId="AD" clId="Web-{D3891CCD-8489-3F9F-D208-F378160E8D9D}" dt="2026-03-26T17:33:06.997" v="28" actId="20577"/>
          <ac:spMkLst>
            <pc:docMk/>
            <pc:sldMk cId="2989233447" sldId="256"/>
            <ac:spMk id="2" creationId="{00000000-0000-0000-0000-000000000000}"/>
          </ac:spMkLst>
        </pc:spChg>
      </pc:sldChg>
    </pc:docChg>
  </pc:docChgLst>
  <pc:docChgLst>
    <pc:chgData name="Beer, Allison" userId="S::abeer@cccco.edu::caae3050-ef98-4fc9-931f-1e42b3f4fdce" providerId="AD" clId="Web-{1BAFA61B-C6F5-BC76-5023-A95FCB8C11B0}"/>
    <pc:docChg chg="addSld delSld modSld sldOrd">
      <pc:chgData name="Beer, Allison" userId="S::abeer@cccco.edu::caae3050-ef98-4fc9-931f-1e42b3f4fdce" providerId="AD" clId="Web-{1BAFA61B-C6F5-BC76-5023-A95FCB8C11B0}" dt="2026-03-27T00:01:04.665" v="1316" actId="20577"/>
      <pc:docMkLst>
        <pc:docMk/>
      </pc:docMkLst>
      <pc:sldChg chg="modNotes">
        <pc:chgData name="Beer, Allison" userId="S::abeer@cccco.edu::caae3050-ef98-4fc9-931f-1e42b3f4fdce" providerId="AD" clId="Web-{1BAFA61B-C6F5-BC76-5023-A95FCB8C11B0}" dt="2026-03-26T23:45:49.805" v="1039"/>
        <pc:sldMkLst>
          <pc:docMk/>
          <pc:sldMk cId="2989233447" sldId="256"/>
        </pc:sldMkLst>
      </pc:sldChg>
      <pc:sldChg chg="modSp modTransition modNotes">
        <pc:chgData name="Beer, Allison" userId="S::abeer@cccco.edu::caae3050-ef98-4fc9-931f-1e42b3f4fdce" providerId="AD" clId="Web-{1BAFA61B-C6F5-BC76-5023-A95FCB8C11B0}" dt="2026-03-26T23:46:04.664" v="1055"/>
        <pc:sldMkLst>
          <pc:docMk/>
          <pc:sldMk cId="3628245286" sldId="259"/>
        </pc:sldMkLst>
        <pc:spChg chg="mod">
          <ac:chgData name="Beer, Allison" userId="S::abeer@cccco.edu::caae3050-ef98-4fc9-931f-1e42b3f4fdce" providerId="AD" clId="Web-{1BAFA61B-C6F5-BC76-5023-A95FCB8C11B0}" dt="2026-03-26T23:41:32.836" v="932" actId="20577"/>
          <ac:spMkLst>
            <pc:docMk/>
            <pc:sldMk cId="3628245286" sldId="259"/>
            <ac:spMk id="8" creationId="{3E423B8D-DB16-8E5F-E754-0A947D116A26}"/>
          </ac:spMkLst>
        </pc:spChg>
      </pc:sldChg>
      <pc:sldChg chg="delSp modSp add">
        <pc:chgData name="Beer, Allison" userId="S::abeer@cccco.edu::caae3050-ef98-4fc9-931f-1e42b3f4fdce" providerId="AD" clId="Web-{1BAFA61B-C6F5-BC76-5023-A95FCB8C11B0}" dt="2026-03-26T23:40:17.539" v="926"/>
        <pc:sldMkLst>
          <pc:docMk/>
          <pc:sldMk cId="3401369902" sldId="275"/>
        </pc:sldMkLst>
        <pc:spChg chg="mod">
          <ac:chgData name="Beer, Allison" userId="S::abeer@cccco.edu::caae3050-ef98-4fc9-931f-1e42b3f4fdce" providerId="AD" clId="Web-{1BAFA61B-C6F5-BC76-5023-A95FCB8C11B0}" dt="2026-03-26T23:40:12.133" v="925" actId="20577"/>
          <ac:spMkLst>
            <pc:docMk/>
            <pc:sldMk cId="3401369902" sldId="275"/>
            <ac:spMk id="5" creationId="{00000000-0000-0000-0000-000000000000}"/>
          </ac:spMkLst>
        </pc:spChg>
      </pc:sldChg>
      <pc:sldChg chg="modSp add">
        <pc:chgData name="Beer, Allison" userId="S::abeer@cccco.edu::caae3050-ef98-4fc9-931f-1e42b3f4fdce" providerId="AD" clId="Web-{1BAFA61B-C6F5-BC76-5023-A95FCB8C11B0}" dt="2026-03-26T23:40:34.445" v="929" actId="1076"/>
        <pc:sldMkLst>
          <pc:docMk/>
          <pc:sldMk cId="3141412022" sldId="277"/>
        </pc:sldMkLst>
        <pc:spChg chg="mod">
          <ac:chgData name="Beer, Allison" userId="S::abeer@cccco.edu::caae3050-ef98-4fc9-931f-1e42b3f4fdce" providerId="AD" clId="Web-{1BAFA61B-C6F5-BC76-5023-A95FCB8C11B0}" dt="2026-03-26T23:40:34.445" v="929" actId="1076"/>
          <ac:spMkLst>
            <pc:docMk/>
            <pc:sldMk cId="3141412022" sldId="277"/>
            <ac:spMk id="14" creationId="{00000000-0000-0000-0000-000000000000}"/>
          </ac:spMkLst>
        </pc:spChg>
        <pc:spChg chg="mod">
          <ac:chgData name="Beer, Allison" userId="S::abeer@cccco.edu::caae3050-ef98-4fc9-931f-1e42b3f4fdce" providerId="AD" clId="Web-{1BAFA61B-C6F5-BC76-5023-A95FCB8C11B0}" dt="2026-03-26T23:40:27.242" v="927" actId="1076"/>
          <ac:spMkLst>
            <pc:docMk/>
            <pc:sldMk cId="3141412022" sldId="277"/>
            <ac:spMk id="16" creationId="{49CC0DA6-3DFB-DE36-D570-78FD7B7FC97B}"/>
          </ac:spMkLst>
        </pc:spChg>
        <pc:spChg chg="mod">
          <ac:chgData name="Beer, Allison" userId="S::abeer@cccco.edu::caae3050-ef98-4fc9-931f-1e42b3f4fdce" providerId="AD" clId="Web-{1BAFA61B-C6F5-BC76-5023-A95FCB8C11B0}" dt="2026-03-26T23:40:29.976" v="928" actId="1076"/>
          <ac:spMkLst>
            <pc:docMk/>
            <pc:sldMk cId="3141412022" sldId="277"/>
            <ac:spMk id="17" creationId="{79FD140E-BEBD-BC82-1B08-2432D0BC9360}"/>
          </ac:spMkLst>
        </pc:spChg>
      </pc:sldChg>
      <pc:sldChg chg="modSp add">
        <pc:chgData name="Beer, Allison" userId="S::abeer@cccco.edu::caae3050-ef98-4fc9-931f-1e42b3f4fdce" providerId="AD" clId="Web-{1BAFA61B-C6F5-BC76-5023-A95FCB8C11B0}" dt="2026-03-26T23:40:39.367" v="930" actId="1076"/>
        <pc:sldMkLst>
          <pc:docMk/>
          <pc:sldMk cId="616321003" sldId="278"/>
        </pc:sldMkLst>
        <pc:spChg chg="mod">
          <ac:chgData name="Beer, Allison" userId="S::abeer@cccco.edu::caae3050-ef98-4fc9-931f-1e42b3f4fdce" providerId="AD" clId="Web-{1BAFA61B-C6F5-BC76-5023-A95FCB8C11B0}" dt="2026-03-26T23:40:39.367" v="930" actId="1076"/>
          <ac:spMkLst>
            <pc:docMk/>
            <pc:sldMk cId="616321003" sldId="278"/>
            <ac:spMk id="14" creationId="{20463EDC-B780-3C67-7B6D-C9BFEEFD9BAA}"/>
          </ac:spMkLst>
        </pc:spChg>
      </pc:sldChg>
      <pc:sldChg chg="add">
        <pc:chgData name="Beer, Allison" userId="S::abeer@cccco.edu::caae3050-ef98-4fc9-931f-1e42b3f4fdce" providerId="AD" clId="Web-{1BAFA61B-C6F5-BC76-5023-A95FCB8C11B0}" dt="2026-03-26T23:39:55.008" v="909"/>
        <pc:sldMkLst>
          <pc:docMk/>
          <pc:sldMk cId="2774321292" sldId="279"/>
        </pc:sldMkLst>
      </pc:sldChg>
      <pc:sldChg chg="add">
        <pc:chgData name="Beer, Allison" userId="S::abeer@cccco.edu::caae3050-ef98-4fc9-931f-1e42b3f4fdce" providerId="AD" clId="Web-{1BAFA61B-C6F5-BC76-5023-A95FCB8C11B0}" dt="2026-03-26T23:39:55.179" v="910"/>
        <pc:sldMkLst>
          <pc:docMk/>
          <pc:sldMk cId="3317942874" sldId="280"/>
        </pc:sldMkLst>
      </pc:sldChg>
      <pc:sldChg chg="add">
        <pc:chgData name="Beer, Allison" userId="S::abeer@cccco.edu::caae3050-ef98-4fc9-931f-1e42b3f4fdce" providerId="AD" clId="Web-{1BAFA61B-C6F5-BC76-5023-A95FCB8C11B0}" dt="2026-03-26T23:39:55.320" v="911"/>
        <pc:sldMkLst>
          <pc:docMk/>
          <pc:sldMk cId="3768071338" sldId="281"/>
        </pc:sldMkLst>
      </pc:sldChg>
      <pc:sldChg chg="add">
        <pc:chgData name="Beer, Allison" userId="S::abeer@cccco.edu::caae3050-ef98-4fc9-931f-1e42b3f4fdce" providerId="AD" clId="Web-{1BAFA61B-C6F5-BC76-5023-A95FCB8C11B0}" dt="2026-03-26T23:39:55.476" v="912"/>
        <pc:sldMkLst>
          <pc:docMk/>
          <pc:sldMk cId="3420039826" sldId="282"/>
        </pc:sldMkLst>
      </pc:sldChg>
      <pc:sldChg chg="modSp modNotes">
        <pc:chgData name="Beer, Allison" userId="S::abeer@cccco.edu::caae3050-ef98-4fc9-931f-1e42b3f4fdce" providerId="AD" clId="Web-{1BAFA61B-C6F5-BC76-5023-A95FCB8C11B0}" dt="2026-03-26T23:45:55.320" v="1047"/>
        <pc:sldMkLst>
          <pc:docMk/>
          <pc:sldMk cId="2181104778" sldId="296"/>
        </pc:sldMkLst>
        <pc:spChg chg="mod">
          <ac:chgData name="Beer, Allison" userId="S::abeer@cccco.edu::caae3050-ef98-4fc9-931f-1e42b3f4fdce" providerId="AD" clId="Web-{1BAFA61B-C6F5-BC76-5023-A95FCB8C11B0}" dt="2026-03-26T23:41:24.586" v="931" actId="20577"/>
          <ac:spMkLst>
            <pc:docMk/>
            <pc:sldMk cId="2181104778" sldId="296"/>
            <ac:spMk id="4" creationId="{67DFCD9A-1627-48AB-FCF1-FBB8E06614CF}"/>
          </ac:spMkLst>
        </pc:spChg>
      </pc:sldChg>
      <pc:sldChg chg="modNotes">
        <pc:chgData name="Beer, Allison" userId="S::abeer@cccco.edu::caae3050-ef98-4fc9-931f-1e42b3f4fdce" providerId="AD" clId="Web-{1BAFA61B-C6F5-BC76-5023-A95FCB8C11B0}" dt="2026-03-26T23:36:52.273" v="878"/>
        <pc:sldMkLst>
          <pc:docMk/>
          <pc:sldMk cId="0" sldId="557"/>
        </pc:sldMkLst>
      </pc:sldChg>
      <pc:sldChg chg="modSp">
        <pc:chgData name="Beer, Allison" userId="S::abeer@cccco.edu::caae3050-ef98-4fc9-931f-1e42b3f4fdce" providerId="AD" clId="Web-{1BAFA61B-C6F5-BC76-5023-A95FCB8C11B0}" dt="2026-03-26T23:36:28.210" v="877" actId="20577"/>
        <pc:sldMkLst>
          <pc:docMk/>
          <pc:sldMk cId="311198766" sldId="3025"/>
        </pc:sldMkLst>
        <pc:spChg chg="mod">
          <ac:chgData name="Beer, Allison" userId="S::abeer@cccco.edu::caae3050-ef98-4fc9-931f-1e42b3f4fdce" providerId="AD" clId="Web-{1BAFA61B-C6F5-BC76-5023-A95FCB8C11B0}" dt="2026-03-26T23:36:28.210" v="877" actId="20577"/>
          <ac:spMkLst>
            <pc:docMk/>
            <pc:sldMk cId="311198766" sldId="3025"/>
            <ac:spMk id="8" creationId="{3E338C1B-4DBE-CC89-E492-0B65F4AC33B7}"/>
          </ac:spMkLst>
        </pc:spChg>
      </pc:sldChg>
      <pc:sldChg chg="modNotes">
        <pc:chgData name="Beer, Allison" userId="S::abeer@cccco.edu::caae3050-ef98-4fc9-931f-1e42b3f4fdce" providerId="AD" clId="Web-{1BAFA61B-C6F5-BC76-5023-A95FCB8C11B0}" dt="2026-03-26T23:46:21.617" v="1066"/>
        <pc:sldMkLst>
          <pc:docMk/>
          <pc:sldMk cId="2651335707" sldId="3029"/>
        </pc:sldMkLst>
      </pc:sldChg>
      <pc:sldChg chg="modNotes">
        <pc:chgData name="Beer, Allison" userId="S::abeer@cccco.edu::caae3050-ef98-4fc9-931f-1e42b3f4fdce" providerId="AD" clId="Web-{1BAFA61B-C6F5-BC76-5023-A95FCB8C11B0}" dt="2026-03-26T23:46:15.852" v="1061"/>
        <pc:sldMkLst>
          <pc:docMk/>
          <pc:sldMk cId="932485056" sldId="3032"/>
        </pc:sldMkLst>
      </pc:sldChg>
      <pc:sldChg chg="modSp">
        <pc:chgData name="Beer, Allison" userId="S::abeer@cccco.edu::caae3050-ef98-4fc9-931f-1e42b3f4fdce" providerId="AD" clId="Web-{1BAFA61B-C6F5-BC76-5023-A95FCB8C11B0}" dt="2026-03-26T23:59:46.368" v="1310" actId="20577"/>
        <pc:sldMkLst>
          <pc:docMk/>
          <pc:sldMk cId="386795520" sldId="3066"/>
        </pc:sldMkLst>
        <pc:spChg chg="mod">
          <ac:chgData name="Beer, Allison" userId="S::abeer@cccco.edu::caae3050-ef98-4fc9-931f-1e42b3f4fdce" providerId="AD" clId="Web-{1BAFA61B-C6F5-BC76-5023-A95FCB8C11B0}" dt="2026-03-26T23:59:46.368" v="1310" actId="20577"/>
          <ac:spMkLst>
            <pc:docMk/>
            <pc:sldMk cId="386795520" sldId="3066"/>
            <ac:spMk id="5" creationId="{80C6B07F-F03C-F768-1818-D551BB58CEB6}"/>
          </ac:spMkLst>
        </pc:spChg>
      </pc:sldChg>
      <pc:sldChg chg="modNotes">
        <pc:chgData name="Beer, Allison" userId="S::abeer@cccco.edu::caae3050-ef98-4fc9-931f-1e42b3f4fdce" providerId="AD" clId="Web-{1BAFA61B-C6F5-BC76-5023-A95FCB8C11B0}" dt="2026-03-26T23:46:31.133" v="1084"/>
        <pc:sldMkLst>
          <pc:docMk/>
          <pc:sldMk cId="1660627561" sldId="3086"/>
        </pc:sldMkLst>
      </pc:sldChg>
      <pc:sldChg chg="modSp">
        <pc:chgData name="Beer, Allison" userId="S::abeer@cccco.edu::caae3050-ef98-4fc9-931f-1e42b3f4fdce" providerId="AD" clId="Web-{1BAFA61B-C6F5-BC76-5023-A95FCB8C11B0}" dt="2026-03-27T00:01:04.665" v="1316" actId="20577"/>
        <pc:sldMkLst>
          <pc:docMk/>
          <pc:sldMk cId="2443080066" sldId="3088"/>
        </pc:sldMkLst>
        <pc:spChg chg="mod">
          <ac:chgData name="Beer, Allison" userId="S::abeer@cccco.edu::caae3050-ef98-4fc9-931f-1e42b3f4fdce" providerId="AD" clId="Web-{1BAFA61B-C6F5-BC76-5023-A95FCB8C11B0}" dt="2026-03-27T00:01:04.665" v="1316" actId="20577"/>
          <ac:spMkLst>
            <pc:docMk/>
            <pc:sldMk cId="2443080066" sldId="3088"/>
            <ac:spMk id="4" creationId="{763FC90E-D978-F457-B624-FBEE6D300EF4}"/>
          </ac:spMkLst>
        </pc:spChg>
      </pc:sldChg>
      <pc:sldChg chg="modTransition">
        <pc:chgData name="Beer, Allison" userId="S::abeer@cccco.edu::caae3050-ef98-4fc9-931f-1e42b3f4fdce" providerId="AD" clId="Web-{1BAFA61B-C6F5-BC76-5023-A95FCB8C11B0}" dt="2026-03-26T23:38:34.804" v="898"/>
        <pc:sldMkLst>
          <pc:docMk/>
          <pc:sldMk cId="3776147257" sldId="3091"/>
        </pc:sldMkLst>
      </pc:sldChg>
      <pc:sldChg chg="modTransition">
        <pc:chgData name="Beer, Allison" userId="S::abeer@cccco.edu::caae3050-ef98-4fc9-931f-1e42b3f4fdce" providerId="AD" clId="Web-{1BAFA61B-C6F5-BC76-5023-A95FCB8C11B0}" dt="2026-03-26T23:38:36.570" v="899"/>
        <pc:sldMkLst>
          <pc:docMk/>
          <pc:sldMk cId="1076437526" sldId="2147483645"/>
        </pc:sldMkLst>
      </pc:sldChg>
      <pc:sldChg chg="modTransition">
        <pc:chgData name="Beer, Allison" userId="S::abeer@cccco.edu::caae3050-ef98-4fc9-931f-1e42b3f4fdce" providerId="AD" clId="Web-{1BAFA61B-C6F5-BC76-5023-A95FCB8C11B0}" dt="2026-03-26T23:38:38.351" v="900"/>
        <pc:sldMkLst>
          <pc:docMk/>
          <pc:sldMk cId="2396502907" sldId="2147483647"/>
        </pc:sldMkLst>
      </pc:sldChg>
      <pc:sldMasterChg chg="addSldLayout">
        <pc:chgData name="Beer, Allison" userId="S::abeer@cccco.edu::caae3050-ef98-4fc9-931f-1e42b3f4fdce" providerId="AD" clId="Web-{1BAFA61B-C6F5-BC76-5023-A95FCB8C11B0}" dt="2026-03-26T23:39:54.242" v="906"/>
        <pc:sldMasterMkLst>
          <pc:docMk/>
          <pc:sldMasterMk cId="1270914908" sldId="2147483672"/>
        </pc:sldMasterMkLst>
        <pc:sldLayoutChg chg="add">
          <pc:chgData name="Beer, Allison" userId="S::abeer@cccco.edu::caae3050-ef98-4fc9-931f-1e42b3f4fdce" providerId="AD" clId="Web-{1BAFA61B-C6F5-BC76-5023-A95FCB8C11B0}" dt="2026-03-26T23:39:54.242" v="906"/>
          <pc:sldLayoutMkLst>
            <pc:docMk/>
            <pc:sldMasterMk cId="1270914908" sldId="2147483672"/>
            <pc:sldLayoutMk cId="2842983332" sldId="2147483805"/>
          </pc:sldLayoutMkLst>
        </pc:sldLayoutChg>
      </pc:sldMasterChg>
    </pc:docChg>
  </pc:docChgLst>
  <pc:docChgLst>
    <pc:chgData name="Kouklis, Kati" userId="5595db06-eabd-4a98-8249-d472dbdaf0c6" providerId="ADAL" clId="{0EB0AAF2-B316-4B2C-BC16-5D2B1486C7D8}"/>
    <pc:docChg chg="undo redo custSel addSld delSld modSld sldOrd">
      <pc:chgData name="Kouklis, Kati" userId="5595db06-eabd-4a98-8249-d472dbdaf0c6" providerId="ADAL" clId="{0EB0AAF2-B316-4B2C-BC16-5D2B1486C7D8}" dt="2026-03-28T20:41:39.048" v="8893" actId="20577"/>
      <pc:docMkLst>
        <pc:docMk/>
      </pc:docMkLst>
      <pc:sldChg chg="addSp delSp modSp mod modClrScheme chgLayout">
        <pc:chgData name="Kouklis, Kati" userId="5595db06-eabd-4a98-8249-d472dbdaf0c6" providerId="ADAL" clId="{0EB0AAF2-B316-4B2C-BC16-5D2B1486C7D8}" dt="2026-03-28T17:39:08.328" v="5205" actId="26606"/>
        <pc:sldMkLst>
          <pc:docMk/>
          <pc:sldMk cId="2989233447" sldId="256"/>
        </pc:sldMkLst>
        <pc:spChg chg="mod">
          <ac:chgData name="Kouklis, Kati" userId="5595db06-eabd-4a98-8249-d472dbdaf0c6" providerId="ADAL" clId="{0EB0AAF2-B316-4B2C-BC16-5D2B1486C7D8}" dt="2026-03-28T17:39:08.328" v="5205" actId="26606"/>
          <ac:spMkLst>
            <pc:docMk/>
            <pc:sldMk cId="2989233447" sldId="256"/>
            <ac:spMk id="2" creationId="{00000000-0000-0000-0000-000000000000}"/>
          </ac:spMkLst>
        </pc:spChg>
        <pc:spChg chg="mod ord">
          <ac:chgData name="Kouklis, Kati" userId="5595db06-eabd-4a98-8249-d472dbdaf0c6" providerId="ADAL" clId="{0EB0AAF2-B316-4B2C-BC16-5D2B1486C7D8}" dt="2026-03-28T17:39:08.328" v="5205" actId="26606"/>
          <ac:spMkLst>
            <pc:docMk/>
            <pc:sldMk cId="2989233447" sldId="256"/>
            <ac:spMk id="3" creationId="{00000000-0000-0000-0000-000000000000}"/>
          </ac:spMkLst>
        </pc:spChg>
        <pc:spChg chg="mod">
          <ac:chgData name="Kouklis, Kati" userId="5595db06-eabd-4a98-8249-d472dbdaf0c6" providerId="ADAL" clId="{0EB0AAF2-B316-4B2C-BC16-5D2B1486C7D8}" dt="2026-03-28T17:39:08.328" v="5205" actId="26606"/>
          <ac:spMkLst>
            <pc:docMk/>
            <pc:sldMk cId="2989233447" sldId="256"/>
            <ac:spMk id="4" creationId="{00000000-0000-0000-0000-000000000000}"/>
          </ac:spMkLst>
        </pc:spChg>
        <pc:spChg chg="mod">
          <ac:chgData name="Kouklis, Kati" userId="5595db06-eabd-4a98-8249-d472dbdaf0c6" providerId="ADAL" clId="{0EB0AAF2-B316-4B2C-BC16-5D2B1486C7D8}" dt="2026-03-28T17:39:08.328" v="5205" actId="26606"/>
          <ac:spMkLst>
            <pc:docMk/>
            <pc:sldMk cId="2989233447" sldId="256"/>
            <ac:spMk id="5" creationId="{00000000-0000-0000-0000-000000000000}"/>
          </ac:spMkLst>
        </pc:spChg>
        <pc:spChg chg="add del">
          <ac:chgData name="Kouklis, Kati" userId="5595db06-eabd-4a98-8249-d472dbdaf0c6" providerId="ADAL" clId="{0EB0AAF2-B316-4B2C-BC16-5D2B1486C7D8}" dt="2026-03-28T17:39:08.328" v="5205" actId="26606"/>
          <ac:spMkLst>
            <pc:docMk/>
            <pc:sldMk cId="2989233447" sldId="256"/>
            <ac:spMk id="6" creationId="{00000000-0000-0000-0000-000000000000}"/>
          </ac:spMkLst>
        </pc:spChg>
      </pc:sldChg>
      <pc:sldChg chg="modSp del mod">
        <pc:chgData name="Kouklis, Kati" userId="5595db06-eabd-4a98-8249-d472dbdaf0c6" providerId="ADAL" clId="{0EB0AAF2-B316-4B2C-BC16-5D2B1486C7D8}" dt="2026-03-28T17:07:06.386" v="4190" actId="47"/>
        <pc:sldMkLst>
          <pc:docMk/>
          <pc:sldMk cId="2026921589" sldId="257"/>
        </pc:sldMkLst>
        <pc:spChg chg="mod">
          <ac:chgData name="Kouklis, Kati" userId="5595db06-eabd-4a98-8249-d472dbdaf0c6" providerId="ADAL" clId="{0EB0AAF2-B316-4B2C-BC16-5D2B1486C7D8}" dt="2026-03-28T17:06:15.297" v="4187" actId="20577"/>
          <ac:spMkLst>
            <pc:docMk/>
            <pc:sldMk cId="2026921589" sldId="257"/>
            <ac:spMk id="4" creationId="{90FA62F1-D33C-6351-E133-602EA213D932}"/>
          </ac:spMkLst>
        </pc:spChg>
      </pc:sldChg>
      <pc:sldChg chg="addSp delSp modSp new mod modClrScheme chgLayout">
        <pc:chgData name="Kouklis, Kati" userId="5595db06-eabd-4a98-8249-d472dbdaf0c6" providerId="ADAL" clId="{0EB0AAF2-B316-4B2C-BC16-5D2B1486C7D8}" dt="2026-03-28T20:39:54.988" v="8888" actId="1038"/>
        <pc:sldMkLst>
          <pc:docMk/>
          <pc:sldMk cId="2178529533" sldId="257"/>
        </pc:sldMkLst>
        <pc:spChg chg="mod">
          <ac:chgData name="Kouklis, Kati" userId="5595db06-eabd-4a98-8249-d472dbdaf0c6" providerId="ADAL" clId="{0EB0AAF2-B316-4B2C-BC16-5D2B1486C7D8}" dt="2026-03-28T17:46:09.793" v="5233" actId="26606"/>
          <ac:spMkLst>
            <pc:docMk/>
            <pc:sldMk cId="2178529533" sldId="257"/>
            <ac:spMk id="2" creationId="{45570297-1DF1-C340-556F-DC094F693B81}"/>
          </ac:spMkLst>
        </pc:spChg>
        <pc:spChg chg="add del mod ord">
          <ac:chgData name="Kouklis, Kati" userId="5595db06-eabd-4a98-8249-d472dbdaf0c6" providerId="ADAL" clId="{0EB0AAF2-B316-4B2C-BC16-5D2B1486C7D8}" dt="2026-03-28T17:46:09.793" v="5233" actId="26606"/>
          <ac:spMkLst>
            <pc:docMk/>
            <pc:sldMk cId="2178529533" sldId="257"/>
            <ac:spMk id="3" creationId="{6BD5DD1C-2383-9463-FE84-C40021FE87BC}"/>
          </ac:spMkLst>
        </pc:spChg>
        <pc:spChg chg="mod">
          <ac:chgData name="Kouklis, Kati" userId="5595db06-eabd-4a98-8249-d472dbdaf0c6" providerId="ADAL" clId="{0EB0AAF2-B316-4B2C-BC16-5D2B1486C7D8}" dt="2026-03-28T17:46:09.793" v="5233" actId="26606"/>
          <ac:spMkLst>
            <pc:docMk/>
            <pc:sldMk cId="2178529533" sldId="257"/>
            <ac:spMk id="4" creationId="{F345129E-BE67-7F91-4120-32496581FDAC}"/>
          </ac:spMkLst>
        </pc:spChg>
        <pc:spChg chg="mod">
          <ac:chgData name="Kouklis, Kati" userId="5595db06-eabd-4a98-8249-d472dbdaf0c6" providerId="ADAL" clId="{0EB0AAF2-B316-4B2C-BC16-5D2B1486C7D8}" dt="2026-03-28T17:46:09.793" v="5233" actId="26606"/>
          <ac:spMkLst>
            <pc:docMk/>
            <pc:sldMk cId="2178529533" sldId="257"/>
            <ac:spMk id="5" creationId="{91172B4A-FF9D-A85A-3799-5A63C3D6E788}"/>
          </ac:spMkLst>
        </pc:spChg>
        <pc:spChg chg="add mod">
          <ac:chgData name="Kouklis, Kati" userId="5595db06-eabd-4a98-8249-d472dbdaf0c6" providerId="ADAL" clId="{0EB0AAF2-B316-4B2C-BC16-5D2B1486C7D8}" dt="2026-03-28T19:30:50.216" v="6325" actId="1076"/>
          <ac:spMkLst>
            <pc:docMk/>
            <pc:sldMk cId="2178529533" sldId="257"/>
            <ac:spMk id="9" creationId="{CCB5E423-1496-9E07-E563-B489765ABA53}"/>
          </ac:spMkLst>
        </pc:spChg>
        <pc:spChg chg="add mod">
          <ac:chgData name="Kouklis, Kati" userId="5595db06-eabd-4a98-8249-d472dbdaf0c6" providerId="ADAL" clId="{0EB0AAF2-B316-4B2C-BC16-5D2B1486C7D8}" dt="2026-03-28T20:39:54.988" v="8888" actId="1038"/>
          <ac:spMkLst>
            <pc:docMk/>
            <pc:sldMk cId="2178529533" sldId="257"/>
            <ac:spMk id="10" creationId="{1D7A7020-EE82-3269-6DD3-7FC0CD253DD4}"/>
          </ac:spMkLst>
        </pc:spChg>
        <pc:graphicFrameChg chg="add del">
          <ac:chgData name="Kouklis, Kati" userId="5595db06-eabd-4a98-8249-d472dbdaf0c6" providerId="ADAL" clId="{0EB0AAF2-B316-4B2C-BC16-5D2B1486C7D8}" dt="2026-03-28T17:45:49.319" v="5231" actId="26606"/>
          <ac:graphicFrameMkLst>
            <pc:docMk/>
            <pc:sldMk cId="2178529533" sldId="257"/>
            <ac:graphicFrameMk id="7" creationId="{CBCE4ED5-4611-EB5A-49A1-82E028A9AE1D}"/>
          </ac:graphicFrameMkLst>
        </pc:graphicFrameChg>
        <pc:picChg chg="add mod">
          <ac:chgData name="Kouklis, Kati" userId="5595db06-eabd-4a98-8249-d472dbdaf0c6" providerId="ADAL" clId="{0EB0AAF2-B316-4B2C-BC16-5D2B1486C7D8}" dt="2026-03-28T19:27:26.507" v="6144" actId="1076"/>
          <ac:picMkLst>
            <pc:docMk/>
            <pc:sldMk cId="2178529533" sldId="257"/>
            <ac:picMk id="8" creationId="{73526FE0-52E0-1D54-AA52-88A486B028F3}"/>
          </ac:picMkLst>
        </pc:picChg>
      </pc:sldChg>
      <pc:sldChg chg="modSp new mod">
        <pc:chgData name="Kouklis, Kati" userId="5595db06-eabd-4a98-8249-d472dbdaf0c6" providerId="ADAL" clId="{0EB0AAF2-B316-4B2C-BC16-5D2B1486C7D8}" dt="2026-03-28T17:18:59.792" v="4702" actId="20577"/>
        <pc:sldMkLst>
          <pc:docMk/>
          <pc:sldMk cId="1723671240" sldId="258"/>
        </pc:sldMkLst>
        <pc:spChg chg="mod">
          <ac:chgData name="Kouklis, Kati" userId="5595db06-eabd-4a98-8249-d472dbdaf0c6" providerId="ADAL" clId="{0EB0AAF2-B316-4B2C-BC16-5D2B1486C7D8}" dt="2026-03-28T17:18:50.974" v="4697"/>
          <ac:spMkLst>
            <pc:docMk/>
            <pc:sldMk cId="1723671240" sldId="258"/>
            <ac:spMk id="2" creationId="{F743A111-8DC4-5EBA-36E4-BC010A3C5C58}"/>
          </ac:spMkLst>
        </pc:spChg>
        <pc:spChg chg="mod">
          <ac:chgData name="Kouklis, Kati" userId="5595db06-eabd-4a98-8249-d472dbdaf0c6" providerId="ADAL" clId="{0EB0AAF2-B316-4B2C-BC16-5D2B1486C7D8}" dt="2026-03-28T17:18:59.792" v="4702" actId="20577"/>
          <ac:spMkLst>
            <pc:docMk/>
            <pc:sldMk cId="1723671240" sldId="258"/>
            <ac:spMk id="4" creationId="{97DADA87-9925-EB10-97D1-F5E42F07C825}"/>
          </ac:spMkLst>
        </pc:spChg>
      </pc:sldChg>
      <pc:sldChg chg="del">
        <pc:chgData name="Kouklis, Kati" userId="5595db06-eabd-4a98-8249-d472dbdaf0c6" providerId="ADAL" clId="{0EB0AAF2-B316-4B2C-BC16-5D2B1486C7D8}" dt="2026-03-28T17:15:45.993" v="4695" actId="47"/>
        <pc:sldMkLst>
          <pc:docMk/>
          <pc:sldMk cId="2823522971" sldId="258"/>
        </pc:sldMkLst>
      </pc:sldChg>
      <pc:sldChg chg="addSp delSp modSp add del mod modClrScheme chgLayout">
        <pc:chgData name="Kouklis, Kati" userId="5595db06-eabd-4a98-8249-d472dbdaf0c6" providerId="ADAL" clId="{0EB0AAF2-B316-4B2C-BC16-5D2B1486C7D8}" dt="2026-03-28T19:57:47.156" v="7591" actId="47"/>
        <pc:sldMkLst>
          <pc:docMk/>
          <pc:sldMk cId="1812150501" sldId="260"/>
        </pc:sldMkLst>
        <pc:spChg chg="mod">
          <ac:chgData name="Kouklis, Kati" userId="5595db06-eabd-4a98-8249-d472dbdaf0c6" providerId="ADAL" clId="{0EB0AAF2-B316-4B2C-BC16-5D2B1486C7D8}" dt="2026-03-28T19:39:17.013" v="6608" actId="26606"/>
          <ac:spMkLst>
            <pc:docMk/>
            <pc:sldMk cId="1812150501" sldId="260"/>
            <ac:spMk id="2" creationId="{56971E90-960D-CD14-13D9-24715813EAC8}"/>
          </ac:spMkLst>
        </pc:spChg>
        <pc:spChg chg="add mod">
          <ac:chgData name="Kouklis, Kati" userId="5595db06-eabd-4a98-8249-d472dbdaf0c6" providerId="ADAL" clId="{0EB0AAF2-B316-4B2C-BC16-5D2B1486C7D8}" dt="2026-03-28T19:39:17.013" v="6608" actId="26606"/>
          <ac:spMkLst>
            <pc:docMk/>
            <pc:sldMk cId="1812150501" sldId="260"/>
            <ac:spMk id="21" creationId="{4F3216A2-B9B8-D03C-FA53-42D2D987B975}"/>
          </ac:spMkLst>
        </pc:spChg>
        <pc:grpChg chg="add mod">
          <ac:chgData name="Kouklis, Kati" userId="5595db06-eabd-4a98-8249-d472dbdaf0c6" providerId="ADAL" clId="{0EB0AAF2-B316-4B2C-BC16-5D2B1486C7D8}" dt="2026-03-28T19:39:17.013" v="6608" actId="26606"/>
          <ac:grpSpMkLst>
            <pc:docMk/>
            <pc:sldMk cId="1812150501" sldId="260"/>
            <ac:grpSpMk id="16" creationId="{A200A5D8-2C92-3FFE-0541-A30A3060D39D}"/>
          </ac:grpSpMkLst>
        </pc:grpChg>
        <pc:picChg chg="del">
          <ac:chgData name="Kouklis, Kati" userId="5595db06-eabd-4a98-8249-d472dbdaf0c6" providerId="ADAL" clId="{0EB0AAF2-B316-4B2C-BC16-5D2B1486C7D8}" dt="2026-03-28T19:38:33.352" v="6602" actId="478"/>
          <ac:picMkLst>
            <pc:docMk/>
            <pc:sldMk cId="1812150501" sldId="260"/>
            <ac:picMk id="15" creationId="{57970FCB-5630-4D24-4539-81995AB135BF}"/>
          </ac:picMkLst>
        </pc:picChg>
      </pc:sldChg>
      <pc:sldChg chg="addSp delSp modSp new del mod modClrScheme chgLayout">
        <pc:chgData name="Kouklis, Kati" userId="5595db06-eabd-4a98-8249-d472dbdaf0c6" providerId="ADAL" clId="{0EB0AAF2-B316-4B2C-BC16-5D2B1486C7D8}" dt="2026-03-28T20:38:21.024" v="8885" actId="47"/>
        <pc:sldMkLst>
          <pc:docMk/>
          <pc:sldMk cId="4151283789" sldId="260"/>
        </pc:sldMkLst>
        <pc:spChg chg="mod ord">
          <ac:chgData name="Kouklis, Kati" userId="5595db06-eabd-4a98-8249-d472dbdaf0c6" providerId="ADAL" clId="{0EB0AAF2-B316-4B2C-BC16-5D2B1486C7D8}" dt="2026-03-28T20:35:13.619" v="8718" actId="21"/>
          <ac:spMkLst>
            <pc:docMk/>
            <pc:sldMk cId="4151283789" sldId="260"/>
            <ac:spMk id="2" creationId="{81C750CA-E6DD-E764-8619-16B2B53EA9D1}"/>
          </ac:spMkLst>
        </pc:spChg>
        <pc:spChg chg="mod ord">
          <ac:chgData name="Kouklis, Kati" userId="5595db06-eabd-4a98-8249-d472dbdaf0c6" providerId="ADAL" clId="{0EB0AAF2-B316-4B2C-BC16-5D2B1486C7D8}" dt="2026-03-28T20:35:00.822" v="8716" actId="700"/>
          <ac:spMkLst>
            <pc:docMk/>
            <pc:sldMk cId="4151283789" sldId="260"/>
            <ac:spMk id="3" creationId="{54B2422F-8848-2C5B-9D32-409CF3E84412}"/>
          </ac:spMkLst>
        </pc:spChg>
        <pc:spChg chg="mod ord">
          <ac:chgData name="Kouklis, Kati" userId="5595db06-eabd-4a98-8249-d472dbdaf0c6" providerId="ADAL" clId="{0EB0AAF2-B316-4B2C-BC16-5D2B1486C7D8}" dt="2026-03-28T20:35:22.805" v="8720" actId="21"/>
          <ac:spMkLst>
            <pc:docMk/>
            <pc:sldMk cId="4151283789" sldId="260"/>
            <ac:spMk id="4" creationId="{32EB11D2-EBA8-2805-D8D2-97881B34E6E4}"/>
          </ac:spMkLst>
        </pc:spChg>
        <pc:spChg chg="del mod">
          <ac:chgData name="Kouklis, Kati" userId="5595db06-eabd-4a98-8249-d472dbdaf0c6" providerId="ADAL" clId="{0EB0AAF2-B316-4B2C-BC16-5D2B1486C7D8}" dt="2026-03-28T20:34:40.304" v="8714" actId="478"/>
          <ac:spMkLst>
            <pc:docMk/>
            <pc:sldMk cId="4151283789" sldId="260"/>
            <ac:spMk id="5" creationId="{DE36AC43-3530-2EDF-C9C6-7A5E8E91C798}"/>
          </ac:spMkLst>
        </pc:spChg>
        <pc:spChg chg="mod ord">
          <ac:chgData name="Kouklis, Kati" userId="5595db06-eabd-4a98-8249-d472dbdaf0c6" providerId="ADAL" clId="{0EB0AAF2-B316-4B2C-BC16-5D2B1486C7D8}" dt="2026-03-28T20:35:00.822" v="8716" actId="700"/>
          <ac:spMkLst>
            <pc:docMk/>
            <pc:sldMk cId="4151283789" sldId="260"/>
            <ac:spMk id="6" creationId="{59F084FF-67AC-632E-427B-E40CEB792511}"/>
          </ac:spMkLst>
        </pc:spChg>
        <pc:spChg chg="add mod">
          <ac:chgData name="Kouklis, Kati" userId="5595db06-eabd-4a98-8249-d472dbdaf0c6" providerId="ADAL" clId="{0EB0AAF2-B316-4B2C-BC16-5D2B1486C7D8}" dt="2026-03-28T20:05:06.412" v="7861" actId="1036"/>
          <ac:spMkLst>
            <pc:docMk/>
            <pc:sldMk cId="4151283789" sldId="260"/>
            <ac:spMk id="9" creationId="{AA3EFE3E-C0E7-C220-D2D5-630E995F1C03}"/>
          </ac:spMkLst>
        </pc:spChg>
        <pc:picChg chg="add mod">
          <ac:chgData name="Kouklis, Kati" userId="5595db06-eabd-4a98-8249-d472dbdaf0c6" providerId="ADAL" clId="{0EB0AAF2-B316-4B2C-BC16-5D2B1486C7D8}" dt="2026-03-28T20:04:02.060" v="7715" actId="1076"/>
          <ac:picMkLst>
            <pc:docMk/>
            <pc:sldMk cId="4151283789" sldId="260"/>
            <ac:picMk id="8" creationId="{F8DC1AB7-06A8-9322-C9E0-C4F39B831A7F}"/>
          </ac:picMkLst>
        </pc:picChg>
      </pc:sldChg>
      <pc:sldChg chg="modSp add mod">
        <pc:chgData name="Kouklis, Kati" userId="5595db06-eabd-4a98-8249-d472dbdaf0c6" providerId="ADAL" clId="{0EB0AAF2-B316-4B2C-BC16-5D2B1486C7D8}" dt="2026-03-28T18:55:25.389" v="5477" actId="113"/>
        <pc:sldMkLst>
          <pc:docMk/>
          <pc:sldMk cId="1852817820" sldId="261"/>
        </pc:sldMkLst>
        <pc:spChg chg="mod">
          <ac:chgData name="Kouklis, Kati" userId="5595db06-eabd-4a98-8249-d472dbdaf0c6" providerId="ADAL" clId="{0EB0AAF2-B316-4B2C-BC16-5D2B1486C7D8}" dt="2026-03-28T18:55:25.389" v="5477" actId="113"/>
          <ac:spMkLst>
            <pc:docMk/>
            <pc:sldMk cId="1852817820" sldId="261"/>
            <ac:spMk id="4" creationId="{278FDDC9-01DC-3EAE-2028-456649C178AB}"/>
          </ac:spMkLst>
        </pc:spChg>
      </pc:sldChg>
      <pc:sldChg chg="modSp add del mod modNotesTx">
        <pc:chgData name="Kouklis, Kati" userId="5595db06-eabd-4a98-8249-d472dbdaf0c6" providerId="ADAL" clId="{0EB0AAF2-B316-4B2C-BC16-5D2B1486C7D8}" dt="2026-03-28T17:55:26.169" v="5322" actId="47"/>
        <pc:sldMkLst>
          <pc:docMk/>
          <pc:sldMk cId="3376339574" sldId="261"/>
        </pc:sldMkLst>
        <pc:spChg chg="mod">
          <ac:chgData name="Kouklis, Kati" userId="5595db06-eabd-4a98-8249-d472dbdaf0c6" providerId="ADAL" clId="{0EB0AAF2-B316-4B2C-BC16-5D2B1486C7D8}" dt="2026-03-28T16:10:59.049" v="3824" actId="27636"/>
          <ac:spMkLst>
            <pc:docMk/>
            <pc:sldMk cId="3376339574" sldId="261"/>
            <ac:spMk id="3" creationId="{62747635-01A6-67F4-8D7F-0B5B233E17FD}"/>
          </ac:spMkLst>
        </pc:spChg>
        <pc:picChg chg="mod">
          <ac:chgData name="Kouklis, Kati" userId="5595db06-eabd-4a98-8249-d472dbdaf0c6" providerId="ADAL" clId="{0EB0AAF2-B316-4B2C-BC16-5D2B1486C7D8}" dt="2026-03-28T17:50:09.416" v="5249" actId="1076"/>
          <ac:picMkLst>
            <pc:docMk/>
            <pc:sldMk cId="3376339574" sldId="261"/>
            <ac:picMk id="5" creationId="{11E58576-5F99-7DFB-D772-D7DAC4A311B7}"/>
          </ac:picMkLst>
        </pc:picChg>
      </pc:sldChg>
      <pc:sldChg chg="del">
        <pc:chgData name="Kouklis, Kati" userId="5595db06-eabd-4a98-8249-d472dbdaf0c6" providerId="ADAL" clId="{0EB0AAF2-B316-4B2C-BC16-5D2B1486C7D8}" dt="2026-03-28T17:57:31.605" v="5339" actId="47"/>
        <pc:sldMkLst>
          <pc:docMk/>
          <pc:sldMk cId="2166445990" sldId="262"/>
        </pc:sldMkLst>
      </pc:sldChg>
      <pc:sldChg chg="modSp new mod modNotesTx">
        <pc:chgData name="Kouklis, Kati" userId="5595db06-eabd-4a98-8249-d472dbdaf0c6" providerId="ADAL" clId="{0EB0AAF2-B316-4B2C-BC16-5D2B1486C7D8}" dt="2026-03-28T18:03:06.591" v="5403" actId="20577"/>
        <pc:sldMkLst>
          <pc:docMk/>
          <pc:sldMk cId="4026137840" sldId="262"/>
        </pc:sldMkLst>
        <pc:spChg chg="mod">
          <ac:chgData name="Kouklis, Kati" userId="5595db06-eabd-4a98-8249-d472dbdaf0c6" providerId="ADAL" clId="{0EB0AAF2-B316-4B2C-BC16-5D2B1486C7D8}" dt="2026-03-28T17:58:36.931" v="5346"/>
          <ac:spMkLst>
            <pc:docMk/>
            <pc:sldMk cId="4026137840" sldId="262"/>
            <ac:spMk id="2" creationId="{A3F4B1A7-C267-C1B2-799E-2B482BC4F491}"/>
          </ac:spMkLst>
        </pc:spChg>
        <pc:spChg chg="mod">
          <ac:chgData name="Kouklis, Kati" userId="5595db06-eabd-4a98-8249-d472dbdaf0c6" providerId="ADAL" clId="{0EB0AAF2-B316-4B2C-BC16-5D2B1486C7D8}" dt="2026-03-28T17:59:43.271" v="5367" actId="27636"/>
          <ac:spMkLst>
            <pc:docMk/>
            <pc:sldMk cId="4026137840" sldId="262"/>
            <ac:spMk id="4" creationId="{A4BCC364-4890-009C-C218-9634DF9EDEAF}"/>
          </ac:spMkLst>
        </pc:spChg>
      </pc:sldChg>
      <pc:sldChg chg="modSp del mod">
        <pc:chgData name="Kouklis, Kati" userId="5595db06-eabd-4a98-8249-d472dbdaf0c6" providerId="ADAL" clId="{0EB0AAF2-B316-4B2C-BC16-5D2B1486C7D8}" dt="2026-03-28T17:59:49.928" v="5368" actId="47"/>
        <pc:sldMkLst>
          <pc:docMk/>
          <pc:sldMk cId="912765862" sldId="263"/>
        </pc:sldMkLst>
        <pc:spChg chg="mod">
          <ac:chgData name="Kouklis, Kati" userId="5595db06-eabd-4a98-8249-d472dbdaf0c6" providerId="ADAL" clId="{0EB0AAF2-B316-4B2C-BC16-5D2B1486C7D8}" dt="2026-03-28T16:10:59.060" v="3825" actId="27636"/>
          <ac:spMkLst>
            <pc:docMk/>
            <pc:sldMk cId="912765862" sldId="263"/>
            <ac:spMk id="3" creationId="{00000000-0000-0000-0000-000000000000}"/>
          </ac:spMkLst>
        </pc:spChg>
      </pc:sldChg>
      <pc:sldChg chg="new del">
        <pc:chgData name="Kouklis, Kati" userId="5595db06-eabd-4a98-8249-d472dbdaf0c6" providerId="ADAL" clId="{0EB0AAF2-B316-4B2C-BC16-5D2B1486C7D8}" dt="2026-03-28T18:00:10.444" v="5370" actId="47"/>
        <pc:sldMkLst>
          <pc:docMk/>
          <pc:sldMk cId="964860311" sldId="263"/>
        </pc:sldMkLst>
      </pc:sldChg>
      <pc:sldChg chg="addSp delSp modSp new mod modClrScheme chgLayout modNotesTx">
        <pc:chgData name="Kouklis, Kati" userId="5595db06-eabd-4a98-8249-d472dbdaf0c6" providerId="ADAL" clId="{0EB0AAF2-B316-4B2C-BC16-5D2B1486C7D8}" dt="2026-03-28T18:55:59.623" v="5479" actId="33524"/>
        <pc:sldMkLst>
          <pc:docMk/>
          <pc:sldMk cId="4060476462" sldId="263"/>
        </pc:sldMkLst>
        <pc:spChg chg="mod">
          <ac:chgData name="Kouklis, Kati" userId="5595db06-eabd-4a98-8249-d472dbdaf0c6" providerId="ADAL" clId="{0EB0AAF2-B316-4B2C-BC16-5D2B1486C7D8}" dt="2026-03-28T18:01:30.434" v="5385" actId="26606"/>
          <ac:spMkLst>
            <pc:docMk/>
            <pc:sldMk cId="4060476462" sldId="263"/>
            <ac:spMk id="2" creationId="{8049E103-3FB9-4AB5-F022-C0B91FF93410}"/>
          </ac:spMkLst>
        </pc:spChg>
        <pc:spChg chg="add del mod">
          <ac:chgData name="Kouklis, Kati" userId="5595db06-eabd-4a98-8249-d472dbdaf0c6" providerId="ADAL" clId="{0EB0AAF2-B316-4B2C-BC16-5D2B1486C7D8}" dt="2026-03-28T18:01:30.434" v="5385" actId="26606"/>
          <ac:spMkLst>
            <pc:docMk/>
            <pc:sldMk cId="4060476462" sldId="263"/>
            <ac:spMk id="3" creationId="{38D04C23-E003-C2A8-60C0-2649BAA3EBEE}"/>
          </ac:spMkLst>
        </pc:spChg>
        <pc:spChg chg="mod">
          <ac:chgData name="Kouklis, Kati" userId="5595db06-eabd-4a98-8249-d472dbdaf0c6" providerId="ADAL" clId="{0EB0AAF2-B316-4B2C-BC16-5D2B1486C7D8}" dt="2026-03-28T18:55:59.623" v="5479" actId="33524"/>
          <ac:spMkLst>
            <pc:docMk/>
            <pc:sldMk cId="4060476462" sldId="263"/>
            <ac:spMk id="4" creationId="{D9322E14-B343-BD49-09BC-4537757D663B}"/>
          </ac:spMkLst>
        </pc:spChg>
        <pc:spChg chg="mod">
          <ac:chgData name="Kouklis, Kati" userId="5595db06-eabd-4a98-8249-d472dbdaf0c6" providerId="ADAL" clId="{0EB0AAF2-B316-4B2C-BC16-5D2B1486C7D8}" dt="2026-03-28T18:01:30.434" v="5385" actId="26606"/>
          <ac:spMkLst>
            <pc:docMk/>
            <pc:sldMk cId="4060476462" sldId="263"/>
            <ac:spMk id="5" creationId="{00D1105F-8045-6069-BF6A-12031739600A}"/>
          </ac:spMkLst>
        </pc:spChg>
        <pc:picChg chg="add mod ord">
          <ac:chgData name="Kouklis, Kati" userId="5595db06-eabd-4a98-8249-d472dbdaf0c6" providerId="ADAL" clId="{0EB0AAF2-B316-4B2C-BC16-5D2B1486C7D8}" dt="2026-03-28T18:50:51.096" v="5404" actId="1076"/>
          <ac:picMkLst>
            <pc:docMk/>
            <pc:sldMk cId="4060476462" sldId="263"/>
            <ac:picMk id="6" creationId="{CD88E5C7-DA09-F881-BE7D-5B3EE5185E9C}"/>
          </ac:picMkLst>
        </pc:picChg>
      </pc:sldChg>
      <pc:sldChg chg="new del">
        <pc:chgData name="Kouklis, Kati" userId="5595db06-eabd-4a98-8249-d472dbdaf0c6" providerId="ADAL" clId="{0EB0AAF2-B316-4B2C-BC16-5D2B1486C7D8}" dt="2026-03-28T18:51:27.493" v="5407" actId="47"/>
        <pc:sldMkLst>
          <pc:docMk/>
          <pc:sldMk cId="75407423" sldId="264"/>
        </pc:sldMkLst>
      </pc:sldChg>
      <pc:sldChg chg="modSp add mod modNotesTx">
        <pc:chgData name="Kouklis, Kati" userId="5595db06-eabd-4a98-8249-d472dbdaf0c6" providerId="ADAL" clId="{0EB0AAF2-B316-4B2C-BC16-5D2B1486C7D8}" dt="2026-03-28T18:54:09.951" v="5471" actId="20577"/>
        <pc:sldMkLst>
          <pc:docMk/>
          <pc:sldMk cId="4000963700" sldId="264"/>
        </pc:sldMkLst>
        <pc:spChg chg="mod">
          <ac:chgData name="Kouklis, Kati" userId="5595db06-eabd-4a98-8249-d472dbdaf0c6" providerId="ADAL" clId="{0EB0AAF2-B316-4B2C-BC16-5D2B1486C7D8}" dt="2026-03-28T18:53:57.977" v="5466" actId="113"/>
          <ac:spMkLst>
            <pc:docMk/>
            <pc:sldMk cId="4000963700" sldId="264"/>
            <ac:spMk id="4" creationId="{A0FF5DE4-7096-F62F-A0D4-1360892A8667}"/>
          </ac:spMkLst>
        </pc:spChg>
      </pc:sldChg>
      <pc:sldChg chg="modSp del mod">
        <pc:chgData name="Kouklis, Kati" userId="5595db06-eabd-4a98-8249-d472dbdaf0c6" providerId="ADAL" clId="{0EB0AAF2-B316-4B2C-BC16-5D2B1486C7D8}" dt="2026-03-28T18:01:45.888" v="5393" actId="47"/>
        <pc:sldMkLst>
          <pc:docMk/>
          <pc:sldMk cId="4133952876" sldId="264"/>
        </pc:sldMkLst>
        <pc:spChg chg="mod">
          <ac:chgData name="Kouklis, Kati" userId="5595db06-eabd-4a98-8249-d472dbdaf0c6" providerId="ADAL" clId="{0EB0AAF2-B316-4B2C-BC16-5D2B1486C7D8}" dt="2026-03-28T16:10:59.075" v="3826" actId="27636"/>
          <ac:spMkLst>
            <pc:docMk/>
            <pc:sldMk cId="4133952876" sldId="264"/>
            <ac:spMk id="3" creationId="{47969281-8B78-E038-ECB5-E14259587C1C}"/>
          </ac:spMkLst>
        </pc:spChg>
      </pc:sldChg>
      <pc:sldChg chg="del">
        <pc:chgData name="Kouklis, Kati" userId="5595db06-eabd-4a98-8249-d472dbdaf0c6" providerId="ADAL" clId="{0EB0AAF2-B316-4B2C-BC16-5D2B1486C7D8}" dt="2026-03-28T18:52:21.817" v="5452" actId="47"/>
        <pc:sldMkLst>
          <pc:docMk/>
          <pc:sldMk cId="448516152" sldId="265"/>
        </pc:sldMkLst>
      </pc:sldChg>
      <pc:sldChg chg="new del">
        <pc:chgData name="Kouklis, Kati" userId="5595db06-eabd-4a98-8249-d472dbdaf0c6" providerId="ADAL" clId="{0EB0AAF2-B316-4B2C-BC16-5D2B1486C7D8}" dt="2026-03-28T18:58:04.003" v="5482" actId="680"/>
        <pc:sldMkLst>
          <pc:docMk/>
          <pc:sldMk cId="961383229" sldId="265"/>
        </pc:sldMkLst>
      </pc:sldChg>
      <pc:sldChg chg="modSp new mod ord modNotesTx">
        <pc:chgData name="Kouklis, Kati" userId="5595db06-eabd-4a98-8249-d472dbdaf0c6" providerId="ADAL" clId="{0EB0AAF2-B316-4B2C-BC16-5D2B1486C7D8}" dt="2026-03-28T18:59:27.634" v="5510" actId="20577"/>
        <pc:sldMkLst>
          <pc:docMk/>
          <pc:sldMk cId="4266937922" sldId="265"/>
        </pc:sldMkLst>
        <pc:spChg chg="mod">
          <ac:chgData name="Kouklis, Kati" userId="5595db06-eabd-4a98-8249-d472dbdaf0c6" providerId="ADAL" clId="{0EB0AAF2-B316-4B2C-BC16-5D2B1486C7D8}" dt="2026-03-28T18:58:43.688" v="5493"/>
          <ac:spMkLst>
            <pc:docMk/>
            <pc:sldMk cId="4266937922" sldId="265"/>
            <ac:spMk id="2" creationId="{00D4E388-7F40-6D26-56E5-6263D8E5F9A8}"/>
          </ac:spMkLst>
        </pc:spChg>
        <pc:spChg chg="mod">
          <ac:chgData name="Kouklis, Kati" userId="5595db06-eabd-4a98-8249-d472dbdaf0c6" providerId="ADAL" clId="{0EB0AAF2-B316-4B2C-BC16-5D2B1486C7D8}" dt="2026-03-28T18:59:27.634" v="5510" actId="20577"/>
          <ac:spMkLst>
            <pc:docMk/>
            <pc:sldMk cId="4266937922" sldId="265"/>
            <ac:spMk id="4" creationId="{893FFB01-7D6E-78C9-7B4F-EB68D49371D1}"/>
          </ac:spMkLst>
        </pc:spChg>
      </pc:sldChg>
      <pc:sldChg chg="addSp modSp add del mod">
        <pc:chgData name="Kouklis, Kati" userId="5595db06-eabd-4a98-8249-d472dbdaf0c6" providerId="ADAL" clId="{0EB0AAF2-B316-4B2C-BC16-5D2B1486C7D8}" dt="2026-03-28T19:35:51.176" v="6497" actId="47"/>
        <pc:sldMkLst>
          <pc:docMk/>
          <pc:sldMk cId="1422651009" sldId="266"/>
        </pc:sldMkLst>
        <pc:spChg chg="add mod">
          <ac:chgData name="Kouklis, Kati" userId="5595db06-eabd-4a98-8249-d472dbdaf0c6" providerId="ADAL" clId="{0EB0AAF2-B316-4B2C-BC16-5D2B1486C7D8}" dt="2026-03-28T19:35:30.708" v="6496" actId="1076"/>
          <ac:spMkLst>
            <pc:docMk/>
            <pc:sldMk cId="1422651009" sldId="266"/>
            <ac:spMk id="6" creationId="{7A0C0440-0E5C-237D-CE1E-89D06EF7504C}"/>
          </ac:spMkLst>
        </pc:spChg>
      </pc:sldChg>
      <pc:sldChg chg="addSp delSp modSp new add del mod modClrScheme chgLayout">
        <pc:chgData name="Kouklis, Kati" userId="5595db06-eabd-4a98-8249-d472dbdaf0c6" providerId="ADAL" clId="{0EB0AAF2-B316-4B2C-BC16-5D2B1486C7D8}" dt="2026-03-28T19:57:44.409" v="7590" actId="47"/>
        <pc:sldMkLst>
          <pc:docMk/>
          <pc:sldMk cId="3132884842" sldId="266"/>
        </pc:sldMkLst>
        <pc:spChg chg="mod ord">
          <ac:chgData name="Kouklis, Kati" userId="5595db06-eabd-4a98-8249-d472dbdaf0c6" providerId="ADAL" clId="{0EB0AAF2-B316-4B2C-BC16-5D2B1486C7D8}" dt="2026-03-28T19:51:52.222" v="7501" actId="26606"/>
          <ac:spMkLst>
            <pc:docMk/>
            <pc:sldMk cId="3132884842" sldId="266"/>
            <ac:spMk id="2" creationId="{849C36FB-0A07-05A1-7859-7B24DD85276F}"/>
          </ac:spMkLst>
        </pc:spChg>
        <pc:spChg chg="mod ord">
          <ac:chgData name="Kouklis, Kati" userId="5595db06-eabd-4a98-8249-d472dbdaf0c6" providerId="ADAL" clId="{0EB0AAF2-B316-4B2C-BC16-5D2B1486C7D8}" dt="2026-03-28T19:51:52.222" v="7501" actId="26606"/>
          <ac:spMkLst>
            <pc:docMk/>
            <pc:sldMk cId="3132884842" sldId="266"/>
            <ac:spMk id="3" creationId="{876EEEB9-0301-2F86-302E-9F5E7EBD4873}"/>
          </ac:spMkLst>
        </pc:spChg>
        <pc:spChg chg="add del mod">
          <ac:chgData name="Kouklis, Kati" userId="5595db06-eabd-4a98-8249-d472dbdaf0c6" providerId="ADAL" clId="{0EB0AAF2-B316-4B2C-BC16-5D2B1486C7D8}" dt="2026-03-28T19:51:57.983" v="7505" actId="20577"/>
          <ac:spMkLst>
            <pc:docMk/>
            <pc:sldMk cId="3132884842" sldId="266"/>
            <ac:spMk id="4" creationId="{D5C377E4-B4CA-412A-7E44-91B1E11CE02A}"/>
          </ac:spMkLst>
        </pc:spChg>
        <pc:spChg chg="add mod">
          <ac:chgData name="Kouklis, Kati" userId="5595db06-eabd-4a98-8249-d472dbdaf0c6" providerId="ADAL" clId="{0EB0AAF2-B316-4B2C-BC16-5D2B1486C7D8}" dt="2026-03-28T19:40:17.125" v="6612"/>
          <ac:spMkLst>
            <pc:docMk/>
            <pc:sldMk cId="3132884842" sldId="266"/>
            <ac:spMk id="5" creationId="{0269A409-F292-6723-86DB-088585B84B2A}"/>
          </ac:spMkLst>
        </pc:spChg>
        <pc:spChg chg="add mod">
          <ac:chgData name="Kouklis, Kati" userId="5595db06-eabd-4a98-8249-d472dbdaf0c6" providerId="ADAL" clId="{0EB0AAF2-B316-4B2C-BC16-5D2B1486C7D8}" dt="2026-03-28T19:40:21.540" v="6613"/>
          <ac:spMkLst>
            <pc:docMk/>
            <pc:sldMk cId="3132884842" sldId="266"/>
            <ac:spMk id="6" creationId="{7479CE93-E6B5-85D0-4A69-0864248AFFD4}"/>
          </ac:spMkLst>
        </pc:spChg>
        <pc:spChg chg="add del mod ord">
          <ac:chgData name="Kouklis, Kati" userId="5595db06-eabd-4a98-8249-d472dbdaf0c6" providerId="ADAL" clId="{0EB0AAF2-B316-4B2C-BC16-5D2B1486C7D8}" dt="2026-03-28T19:50:05.266" v="7468" actId="26606"/>
          <ac:spMkLst>
            <pc:docMk/>
            <pc:sldMk cId="3132884842" sldId="266"/>
            <ac:spMk id="7" creationId="{5A114D49-F797-4E6D-FBB5-684F28EE7ECD}"/>
          </ac:spMkLst>
        </pc:spChg>
        <pc:spChg chg="mod">
          <ac:chgData name="Kouklis, Kati" userId="5595db06-eabd-4a98-8249-d472dbdaf0c6" providerId="ADAL" clId="{0EB0AAF2-B316-4B2C-BC16-5D2B1486C7D8}" dt="2026-03-28T19:40:17.125" v="6612"/>
          <ac:spMkLst>
            <pc:docMk/>
            <pc:sldMk cId="3132884842" sldId="266"/>
            <ac:spMk id="9" creationId="{94C18BB0-DA39-09E2-4C68-11838F3B4DF4}"/>
          </ac:spMkLst>
        </pc:spChg>
        <pc:spChg chg="mod">
          <ac:chgData name="Kouklis, Kati" userId="5595db06-eabd-4a98-8249-d472dbdaf0c6" providerId="ADAL" clId="{0EB0AAF2-B316-4B2C-BC16-5D2B1486C7D8}" dt="2026-03-28T19:40:17.125" v="6612"/>
          <ac:spMkLst>
            <pc:docMk/>
            <pc:sldMk cId="3132884842" sldId="266"/>
            <ac:spMk id="10" creationId="{8DF0B7E3-6780-E1FB-6028-BFEA203EB3ED}"/>
          </ac:spMkLst>
        </pc:spChg>
        <pc:spChg chg="add del mod">
          <ac:chgData name="Kouklis, Kati" userId="5595db06-eabd-4a98-8249-d472dbdaf0c6" providerId="ADAL" clId="{0EB0AAF2-B316-4B2C-BC16-5D2B1486C7D8}" dt="2026-03-28T19:50:19.630" v="7471" actId="26606"/>
          <ac:spMkLst>
            <pc:docMk/>
            <pc:sldMk cId="3132884842" sldId="266"/>
            <ac:spMk id="11" creationId="{AE6C91DF-3DDD-1EB4-3BAA-3A6EC3D6F67E}"/>
          </ac:spMkLst>
        </pc:spChg>
        <pc:spChg chg="mod">
          <ac:chgData name="Kouklis, Kati" userId="5595db06-eabd-4a98-8249-d472dbdaf0c6" providerId="ADAL" clId="{0EB0AAF2-B316-4B2C-BC16-5D2B1486C7D8}" dt="2026-03-28T19:40:17.125" v="6612"/>
          <ac:spMkLst>
            <pc:docMk/>
            <pc:sldMk cId="3132884842" sldId="266"/>
            <ac:spMk id="12" creationId="{0D64922C-04D1-7B95-15BE-E2B6CB19467E}"/>
          </ac:spMkLst>
        </pc:spChg>
        <pc:spChg chg="mod">
          <ac:chgData name="Kouklis, Kati" userId="5595db06-eabd-4a98-8249-d472dbdaf0c6" providerId="ADAL" clId="{0EB0AAF2-B316-4B2C-BC16-5D2B1486C7D8}" dt="2026-03-28T19:40:17.125" v="6612"/>
          <ac:spMkLst>
            <pc:docMk/>
            <pc:sldMk cId="3132884842" sldId="266"/>
            <ac:spMk id="13" creationId="{5821E62E-95A3-610A-B77D-2568112A8F15}"/>
          </ac:spMkLst>
        </pc:spChg>
        <pc:spChg chg="mod">
          <ac:chgData name="Kouklis, Kati" userId="5595db06-eabd-4a98-8249-d472dbdaf0c6" providerId="ADAL" clId="{0EB0AAF2-B316-4B2C-BC16-5D2B1486C7D8}" dt="2026-03-28T19:40:17.125" v="6612"/>
          <ac:spMkLst>
            <pc:docMk/>
            <pc:sldMk cId="3132884842" sldId="266"/>
            <ac:spMk id="15" creationId="{3CCA5484-B9E6-41C5-1EC3-A282DA213F86}"/>
          </ac:spMkLst>
        </pc:spChg>
        <pc:spChg chg="mod">
          <ac:chgData name="Kouklis, Kati" userId="5595db06-eabd-4a98-8249-d472dbdaf0c6" providerId="ADAL" clId="{0EB0AAF2-B316-4B2C-BC16-5D2B1486C7D8}" dt="2026-03-28T19:40:17.125" v="6612"/>
          <ac:spMkLst>
            <pc:docMk/>
            <pc:sldMk cId="3132884842" sldId="266"/>
            <ac:spMk id="16" creationId="{28494E5D-B4E8-6979-C2EB-C86AEBB5311A}"/>
          </ac:spMkLst>
        </pc:spChg>
        <pc:spChg chg="add del mod">
          <ac:chgData name="Kouklis, Kati" userId="5595db06-eabd-4a98-8249-d472dbdaf0c6" providerId="ADAL" clId="{0EB0AAF2-B316-4B2C-BC16-5D2B1486C7D8}" dt="2026-03-28T19:50:22.745" v="7473" actId="26606"/>
          <ac:spMkLst>
            <pc:docMk/>
            <pc:sldMk cId="3132884842" sldId="266"/>
            <ac:spMk id="17" creationId="{B9E6592F-CE8C-4D67-7988-CA9D611F3B15}"/>
          </ac:spMkLst>
        </pc:spChg>
        <pc:spChg chg="mod">
          <ac:chgData name="Kouklis, Kati" userId="5595db06-eabd-4a98-8249-d472dbdaf0c6" providerId="ADAL" clId="{0EB0AAF2-B316-4B2C-BC16-5D2B1486C7D8}" dt="2026-03-28T19:40:17.125" v="6612"/>
          <ac:spMkLst>
            <pc:docMk/>
            <pc:sldMk cId="3132884842" sldId="266"/>
            <ac:spMk id="18" creationId="{AC83F39E-05CD-79D0-02AD-16563D36D61C}"/>
          </ac:spMkLst>
        </pc:spChg>
        <pc:spChg chg="mod">
          <ac:chgData name="Kouklis, Kati" userId="5595db06-eabd-4a98-8249-d472dbdaf0c6" providerId="ADAL" clId="{0EB0AAF2-B316-4B2C-BC16-5D2B1486C7D8}" dt="2026-03-28T19:40:17.125" v="6612"/>
          <ac:spMkLst>
            <pc:docMk/>
            <pc:sldMk cId="3132884842" sldId="266"/>
            <ac:spMk id="19" creationId="{C20E9379-B247-0A3B-D2EE-382E8737CC3D}"/>
          </ac:spMkLst>
        </pc:spChg>
        <pc:spChg chg="add del mod ord">
          <ac:chgData name="Kouklis, Kati" userId="5595db06-eabd-4a98-8249-d472dbdaf0c6" providerId="ADAL" clId="{0EB0AAF2-B316-4B2C-BC16-5D2B1486C7D8}" dt="2026-03-28T19:50:04.592" v="7467" actId="700"/>
          <ac:spMkLst>
            <pc:docMk/>
            <pc:sldMk cId="3132884842" sldId="266"/>
            <ac:spMk id="20" creationId="{7D689CC3-6848-FE84-68FF-B029DFB75F0A}"/>
          </ac:spMkLst>
        </pc:spChg>
        <pc:spChg chg="add del mod">
          <ac:chgData name="Kouklis, Kati" userId="5595db06-eabd-4a98-8249-d472dbdaf0c6" providerId="ADAL" clId="{0EB0AAF2-B316-4B2C-BC16-5D2B1486C7D8}" dt="2026-03-28T19:50:25.564" v="7475" actId="26606"/>
          <ac:spMkLst>
            <pc:docMk/>
            <pc:sldMk cId="3132884842" sldId="266"/>
            <ac:spMk id="23" creationId="{AE6C91DF-3DDD-1EB4-3BAA-3A6EC3D6F67E}"/>
          </ac:spMkLst>
        </pc:spChg>
        <pc:spChg chg="add del mod">
          <ac:chgData name="Kouklis, Kati" userId="5595db06-eabd-4a98-8249-d472dbdaf0c6" providerId="ADAL" clId="{0EB0AAF2-B316-4B2C-BC16-5D2B1486C7D8}" dt="2026-03-28T19:50:30.363" v="7477" actId="26606"/>
          <ac:spMkLst>
            <pc:docMk/>
            <pc:sldMk cId="3132884842" sldId="266"/>
            <ac:spMk id="26" creationId="{B9E6592F-CE8C-4D67-7988-CA9D611F3B15}"/>
          </ac:spMkLst>
        </pc:spChg>
        <pc:spChg chg="add del mod">
          <ac:chgData name="Kouklis, Kati" userId="5595db06-eabd-4a98-8249-d472dbdaf0c6" providerId="ADAL" clId="{0EB0AAF2-B316-4B2C-BC16-5D2B1486C7D8}" dt="2026-03-28T19:51:02.909" v="7483" actId="26606"/>
          <ac:spMkLst>
            <pc:docMk/>
            <pc:sldMk cId="3132884842" sldId="266"/>
            <ac:spMk id="33" creationId="{D1EB1E68-F94F-0374-84CB-8D577A73F792}"/>
          </ac:spMkLst>
        </pc:spChg>
        <pc:spChg chg="add del mod">
          <ac:chgData name="Kouklis, Kati" userId="5595db06-eabd-4a98-8249-d472dbdaf0c6" providerId="ADAL" clId="{0EB0AAF2-B316-4B2C-BC16-5D2B1486C7D8}" dt="2026-03-28T19:51:15.840" v="7485" actId="26606"/>
          <ac:spMkLst>
            <pc:docMk/>
            <pc:sldMk cId="3132884842" sldId="266"/>
            <ac:spMk id="36" creationId="{3DF3F51D-5F99-2EC5-720C-3FF89009224E}"/>
          </ac:spMkLst>
        </pc:spChg>
        <pc:spChg chg="add del mod">
          <ac:chgData name="Kouklis, Kati" userId="5595db06-eabd-4a98-8249-d472dbdaf0c6" providerId="ADAL" clId="{0EB0AAF2-B316-4B2C-BC16-5D2B1486C7D8}" dt="2026-03-28T19:51:18.715" v="7487" actId="26606"/>
          <ac:spMkLst>
            <pc:docMk/>
            <pc:sldMk cId="3132884842" sldId="266"/>
            <ac:spMk id="39" creationId="{86232AEF-8FFA-FDB8-AAB6-A81B9EA500F1}"/>
          </ac:spMkLst>
        </pc:spChg>
        <pc:spChg chg="add del mod">
          <ac:chgData name="Kouklis, Kati" userId="5595db06-eabd-4a98-8249-d472dbdaf0c6" providerId="ADAL" clId="{0EB0AAF2-B316-4B2C-BC16-5D2B1486C7D8}" dt="2026-03-28T19:51:18.715" v="7487" actId="26606"/>
          <ac:spMkLst>
            <pc:docMk/>
            <pc:sldMk cId="3132884842" sldId="266"/>
            <ac:spMk id="40" creationId="{D5C377E4-B4CA-412A-7E44-91B1E11CE02A}"/>
          </ac:spMkLst>
        </pc:spChg>
        <pc:spChg chg="add del mod">
          <ac:chgData name="Kouklis, Kati" userId="5595db06-eabd-4a98-8249-d472dbdaf0c6" providerId="ADAL" clId="{0EB0AAF2-B316-4B2C-BC16-5D2B1486C7D8}" dt="2026-03-28T19:51:18.715" v="7487" actId="26606"/>
          <ac:spMkLst>
            <pc:docMk/>
            <pc:sldMk cId="3132884842" sldId="266"/>
            <ac:spMk id="41" creationId="{D5BE17F6-C413-FDB3-07EF-D20120384879}"/>
          </ac:spMkLst>
        </pc:spChg>
        <pc:spChg chg="add del mod">
          <ac:chgData name="Kouklis, Kati" userId="5595db06-eabd-4a98-8249-d472dbdaf0c6" providerId="ADAL" clId="{0EB0AAF2-B316-4B2C-BC16-5D2B1486C7D8}" dt="2026-03-28T19:51:21.954" v="7489" actId="26606"/>
          <ac:spMkLst>
            <pc:docMk/>
            <pc:sldMk cId="3132884842" sldId="266"/>
            <ac:spMk id="43" creationId="{F91A72BC-377D-2362-5C10-53DD694C2AB4}"/>
          </ac:spMkLst>
        </pc:spChg>
        <pc:spChg chg="add del mod">
          <ac:chgData name="Kouklis, Kati" userId="5595db06-eabd-4a98-8249-d472dbdaf0c6" providerId="ADAL" clId="{0EB0AAF2-B316-4B2C-BC16-5D2B1486C7D8}" dt="2026-03-28T19:51:21.954" v="7489" actId="26606"/>
          <ac:spMkLst>
            <pc:docMk/>
            <pc:sldMk cId="3132884842" sldId="266"/>
            <ac:spMk id="44" creationId="{D09F71D0-F0D0-A5E6-1479-3BED7ABA960A}"/>
          </ac:spMkLst>
        </pc:spChg>
        <pc:spChg chg="add del mod">
          <ac:chgData name="Kouklis, Kati" userId="5595db06-eabd-4a98-8249-d472dbdaf0c6" providerId="ADAL" clId="{0EB0AAF2-B316-4B2C-BC16-5D2B1486C7D8}" dt="2026-03-28T19:51:21.954" v="7489" actId="26606"/>
          <ac:spMkLst>
            <pc:docMk/>
            <pc:sldMk cId="3132884842" sldId="266"/>
            <ac:spMk id="45" creationId="{D5C377E4-B4CA-412A-7E44-91B1E11CE02A}"/>
          </ac:spMkLst>
        </pc:spChg>
        <pc:spChg chg="add del mod">
          <ac:chgData name="Kouklis, Kati" userId="5595db06-eabd-4a98-8249-d472dbdaf0c6" providerId="ADAL" clId="{0EB0AAF2-B316-4B2C-BC16-5D2B1486C7D8}" dt="2026-03-28T19:51:23.420" v="7491" actId="26606"/>
          <ac:spMkLst>
            <pc:docMk/>
            <pc:sldMk cId="3132884842" sldId="266"/>
            <ac:spMk id="47" creationId="{B0C27D8A-E338-D9CF-7D00-6F6E314C3B94}"/>
          </ac:spMkLst>
        </pc:spChg>
        <pc:spChg chg="add del mod">
          <ac:chgData name="Kouklis, Kati" userId="5595db06-eabd-4a98-8249-d472dbdaf0c6" providerId="ADAL" clId="{0EB0AAF2-B316-4B2C-BC16-5D2B1486C7D8}" dt="2026-03-28T19:51:23.420" v="7491" actId="26606"/>
          <ac:spMkLst>
            <pc:docMk/>
            <pc:sldMk cId="3132884842" sldId="266"/>
            <ac:spMk id="48" creationId="{D5C377E4-B4CA-412A-7E44-91B1E11CE02A}"/>
          </ac:spMkLst>
        </pc:spChg>
        <pc:spChg chg="add del mod">
          <ac:chgData name="Kouklis, Kati" userId="5595db06-eabd-4a98-8249-d472dbdaf0c6" providerId="ADAL" clId="{0EB0AAF2-B316-4B2C-BC16-5D2B1486C7D8}" dt="2026-03-28T19:51:26.437" v="7493" actId="26606"/>
          <ac:spMkLst>
            <pc:docMk/>
            <pc:sldMk cId="3132884842" sldId="266"/>
            <ac:spMk id="50" creationId="{D5C377E4-B4CA-412A-7E44-91B1E11CE02A}"/>
          </ac:spMkLst>
        </pc:spChg>
        <pc:spChg chg="add del mod">
          <ac:chgData name="Kouklis, Kati" userId="5595db06-eabd-4a98-8249-d472dbdaf0c6" providerId="ADAL" clId="{0EB0AAF2-B316-4B2C-BC16-5D2B1486C7D8}" dt="2026-03-28T19:51:26.437" v="7493" actId="26606"/>
          <ac:spMkLst>
            <pc:docMk/>
            <pc:sldMk cId="3132884842" sldId="266"/>
            <ac:spMk id="51" creationId="{7B9084D6-7A01-6412-CDC4-470FE35357C9}"/>
          </ac:spMkLst>
        </pc:spChg>
        <pc:spChg chg="add del mod">
          <ac:chgData name="Kouklis, Kati" userId="5595db06-eabd-4a98-8249-d472dbdaf0c6" providerId="ADAL" clId="{0EB0AAF2-B316-4B2C-BC16-5D2B1486C7D8}" dt="2026-03-28T19:51:29.537" v="7495" actId="26606"/>
          <ac:spMkLst>
            <pc:docMk/>
            <pc:sldMk cId="3132884842" sldId="266"/>
            <ac:spMk id="53" creationId="{AE6C91DF-3DDD-1EB4-3BAA-3A6EC3D6F67E}"/>
          </ac:spMkLst>
        </pc:spChg>
        <pc:spChg chg="add del mod">
          <ac:chgData name="Kouklis, Kati" userId="5595db06-eabd-4a98-8249-d472dbdaf0c6" providerId="ADAL" clId="{0EB0AAF2-B316-4B2C-BC16-5D2B1486C7D8}" dt="2026-03-28T19:51:31.783" v="7497" actId="26606"/>
          <ac:spMkLst>
            <pc:docMk/>
            <pc:sldMk cId="3132884842" sldId="266"/>
            <ac:spMk id="56" creationId="{B9E6592F-CE8C-4D67-7988-CA9D611F3B15}"/>
          </ac:spMkLst>
        </pc:spChg>
        <pc:graphicFrameChg chg="add del">
          <ac:chgData name="Kouklis, Kati" userId="5595db06-eabd-4a98-8249-d472dbdaf0c6" providerId="ADAL" clId="{0EB0AAF2-B316-4B2C-BC16-5D2B1486C7D8}" dt="2026-03-28T19:50:05.266" v="7468" actId="26606"/>
          <ac:graphicFrameMkLst>
            <pc:docMk/>
            <pc:sldMk cId="3132884842" sldId="266"/>
            <ac:graphicFrameMk id="8" creationId="{B6905306-7AFC-081C-4160-479B2AA1A413}"/>
          </ac:graphicFrameMkLst>
        </pc:graphicFrameChg>
        <pc:graphicFrameChg chg="add del">
          <ac:chgData name="Kouklis, Kati" userId="5595db06-eabd-4a98-8249-d472dbdaf0c6" providerId="ADAL" clId="{0EB0AAF2-B316-4B2C-BC16-5D2B1486C7D8}" dt="2026-03-28T19:50:19.630" v="7471" actId="26606"/>
          <ac:graphicFrameMkLst>
            <pc:docMk/>
            <pc:sldMk cId="3132884842" sldId="266"/>
            <ac:graphicFrameMk id="14" creationId="{159C0800-1105-ADA1-8658-806672801593}"/>
          </ac:graphicFrameMkLst>
        </pc:graphicFrameChg>
        <pc:graphicFrameChg chg="add del">
          <ac:chgData name="Kouklis, Kati" userId="5595db06-eabd-4a98-8249-d472dbdaf0c6" providerId="ADAL" clId="{0EB0AAF2-B316-4B2C-BC16-5D2B1486C7D8}" dt="2026-03-28T19:50:22.745" v="7473" actId="26606"/>
          <ac:graphicFrameMkLst>
            <pc:docMk/>
            <pc:sldMk cId="3132884842" sldId="266"/>
            <ac:graphicFrameMk id="21" creationId="{AC71E53D-27A3-1364-FC66-E40B4E61AE88}"/>
          </ac:graphicFrameMkLst>
        </pc:graphicFrameChg>
        <pc:graphicFrameChg chg="add del">
          <ac:chgData name="Kouklis, Kati" userId="5595db06-eabd-4a98-8249-d472dbdaf0c6" providerId="ADAL" clId="{0EB0AAF2-B316-4B2C-BC16-5D2B1486C7D8}" dt="2026-03-28T19:50:25.564" v="7475" actId="26606"/>
          <ac:graphicFrameMkLst>
            <pc:docMk/>
            <pc:sldMk cId="3132884842" sldId="266"/>
            <ac:graphicFrameMk id="24" creationId="{159C0800-1105-ADA1-8658-806672801593}"/>
          </ac:graphicFrameMkLst>
        </pc:graphicFrameChg>
        <pc:graphicFrameChg chg="add del">
          <ac:chgData name="Kouklis, Kati" userId="5595db06-eabd-4a98-8249-d472dbdaf0c6" providerId="ADAL" clId="{0EB0AAF2-B316-4B2C-BC16-5D2B1486C7D8}" dt="2026-03-28T19:50:30.363" v="7477" actId="26606"/>
          <ac:graphicFrameMkLst>
            <pc:docMk/>
            <pc:sldMk cId="3132884842" sldId="266"/>
            <ac:graphicFrameMk id="27" creationId="{AC71E53D-27A3-1364-FC66-E40B4E61AE88}"/>
          </ac:graphicFrameMkLst>
        </pc:graphicFrameChg>
        <pc:graphicFrameChg chg="add del">
          <ac:chgData name="Kouklis, Kati" userId="5595db06-eabd-4a98-8249-d472dbdaf0c6" providerId="ADAL" clId="{0EB0AAF2-B316-4B2C-BC16-5D2B1486C7D8}" dt="2026-03-28T19:50:35.671" v="7479" actId="26606"/>
          <ac:graphicFrameMkLst>
            <pc:docMk/>
            <pc:sldMk cId="3132884842" sldId="266"/>
            <ac:graphicFrameMk id="29" creationId="{E3CD8CF2-F9FF-2200-E114-499FA7C793D4}"/>
          </ac:graphicFrameMkLst>
        </pc:graphicFrameChg>
        <pc:graphicFrameChg chg="add del">
          <ac:chgData name="Kouklis, Kati" userId="5595db06-eabd-4a98-8249-d472dbdaf0c6" providerId="ADAL" clId="{0EB0AAF2-B316-4B2C-BC16-5D2B1486C7D8}" dt="2026-03-28T19:50:47.238" v="7481" actId="26606"/>
          <ac:graphicFrameMkLst>
            <pc:docMk/>
            <pc:sldMk cId="3132884842" sldId="266"/>
            <ac:graphicFrameMk id="31" creationId="{F01F78C8-7778-814F-6324-33BC20281C52}"/>
          </ac:graphicFrameMkLst>
        </pc:graphicFrameChg>
        <pc:graphicFrameChg chg="add del">
          <ac:chgData name="Kouklis, Kati" userId="5595db06-eabd-4a98-8249-d472dbdaf0c6" providerId="ADAL" clId="{0EB0AAF2-B316-4B2C-BC16-5D2B1486C7D8}" dt="2026-03-28T19:51:02.909" v="7483" actId="26606"/>
          <ac:graphicFrameMkLst>
            <pc:docMk/>
            <pc:sldMk cId="3132884842" sldId="266"/>
            <ac:graphicFrameMk id="34" creationId="{7C37800E-DD15-787C-6198-48CE516D4479}"/>
          </ac:graphicFrameMkLst>
        </pc:graphicFrameChg>
        <pc:graphicFrameChg chg="add del">
          <ac:chgData name="Kouklis, Kati" userId="5595db06-eabd-4a98-8249-d472dbdaf0c6" providerId="ADAL" clId="{0EB0AAF2-B316-4B2C-BC16-5D2B1486C7D8}" dt="2026-03-28T19:51:15.840" v="7485" actId="26606"/>
          <ac:graphicFrameMkLst>
            <pc:docMk/>
            <pc:sldMk cId="3132884842" sldId="266"/>
            <ac:graphicFrameMk id="37" creationId="{17E9A7DD-C811-2A50-6CA8-94D52D12326A}"/>
          </ac:graphicFrameMkLst>
        </pc:graphicFrameChg>
        <pc:graphicFrameChg chg="add del">
          <ac:chgData name="Kouklis, Kati" userId="5595db06-eabd-4a98-8249-d472dbdaf0c6" providerId="ADAL" clId="{0EB0AAF2-B316-4B2C-BC16-5D2B1486C7D8}" dt="2026-03-28T19:51:29.537" v="7495" actId="26606"/>
          <ac:graphicFrameMkLst>
            <pc:docMk/>
            <pc:sldMk cId="3132884842" sldId="266"/>
            <ac:graphicFrameMk id="54" creationId="{159C0800-1105-ADA1-8658-806672801593}"/>
          </ac:graphicFrameMkLst>
        </pc:graphicFrameChg>
        <pc:graphicFrameChg chg="add del">
          <ac:chgData name="Kouklis, Kati" userId="5595db06-eabd-4a98-8249-d472dbdaf0c6" providerId="ADAL" clId="{0EB0AAF2-B316-4B2C-BC16-5D2B1486C7D8}" dt="2026-03-28T19:51:31.783" v="7497" actId="26606"/>
          <ac:graphicFrameMkLst>
            <pc:docMk/>
            <pc:sldMk cId="3132884842" sldId="266"/>
            <ac:graphicFrameMk id="57" creationId="{AC71E53D-27A3-1364-FC66-E40B4E61AE88}"/>
          </ac:graphicFrameMkLst>
        </pc:graphicFrameChg>
        <pc:graphicFrameChg chg="add del">
          <ac:chgData name="Kouklis, Kati" userId="5595db06-eabd-4a98-8249-d472dbdaf0c6" providerId="ADAL" clId="{0EB0AAF2-B316-4B2C-BC16-5D2B1486C7D8}" dt="2026-03-28T19:51:38.728" v="7499" actId="26606"/>
          <ac:graphicFrameMkLst>
            <pc:docMk/>
            <pc:sldMk cId="3132884842" sldId="266"/>
            <ac:graphicFrameMk id="59" creationId="{E3CD8CF2-F9FF-2200-E114-499FA7C793D4}"/>
          </ac:graphicFrameMkLst>
        </pc:graphicFrameChg>
        <pc:graphicFrameChg chg="add del">
          <ac:chgData name="Kouklis, Kati" userId="5595db06-eabd-4a98-8249-d472dbdaf0c6" providerId="ADAL" clId="{0EB0AAF2-B316-4B2C-BC16-5D2B1486C7D8}" dt="2026-03-28T19:51:52.222" v="7501" actId="26606"/>
          <ac:graphicFrameMkLst>
            <pc:docMk/>
            <pc:sldMk cId="3132884842" sldId="266"/>
            <ac:graphicFrameMk id="61" creationId="{F01F78C8-7778-814F-6324-33BC20281C52}"/>
          </ac:graphicFrameMkLst>
        </pc:graphicFrameChg>
      </pc:sldChg>
      <pc:sldChg chg="addSp delSp modSp new mod modClrScheme chgLayout">
        <pc:chgData name="Kouklis, Kati" userId="5595db06-eabd-4a98-8249-d472dbdaf0c6" providerId="ADAL" clId="{0EB0AAF2-B316-4B2C-BC16-5D2B1486C7D8}" dt="2026-03-28T20:38:13.119" v="8884" actId="1076"/>
        <pc:sldMkLst>
          <pc:docMk/>
          <pc:sldMk cId="3557461959" sldId="266"/>
        </pc:sldMkLst>
        <pc:spChg chg="mod">
          <ac:chgData name="Kouklis, Kati" userId="5595db06-eabd-4a98-8249-d472dbdaf0c6" providerId="ADAL" clId="{0EB0AAF2-B316-4B2C-BC16-5D2B1486C7D8}" dt="2026-03-28T20:37:07.725" v="8778" actId="26606"/>
          <ac:spMkLst>
            <pc:docMk/>
            <pc:sldMk cId="3557461959" sldId="266"/>
            <ac:spMk id="2" creationId="{75DCF50E-1217-1C70-32CE-88AB49BDC9B7}"/>
          </ac:spMkLst>
        </pc:spChg>
        <pc:spChg chg="mod ord">
          <ac:chgData name="Kouklis, Kati" userId="5595db06-eabd-4a98-8249-d472dbdaf0c6" providerId="ADAL" clId="{0EB0AAF2-B316-4B2C-BC16-5D2B1486C7D8}" dt="2026-03-28T20:37:07.725" v="8778" actId="26606"/>
          <ac:spMkLst>
            <pc:docMk/>
            <pc:sldMk cId="3557461959" sldId="266"/>
            <ac:spMk id="3" creationId="{096AFAE7-D605-26CD-8BE9-E84D09DE176C}"/>
          </ac:spMkLst>
        </pc:spChg>
        <pc:spChg chg="mod">
          <ac:chgData name="Kouklis, Kati" userId="5595db06-eabd-4a98-8249-d472dbdaf0c6" providerId="ADAL" clId="{0EB0AAF2-B316-4B2C-BC16-5D2B1486C7D8}" dt="2026-03-28T20:37:13.383" v="8779" actId="20577"/>
          <ac:spMkLst>
            <pc:docMk/>
            <pc:sldMk cId="3557461959" sldId="266"/>
            <ac:spMk id="4" creationId="{6D601CDC-9EB0-4282-A35F-71B0A3A8A2B0}"/>
          </ac:spMkLst>
        </pc:spChg>
        <pc:spChg chg="add del mod">
          <ac:chgData name="Kouklis, Kati" userId="5595db06-eabd-4a98-8249-d472dbdaf0c6" providerId="ADAL" clId="{0EB0AAF2-B316-4B2C-BC16-5D2B1486C7D8}" dt="2026-03-28T20:37:29.327" v="8826" actId="478"/>
          <ac:spMkLst>
            <pc:docMk/>
            <pc:sldMk cId="3557461959" sldId="266"/>
            <ac:spMk id="6" creationId="{7A328323-39F4-756C-F949-C7F98145AAA9}"/>
          </ac:spMkLst>
        </pc:spChg>
        <pc:spChg chg="add mod">
          <ac:chgData name="Kouklis, Kati" userId="5595db06-eabd-4a98-8249-d472dbdaf0c6" providerId="ADAL" clId="{0EB0AAF2-B316-4B2C-BC16-5D2B1486C7D8}" dt="2026-03-28T20:38:13.119" v="8884" actId="1076"/>
          <ac:spMkLst>
            <pc:docMk/>
            <pc:sldMk cId="3557461959" sldId="266"/>
            <ac:spMk id="7" creationId="{2CDFC4CF-1602-4207-6D70-91CC63B4B043}"/>
          </ac:spMkLst>
        </pc:spChg>
        <pc:picChg chg="add mod">
          <ac:chgData name="Kouklis, Kati" userId="5595db06-eabd-4a98-8249-d472dbdaf0c6" providerId="ADAL" clId="{0EB0AAF2-B316-4B2C-BC16-5D2B1486C7D8}" dt="2026-03-28T20:37:07.725" v="8778" actId="26606"/>
          <ac:picMkLst>
            <pc:docMk/>
            <pc:sldMk cId="3557461959" sldId="266"/>
            <ac:picMk id="5" creationId="{442ED232-502C-86C0-425A-620D6498AF91}"/>
          </ac:picMkLst>
        </pc:picChg>
      </pc:sldChg>
      <pc:sldChg chg="addSp delSp modSp mod modClrScheme chgLayout">
        <pc:chgData name="Kouklis, Kati" userId="5595db06-eabd-4a98-8249-d472dbdaf0c6" providerId="ADAL" clId="{0EB0AAF2-B316-4B2C-BC16-5D2B1486C7D8}" dt="2026-03-28T17:40:00.903" v="5209" actId="26606"/>
        <pc:sldMkLst>
          <pc:docMk/>
          <pc:sldMk cId="606107729" sldId="267"/>
        </pc:sldMkLst>
        <pc:spChg chg="mod">
          <ac:chgData name="Kouklis, Kati" userId="5595db06-eabd-4a98-8249-d472dbdaf0c6" providerId="ADAL" clId="{0EB0AAF2-B316-4B2C-BC16-5D2B1486C7D8}" dt="2026-03-28T17:40:00.903" v="5209" actId="26606"/>
          <ac:spMkLst>
            <pc:docMk/>
            <pc:sldMk cId="606107729" sldId="267"/>
            <ac:spMk id="5" creationId="{7571A542-1387-8FD5-28F9-729326C2649F}"/>
          </ac:spMkLst>
        </pc:spChg>
        <pc:spChg chg="mod">
          <ac:chgData name="Kouklis, Kati" userId="5595db06-eabd-4a98-8249-d472dbdaf0c6" providerId="ADAL" clId="{0EB0AAF2-B316-4B2C-BC16-5D2B1486C7D8}" dt="2026-03-28T17:40:00.903" v="5209" actId="26606"/>
          <ac:spMkLst>
            <pc:docMk/>
            <pc:sldMk cId="606107729" sldId="267"/>
            <ac:spMk id="19" creationId="{D834DBAC-9673-59FA-FFDA-18C5F92E11D2}"/>
          </ac:spMkLst>
        </pc:spChg>
        <pc:spChg chg="add del mod">
          <ac:chgData name="Kouklis, Kati" userId="5595db06-eabd-4a98-8249-d472dbdaf0c6" providerId="ADAL" clId="{0EB0AAF2-B316-4B2C-BC16-5D2B1486C7D8}" dt="2026-03-28T17:40:00.903" v="5209" actId="26606"/>
          <ac:spMkLst>
            <pc:docMk/>
            <pc:sldMk cId="606107729" sldId="267"/>
            <ac:spMk id="24" creationId="{516AF742-B6DE-6992-6617-BC3000FE3592}"/>
          </ac:spMkLst>
        </pc:spChg>
        <pc:graphicFrameChg chg="mod modGraphic">
          <ac:chgData name="Kouklis, Kati" userId="5595db06-eabd-4a98-8249-d472dbdaf0c6" providerId="ADAL" clId="{0EB0AAF2-B316-4B2C-BC16-5D2B1486C7D8}" dt="2026-03-28T17:40:00.903" v="5209" actId="26606"/>
          <ac:graphicFrameMkLst>
            <pc:docMk/>
            <pc:sldMk cId="606107729" sldId="267"/>
            <ac:graphicFrameMk id="11" creationId="{59DF9D17-DAA9-DF9B-ABAE-0FF1E240C769}"/>
          </ac:graphicFrameMkLst>
        </pc:graphicFrameChg>
      </pc:sldChg>
      <pc:sldChg chg="addSp modSp new mod modNotesTx">
        <pc:chgData name="Kouklis, Kati" userId="5595db06-eabd-4a98-8249-d472dbdaf0c6" providerId="ADAL" clId="{0EB0AAF2-B316-4B2C-BC16-5D2B1486C7D8}" dt="2026-03-28T19:02:16.507" v="5562" actId="20577"/>
        <pc:sldMkLst>
          <pc:docMk/>
          <pc:sldMk cId="613947863" sldId="268"/>
        </pc:sldMkLst>
        <pc:spChg chg="mod">
          <ac:chgData name="Kouklis, Kati" userId="5595db06-eabd-4a98-8249-d472dbdaf0c6" providerId="ADAL" clId="{0EB0AAF2-B316-4B2C-BC16-5D2B1486C7D8}" dt="2026-03-28T19:00:36.994" v="5547" actId="20577"/>
          <ac:spMkLst>
            <pc:docMk/>
            <pc:sldMk cId="613947863" sldId="268"/>
            <ac:spMk id="2" creationId="{95CD1C64-B7B2-51EB-CF37-8A9F65A4737B}"/>
          </ac:spMkLst>
        </pc:spChg>
        <pc:spChg chg="mod">
          <ac:chgData name="Kouklis, Kati" userId="5595db06-eabd-4a98-8249-d472dbdaf0c6" providerId="ADAL" clId="{0EB0AAF2-B316-4B2C-BC16-5D2B1486C7D8}" dt="2026-03-28T19:00:48.538" v="5550" actId="20577"/>
          <ac:spMkLst>
            <pc:docMk/>
            <pc:sldMk cId="613947863" sldId="268"/>
            <ac:spMk id="3" creationId="{4000EEA5-21BE-1C95-5BB1-78ED29EF36FC}"/>
          </ac:spMkLst>
        </pc:spChg>
        <pc:picChg chg="add mod">
          <ac:chgData name="Kouklis, Kati" userId="5595db06-eabd-4a98-8249-d472dbdaf0c6" providerId="ADAL" clId="{0EB0AAF2-B316-4B2C-BC16-5D2B1486C7D8}" dt="2026-03-28T19:01:47.405" v="5555" actId="1076"/>
          <ac:picMkLst>
            <pc:docMk/>
            <pc:sldMk cId="613947863" sldId="268"/>
            <ac:picMk id="6" creationId="{74C059F9-F0F4-FFFA-D182-A69FECD552A3}"/>
          </ac:picMkLst>
        </pc:picChg>
      </pc:sldChg>
      <pc:sldChg chg="del">
        <pc:chgData name="Kouklis, Kati" userId="5595db06-eabd-4a98-8249-d472dbdaf0c6" providerId="ADAL" clId="{0EB0AAF2-B316-4B2C-BC16-5D2B1486C7D8}" dt="2026-03-28T18:56:27.397" v="5480" actId="47"/>
        <pc:sldMkLst>
          <pc:docMk/>
          <pc:sldMk cId="2543574526" sldId="268"/>
        </pc:sldMkLst>
      </pc:sldChg>
      <pc:sldChg chg="addSp modSp new mod ord">
        <pc:chgData name="Kouklis, Kati" userId="5595db06-eabd-4a98-8249-d472dbdaf0c6" providerId="ADAL" clId="{0EB0AAF2-B316-4B2C-BC16-5D2B1486C7D8}" dt="2026-03-28T19:05:43.722" v="5616" actId="1076"/>
        <pc:sldMkLst>
          <pc:docMk/>
          <pc:sldMk cId="242214832" sldId="269"/>
        </pc:sldMkLst>
        <pc:spChg chg="mod">
          <ac:chgData name="Kouklis, Kati" userId="5595db06-eabd-4a98-8249-d472dbdaf0c6" providerId="ADAL" clId="{0EB0AAF2-B316-4B2C-BC16-5D2B1486C7D8}" dt="2026-03-28T19:03:54.218" v="5600" actId="20577"/>
          <ac:spMkLst>
            <pc:docMk/>
            <pc:sldMk cId="242214832" sldId="269"/>
            <ac:spMk id="2" creationId="{F4798AA2-BD1D-7EB6-C7BE-154A152A6BCA}"/>
          </ac:spMkLst>
        </pc:spChg>
        <pc:spChg chg="mod">
          <ac:chgData name="Kouklis, Kati" userId="5595db06-eabd-4a98-8249-d472dbdaf0c6" providerId="ADAL" clId="{0EB0AAF2-B316-4B2C-BC16-5D2B1486C7D8}" dt="2026-03-28T19:04:03.033" v="5601" actId="5793"/>
          <ac:spMkLst>
            <pc:docMk/>
            <pc:sldMk cId="242214832" sldId="269"/>
            <ac:spMk id="4" creationId="{FD6E4453-0BB5-8598-EFC6-E62CE5382419}"/>
          </ac:spMkLst>
        </pc:spChg>
        <pc:picChg chg="add mod">
          <ac:chgData name="Kouklis, Kati" userId="5595db06-eabd-4a98-8249-d472dbdaf0c6" providerId="ADAL" clId="{0EB0AAF2-B316-4B2C-BC16-5D2B1486C7D8}" dt="2026-03-28T19:04:33.786" v="5611" actId="1076"/>
          <ac:picMkLst>
            <pc:docMk/>
            <pc:sldMk cId="242214832" sldId="269"/>
            <ac:picMk id="5" creationId="{A7D80FCC-5F27-FBA7-0F9D-4C360BF76BC6}"/>
          </ac:picMkLst>
        </pc:picChg>
        <pc:picChg chg="add mod">
          <ac:chgData name="Kouklis, Kati" userId="5595db06-eabd-4a98-8249-d472dbdaf0c6" providerId="ADAL" clId="{0EB0AAF2-B316-4B2C-BC16-5D2B1486C7D8}" dt="2026-03-28T19:05:08.983" v="5613" actId="1076"/>
          <ac:picMkLst>
            <pc:docMk/>
            <pc:sldMk cId="242214832" sldId="269"/>
            <ac:picMk id="6" creationId="{FF864F6B-E0CA-C4A6-0A95-7CB1FA24A22B}"/>
          </ac:picMkLst>
        </pc:picChg>
        <pc:picChg chg="add mod">
          <ac:chgData name="Kouklis, Kati" userId="5595db06-eabd-4a98-8249-d472dbdaf0c6" providerId="ADAL" clId="{0EB0AAF2-B316-4B2C-BC16-5D2B1486C7D8}" dt="2026-03-28T19:05:43.722" v="5616" actId="1076"/>
          <ac:picMkLst>
            <pc:docMk/>
            <pc:sldMk cId="242214832" sldId="269"/>
            <ac:picMk id="7" creationId="{EEA1C825-8B6F-DF2D-1F40-99D46778329A}"/>
          </ac:picMkLst>
        </pc:picChg>
      </pc:sldChg>
      <pc:sldChg chg="modSp del mod modClrScheme chgLayout">
        <pc:chgData name="Kouklis, Kati" userId="5595db06-eabd-4a98-8249-d472dbdaf0c6" providerId="ADAL" clId="{0EB0AAF2-B316-4B2C-BC16-5D2B1486C7D8}" dt="2026-03-28T18:59:35.036" v="5511" actId="47"/>
        <pc:sldMkLst>
          <pc:docMk/>
          <pc:sldMk cId="3719499633" sldId="269"/>
        </pc:sldMkLst>
        <pc:spChg chg="mod ord">
          <ac:chgData name="Kouklis, Kati" userId="5595db06-eabd-4a98-8249-d472dbdaf0c6" providerId="ADAL" clId="{0EB0AAF2-B316-4B2C-BC16-5D2B1486C7D8}" dt="2026-03-28T18:58:09.633" v="5483" actId="700"/>
          <ac:spMkLst>
            <pc:docMk/>
            <pc:sldMk cId="3719499633" sldId="269"/>
            <ac:spMk id="2" creationId="{7A9B6A16-2C97-8D60-072B-E4C32FAADD0B}"/>
          </ac:spMkLst>
        </pc:spChg>
        <pc:spChg chg="mod ord">
          <ac:chgData name="Kouklis, Kati" userId="5595db06-eabd-4a98-8249-d472dbdaf0c6" providerId="ADAL" clId="{0EB0AAF2-B316-4B2C-BC16-5D2B1486C7D8}" dt="2026-03-28T18:58:09.656" v="5484" actId="27636"/>
          <ac:spMkLst>
            <pc:docMk/>
            <pc:sldMk cId="3719499633" sldId="269"/>
            <ac:spMk id="3" creationId="{8D575A97-1107-0C08-E207-4A2F8F856EEF}"/>
          </ac:spMkLst>
        </pc:spChg>
        <pc:spChg chg="mod ord">
          <ac:chgData name="Kouklis, Kati" userId="5595db06-eabd-4a98-8249-d472dbdaf0c6" providerId="ADAL" clId="{0EB0AAF2-B316-4B2C-BC16-5D2B1486C7D8}" dt="2026-03-28T18:58:09.633" v="5483" actId="700"/>
          <ac:spMkLst>
            <pc:docMk/>
            <pc:sldMk cId="3719499633" sldId="269"/>
            <ac:spMk id="4" creationId="{97E30DE8-FCE0-F9E8-AAA8-6F5714C9AEB0}"/>
          </ac:spMkLst>
        </pc:spChg>
      </pc:sldChg>
      <pc:sldChg chg="addSp delSp modSp new mod ord modClrScheme chgLayout">
        <pc:chgData name="Kouklis, Kati" userId="5595db06-eabd-4a98-8249-d472dbdaf0c6" providerId="ADAL" clId="{0EB0AAF2-B316-4B2C-BC16-5D2B1486C7D8}" dt="2026-03-28T20:15:50.533" v="7963" actId="1076"/>
        <pc:sldMkLst>
          <pc:docMk/>
          <pc:sldMk cId="2270151527" sldId="270"/>
        </pc:sldMkLst>
        <pc:spChg chg="del mod ord">
          <ac:chgData name="Kouklis, Kati" userId="5595db06-eabd-4a98-8249-d472dbdaf0c6" providerId="ADAL" clId="{0EB0AAF2-B316-4B2C-BC16-5D2B1486C7D8}" dt="2026-03-28T19:06:28.016" v="5621" actId="700"/>
          <ac:spMkLst>
            <pc:docMk/>
            <pc:sldMk cId="2270151527" sldId="270"/>
            <ac:spMk id="2" creationId="{E5E7292A-A0CB-AEB9-4A37-179B8B895A9A}"/>
          </ac:spMkLst>
        </pc:spChg>
        <pc:spChg chg="del mod ord">
          <ac:chgData name="Kouklis, Kati" userId="5595db06-eabd-4a98-8249-d472dbdaf0c6" providerId="ADAL" clId="{0EB0AAF2-B316-4B2C-BC16-5D2B1486C7D8}" dt="2026-03-28T19:06:28.016" v="5621" actId="700"/>
          <ac:spMkLst>
            <pc:docMk/>
            <pc:sldMk cId="2270151527" sldId="270"/>
            <ac:spMk id="3" creationId="{ABBB54A7-B379-164D-FFFE-C762BF23B0A0}"/>
          </ac:spMkLst>
        </pc:spChg>
        <pc:spChg chg="del mod ord">
          <ac:chgData name="Kouklis, Kati" userId="5595db06-eabd-4a98-8249-d472dbdaf0c6" providerId="ADAL" clId="{0EB0AAF2-B316-4B2C-BC16-5D2B1486C7D8}" dt="2026-03-28T19:06:28.016" v="5621" actId="700"/>
          <ac:spMkLst>
            <pc:docMk/>
            <pc:sldMk cId="2270151527" sldId="270"/>
            <ac:spMk id="4" creationId="{9C8F5184-5DBE-DFC6-1EEA-CF4BC9FAF1C6}"/>
          </ac:spMkLst>
        </pc:spChg>
        <pc:spChg chg="mod ord">
          <ac:chgData name="Kouklis, Kati" userId="5595db06-eabd-4a98-8249-d472dbdaf0c6" providerId="ADAL" clId="{0EB0AAF2-B316-4B2C-BC16-5D2B1486C7D8}" dt="2026-03-28T19:06:28.016" v="5621" actId="700"/>
          <ac:spMkLst>
            <pc:docMk/>
            <pc:sldMk cId="2270151527" sldId="270"/>
            <ac:spMk id="5" creationId="{122DA60F-4CED-BF1C-266E-05AF87F56E21}"/>
          </ac:spMkLst>
        </pc:spChg>
        <pc:spChg chg="add mod ord">
          <ac:chgData name="Kouklis, Kati" userId="5595db06-eabd-4a98-8249-d472dbdaf0c6" providerId="ADAL" clId="{0EB0AAF2-B316-4B2C-BC16-5D2B1486C7D8}" dt="2026-03-28T19:06:38.824" v="5649" actId="20577"/>
          <ac:spMkLst>
            <pc:docMk/>
            <pc:sldMk cId="2270151527" sldId="270"/>
            <ac:spMk id="6" creationId="{C2C391B5-5D02-FB2C-AD61-8157CCA1AD83}"/>
          </ac:spMkLst>
        </pc:spChg>
        <pc:spChg chg="add mod ord">
          <ac:chgData name="Kouklis, Kati" userId="5595db06-eabd-4a98-8249-d472dbdaf0c6" providerId="ADAL" clId="{0EB0AAF2-B316-4B2C-BC16-5D2B1486C7D8}" dt="2026-03-28T19:06:55.973" v="5689" actId="20577"/>
          <ac:spMkLst>
            <pc:docMk/>
            <pc:sldMk cId="2270151527" sldId="270"/>
            <ac:spMk id="7" creationId="{18990236-A79C-2BD9-5D04-C38A51A140DA}"/>
          </ac:spMkLst>
        </pc:spChg>
        <pc:spChg chg="add mod ord">
          <ac:chgData name="Kouklis, Kati" userId="5595db06-eabd-4a98-8249-d472dbdaf0c6" providerId="ADAL" clId="{0EB0AAF2-B316-4B2C-BC16-5D2B1486C7D8}" dt="2026-03-28T20:07:39.003" v="7874" actId="313"/>
          <ac:spMkLst>
            <pc:docMk/>
            <pc:sldMk cId="2270151527" sldId="270"/>
            <ac:spMk id="8" creationId="{D81FCAD5-F976-8491-A384-31FF1AC5030A}"/>
          </ac:spMkLst>
        </pc:spChg>
        <pc:spChg chg="add mod ord">
          <ac:chgData name="Kouklis, Kati" userId="5595db06-eabd-4a98-8249-d472dbdaf0c6" providerId="ADAL" clId="{0EB0AAF2-B316-4B2C-BC16-5D2B1486C7D8}" dt="2026-03-28T19:06:28.016" v="5621" actId="700"/>
          <ac:spMkLst>
            <pc:docMk/>
            <pc:sldMk cId="2270151527" sldId="270"/>
            <ac:spMk id="9" creationId="{7A25CEAA-9D32-C76F-53D7-A37DB9C072D3}"/>
          </ac:spMkLst>
        </pc:spChg>
        <pc:spChg chg="add mod">
          <ac:chgData name="Kouklis, Kati" userId="5595db06-eabd-4a98-8249-d472dbdaf0c6" providerId="ADAL" clId="{0EB0AAF2-B316-4B2C-BC16-5D2B1486C7D8}" dt="2026-03-28T20:15:50.533" v="7963" actId="1076"/>
          <ac:spMkLst>
            <pc:docMk/>
            <pc:sldMk cId="2270151527" sldId="270"/>
            <ac:spMk id="11" creationId="{0E420629-0452-BB87-781D-4F8294ECCDC2}"/>
          </ac:spMkLst>
        </pc:spChg>
        <pc:picChg chg="add mod">
          <ac:chgData name="Kouklis, Kati" userId="5595db06-eabd-4a98-8249-d472dbdaf0c6" providerId="ADAL" clId="{0EB0AAF2-B316-4B2C-BC16-5D2B1486C7D8}" dt="2026-03-28T19:09:36.072" v="5875" actId="1076"/>
          <ac:picMkLst>
            <pc:docMk/>
            <pc:sldMk cId="2270151527" sldId="270"/>
            <ac:picMk id="10" creationId="{DBC39977-4616-C289-4DEA-AB0EA3C51FE9}"/>
          </ac:picMkLst>
        </pc:picChg>
      </pc:sldChg>
      <pc:sldChg chg="add del">
        <pc:chgData name="Kouklis, Kati" userId="5595db06-eabd-4a98-8249-d472dbdaf0c6" providerId="ADAL" clId="{0EB0AAF2-B316-4B2C-BC16-5D2B1486C7D8}" dt="2026-03-28T19:02:18.568" v="5563" actId="47"/>
        <pc:sldMkLst>
          <pc:docMk/>
          <pc:sldMk cId="2738561707" sldId="270"/>
        </pc:sldMkLst>
      </pc:sldChg>
      <pc:sldChg chg="modSp add mod modNotesTx">
        <pc:chgData name="Kouklis, Kati" userId="5595db06-eabd-4a98-8249-d472dbdaf0c6" providerId="ADAL" clId="{0EB0AAF2-B316-4B2C-BC16-5D2B1486C7D8}" dt="2026-03-28T20:34:21.683" v="8713" actId="20577"/>
        <pc:sldMkLst>
          <pc:docMk/>
          <pc:sldMk cId="2971307025" sldId="271"/>
        </pc:sldMkLst>
        <pc:spChg chg="mod">
          <ac:chgData name="Kouklis, Kati" userId="5595db06-eabd-4a98-8249-d472dbdaf0c6" providerId="ADAL" clId="{0EB0AAF2-B316-4B2C-BC16-5D2B1486C7D8}" dt="2026-03-28T20:29:15.174" v="8297" actId="20577"/>
          <ac:spMkLst>
            <pc:docMk/>
            <pc:sldMk cId="2971307025" sldId="271"/>
            <ac:spMk id="4" creationId="{02E53057-C03B-72EE-AC98-BCDD8FF12882}"/>
          </ac:spMkLst>
        </pc:spChg>
      </pc:sldChg>
      <pc:sldChg chg="addSp delSp modSp del mod chgLayout">
        <pc:chgData name="Kouklis, Kati" userId="5595db06-eabd-4a98-8249-d472dbdaf0c6" providerId="ADAL" clId="{0EB0AAF2-B316-4B2C-BC16-5D2B1486C7D8}" dt="2026-03-28T19:05:56.443" v="5617" actId="47"/>
        <pc:sldMkLst>
          <pc:docMk/>
          <pc:sldMk cId="3271478252" sldId="271"/>
        </pc:sldMkLst>
        <pc:spChg chg="mod ord">
          <ac:chgData name="Kouklis, Kati" userId="5595db06-eabd-4a98-8249-d472dbdaf0c6" providerId="ADAL" clId="{0EB0AAF2-B316-4B2C-BC16-5D2B1486C7D8}" dt="2026-03-28T19:02:47.753" v="5565" actId="6264"/>
          <ac:spMkLst>
            <pc:docMk/>
            <pc:sldMk cId="3271478252" sldId="271"/>
            <ac:spMk id="2" creationId="{075CB6A2-1649-3E34-E19F-0AF4279C275C}"/>
          </ac:spMkLst>
        </pc:spChg>
        <pc:spChg chg="mod ord">
          <ac:chgData name="Kouklis, Kati" userId="5595db06-eabd-4a98-8249-d472dbdaf0c6" providerId="ADAL" clId="{0EB0AAF2-B316-4B2C-BC16-5D2B1486C7D8}" dt="2026-03-28T19:02:47.753" v="5565" actId="6264"/>
          <ac:spMkLst>
            <pc:docMk/>
            <pc:sldMk cId="3271478252" sldId="271"/>
            <ac:spMk id="3" creationId="{EC249E35-E838-2A4E-679D-A626D7226866}"/>
          </ac:spMkLst>
        </pc:spChg>
        <pc:spChg chg="add del mod">
          <ac:chgData name="Kouklis, Kati" userId="5595db06-eabd-4a98-8249-d472dbdaf0c6" providerId="ADAL" clId="{0EB0AAF2-B316-4B2C-BC16-5D2B1486C7D8}" dt="2026-03-28T19:02:47.753" v="5565" actId="6264"/>
          <ac:spMkLst>
            <pc:docMk/>
            <pc:sldMk cId="3271478252" sldId="271"/>
            <ac:spMk id="4" creationId="{63D2D46F-7A5F-29E1-B16F-F1E08A2A967A}"/>
          </ac:spMkLst>
        </pc:spChg>
        <pc:spChg chg="add del mod">
          <ac:chgData name="Kouklis, Kati" userId="5595db06-eabd-4a98-8249-d472dbdaf0c6" providerId="ADAL" clId="{0EB0AAF2-B316-4B2C-BC16-5D2B1486C7D8}" dt="2026-03-28T19:02:47.753" v="5565" actId="6264"/>
          <ac:spMkLst>
            <pc:docMk/>
            <pc:sldMk cId="3271478252" sldId="271"/>
            <ac:spMk id="5" creationId="{B9AFC586-4540-7BDA-F640-3C8EE4DD5839}"/>
          </ac:spMkLst>
        </pc:spChg>
        <pc:spChg chg="add del mod ord">
          <ac:chgData name="Kouklis, Kati" userId="5595db06-eabd-4a98-8249-d472dbdaf0c6" providerId="ADAL" clId="{0EB0AAF2-B316-4B2C-BC16-5D2B1486C7D8}" dt="2026-03-28T19:02:47.753" v="5565" actId="6264"/>
          <ac:spMkLst>
            <pc:docMk/>
            <pc:sldMk cId="3271478252" sldId="271"/>
            <ac:spMk id="7" creationId="{D6DB6113-50E7-2E63-2C26-5E89AA24CB60}"/>
          </ac:spMkLst>
        </pc:spChg>
      </pc:sldChg>
      <pc:sldChg chg="addSp modSp new mod">
        <pc:chgData name="Kouklis, Kati" userId="5595db06-eabd-4a98-8249-d472dbdaf0c6" providerId="ADAL" clId="{0EB0AAF2-B316-4B2C-BC16-5D2B1486C7D8}" dt="2026-03-28T19:56:56.571" v="7589" actId="20577"/>
        <pc:sldMkLst>
          <pc:docMk/>
          <pc:sldMk cId="989622171" sldId="273"/>
        </pc:sldMkLst>
        <pc:spChg chg="mod">
          <ac:chgData name="Kouklis, Kati" userId="5595db06-eabd-4a98-8249-d472dbdaf0c6" providerId="ADAL" clId="{0EB0AAF2-B316-4B2C-BC16-5D2B1486C7D8}" dt="2026-03-28T19:54:14.861" v="7541" actId="20577"/>
          <ac:spMkLst>
            <pc:docMk/>
            <pc:sldMk cId="989622171" sldId="273"/>
            <ac:spMk id="2" creationId="{A4A52C75-3325-6CFA-EF4C-13933D268506}"/>
          </ac:spMkLst>
        </pc:spChg>
        <pc:graphicFrameChg chg="add mod modGraphic">
          <ac:chgData name="Kouklis, Kati" userId="5595db06-eabd-4a98-8249-d472dbdaf0c6" providerId="ADAL" clId="{0EB0AAF2-B316-4B2C-BC16-5D2B1486C7D8}" dt="2026-03-28T19:56:56.571" v="7589" actId="20577"/>
          <ac:graphicFrameMkLst>
            <pc:docMk/>
            <pc:sldMk cId="989622171" sldId="273"/>
            <ac:graphicFrameMk id="5" creationId="{EC4904F6-463B-AC8C-97AF-DF187251322D}"/>
          </ac:graphicFrameMkLst>
        </pc:graphicFrameChg>
      </pc:sldChg>
      <pc:sldChg chg="modSp del mod">
        <pc:chgData name="Kouklis, Kati" userId="5595db06-eabd-4a98-8249-d472dbdaf0c6" providerId="ADAL" clId="{0EB0AAF2-B316-4B2C-BC16-5D2B1486C7D8}" dt="2026-03-28T19:09:41.741" v="5876" actId="47"/>
        <pc:sldMkLst>
          <pc:docMk/>
          <pc:sldMk cId="2398820075" sldId="273"/>
        </pc:sldMkLst>
      </pc:sldChg>
      <pc:sldChg chg="modSp del mod modCm modNotesTx">
        <pc:chgData name="Kouklis, Kati" userId="5595db06-eabd-4a98-8249-d472dbdaf0c6" providerId="ADAL" clId="{0EB0AAF2-B316-4B2C-BC16-5D2B1486C7D8}" dt="2026-03-28T17:10:01.571" v="4327" actId="47"/>
        <pc:sldMkLst>
          <pc:docMk/>
          <pc:sldMk cId="1210679646" sldId="274"/>
        </pc:sldMkLst>
        <pc:spChg chg="mod">
          <ac:chgData name="Kouklis, Kati" userId="5595db06-eabd-4a98-8249-d472dbdaf0c6" providerId="ADAL" clId="{0EB0AAF2-B316-4B2C-BC16-5D2B1486C7D8}" dt="2026-03-28T17:09:45.174" v="4325" actId="21"/>
          <ac:spMkLst>
            <pc:docMk/>
            <pc:sldMk cId="1210679646" sldId="274"/>
            <ac:spMk id="2" creationId="{8F422866-39A5-59F3-1788-C3431A3EED87}"/>
          </ac:spMkLst>
        </pc:spChg>
        <pc:spChg chg="mod">
          <ac:chgData name="Kouklis, Kati" userId="5595db06-eabd-4a98-8249-d472dbdaf0c6" providerId="ADAL" clId="{0EB0AAF2-B316-4B2C-BC16-5D2B1486C7D8}" dt="2026-03-28T17:09:35.941" v="4321" actId="21"/>
          <ac:spMkLst>
            <pc:docMk/>
            <pc:sldMk cId="1210679646" sldId="274"/>
            <ac:spMk id="4" creationId="{E35FE3A0-87B5-18AC-F946-810D7712C98E}"/>
          </ac:spMkLst>
        </pc:spChg>
        <pc:extLst>
          <p:ext xmlns:p="http://schemas.openxmlformats.org/presentationml/2006/main" uri="{D6D511B9-2390-475A-947B-AFAB55BFBCF1}">
            <pc226:cmChg xmlns:pc226="http://schemas.microsoft.com/office/powerpoint/2022/06/main/command" chg="mod">
              <pc226:chgData name="Kouklis, Kati" userId="5595db06-eabd-4a98-8249-d472dbdaf0c6" providerId="ADAL" clId="{0EB0AAF2-B316-4B2C-BC16-5D2B1486C7D8}" dt="2026-03-28T16:24:04.804" v="3953" actId="20577"/>
              <pc2:cmMkLst xmlns:pc2="http://schemas.microsoft.com/office/powerpoint/2019/9/main/command">
                <pc:docMk/>
                <pc:sldMk cId="1210679646" sldId="274"/>
                <pc2:cmMk id="{5BA2DE2D-718F-4D3A-9C83-20D25390DB73}"/>
              </pc2:cmMkLst>
            </pc226:cmChg>
          </p:ext>
        </pc:extLst>
      </pc:sldChg>
      <pc:sldChg chg="addSp delSp modSp new mod modClrScheme chgLayout">
        <pc:chgData name="Kouklis, Kati" userId="5595db06-eabd-4a98-8249-d472dbdaf0c6" providerId="ADAL" clId="{0EB0AAF2-B316-4B2C-BC16-5D2B1486C7D8}" dt="2026-03-28T17:47:41.708" v="5241" actId="26606"/>
        <pc:sldMkLst>
          <pc:docMk/>
          <pc:sldMk cId="3139647292" sldId="274"/>
        </pc:sldMkLst>
        <pc:spChg chg="mod">
          <ac:chgData name="Kouklis, Kati" userId="5595db06-eabd-4a98-8249-d472dbdaf0c6" providerId="ADAL" clId="{0EB0AAF2-B316-4B2C-BC16-5D2B1486C7D8}" dt="2026-03-28T17:47:41.708" v="5241" actId="26606"/>
          <ac:spMkLst>
            <pc:docMk/>
            <pc:sldMk cId="3139647292" sldId="274"/>
            <ac:spMk id="2" creationId="{58CACD6C-8266-F9C4-F4BD-80CC111667EC}"/>
          </ac:spMkLst>
        </pc:spChg>
        <pc:spChg chg="mod">
          <ac:chgData name="Kouklis, Kati" userId="5595db06-eabd-4a98-8249-d472dbdaf0c6" providerId="ADAL" clId="{0EB0AAF2-B316-4B2C-BC16-5D2B1486C7D8}" dt="2026-03-28T17:47:41.708" v="5241" actId="26606"/>
          <ac:spMkLst>
            <pc:docMk/>
            <pc:sldMk cId="3139647292" sldId="274"/>
            <ac:spMk id="3" creationId="{5562782B-13CD-EF64-CC1D-D7A9CDBE06DD}"/>
          </ac:spMkLst>
        </pc:spChg>
        <pc:spChg chg="add del mod">
          <ac:chgData name="Kouklis, Kati" userId="5595db06-eabd-4a98-8249-d472dbdaf0c6" providerId="ADAL" clId="{0EB0AAF2-B316-4B2C-BC16-5D2B1486C7D8}" dt="2026-03-28T17:47:41.708" v="5241" actId="26606"/>
          <ac:spMkLst>
            <pc:docMk/>
            <pc:sldMk cId="3139647292" sldId="274"/>
            <ac:spMk id="4" creationId="{9D159DED-BF26-B483-7E97-6FF781621CFA}"/>
          </ac:spMkLst>
        </pc:spChg>
        <pc:spChg chg="mod">
          <ac:chgData name="Kouklis, Kati" userId="5595db06-eabd-4a98-8249-d472dbdaf0c6" providerId="ADAL" clId="{0EB0AAF2-B316-4B2C-BC16-5D2B1486C7D8}" dt="2026-03-28T17:47:41.708" v="5241" actId="26606"/>
          <ac:spMkLst>
            <pc:docMk/>
            <pc:sldMk cId="3139647292" sldId="274"/>
            <ac:spMk id="5" creationId="{18D491AD-2F51-02F1-8C16-7FBD2D8D5F26}"/>
          </ac:spMkLst>
        </pc:spChg>
        <pc:spChg chg="add del mod">
          <ac:chgData name="Kouklis, Kati" userId="5595db06-eabd-4a98-8249-d472dbdaf0c6" providerId="ADAL" clId="{0EB0AAF2-B316-4B2C-BC16-5D2B1486C7D8}" dt="2026-03-28T17:47:26.464" v="5237" actId="26606"/>
          <ac:spMkLst>
            <pc:docMk/>
            <pc:sldMk cId="3139647292" sldId="274"/>
            <ac:spMk id="9" creationId="{9D159DED-BF26-B483-7E97-6FF781621CFA}"/>
          </ac:spMkLst>
        </pc:spChg>
        <pc:spChg chg="add del mod">
          <ac:chgData name="Kouklis, Kati" userId="5595db06-eabd-4a98-8249-d472dbdaf0c6" providerId="ADAL" clId="{0EB0AAF2-B316-4B2C-BC16-5D2B1486C7D8}" dt="2026-03-28T17:47:35.528" v="5239" actId="26606"/>
          <ac:spMkLst>
            <pc:docMk/>
            <pc:sldMk cId="3139647292" sldId="274"/>
            <ac:spMk id="11" creationId="{9D159DED-BF26-B483-7E97-6FF781621CFA}"/>
          </ac:spMkLst>
        </pc:spChg>
        <pc:spChg chg="add del mod">
          <ac:chgData name="Kouklis, Kati" userId="5595db06-eabd-4a98-8249-d472dbdaf0c6" providerId="ADAL" clId="{0EB0AAF2-B316-4B2C-BC16-5D2B1486C7D8}" dt="2026-03-28T17:47:41.708" v="5241" actId="26606"/>
          <ac:spMkLst>
            <pc:docMk/>
            <pc:sldMk cId="3139647292" sldId="274"/>
            <ac:spMk id="13" creationId="{9D159DED-BF26-B483-7E97-6FF781621CFA}"/>
          </ac:spMkLst>
        </pc:spChg>
        <pc:graphicFrameChg chg="add del">
          <ac:chgData name="Kouklis, Kati" userId="5595db06-eabd-4a98-8249-d472dbdaf0c6" providerId="ADAL" clId="{0EB0AAF2-B316-4B2C-BC16-5D2B1486C7D8}" dt="2026-03-28T17:47:18.088" v="5235" actId="26606"/>
          <ac:graphicFrameMkLst>
            <pc:docMk/>
            <pc:sldMk cId="3139647292" sldId="274"/>
            <ac:graphicFrameMk id="7" creationId="{63ACCE7E-4CFA-3AEB-8563-F69587C21018}"/>
          </ac:graphicFrameMkLst>
        </pc:graphicFrameChg>
      </pc:sldChg>
      <pc:sldChg chg="addSp modSp new mod modClrScheme chgLayout">
        <pc:chgData name="Kouklis, Kati" userId="5595db06-eabd-4a98-8249-d472dbdaf0c6" providerId="ADAL" clId="{0EB0AAF2-B316-4B2C-BC16-5D2B1486C7D8}" dt="2026-03-28T19:36:44.605" v="6601" actId="1038"/>
        <pc:sldMkLst>
          <pc:docMk/>
          <pc:sldMk cId="2362199473" sldId="276"/>
        </pc:sldMkLst>
        <pc:spChg chg="mod">
          <ac:chgData name="Kouklis, Kati" userId="5595db06-eabd-4a98-8249-d472dbdaf0c6" providerId="ADAL" clId="{0EB0AAF2-B316-4B2C-BC16-5D2B1486C7D8}" dt="2026-03-28T17:48:57.726" v="5247" actId="26606"/>
          <ac:spMkLst>
            <pc:docMk/>
            <pc:sldMk cId="2362199473" sldId="276"/>
            <ac:spMk id="2" creationId="{A3E42778-13A4-6BE0-6DB7-C5EC636AF178}"/>
          </ac:spMkLst>
        </pc:spChg>
        <pc:spChg chg="mod ord">
          <ac:chgData name="Kouklis, Kati" userId="5595db06-eabd-4a98-8249-d472dbdaf0c6" providerId="ADAL" clId="{0EB0AAF2-B316-4B2C-BC16-5D2B1486C7D8}" dt="2026-03-28T17:48:57.726" v="5247" actId="26606"/>
          <ac:spMkLst>
            <pc:docMk/>
            <pc:sldMk cId="2362199473" sldId="276"/>
            <ac:spMk id="3" creationId="{C6E88F62-E11D-F32A-EFF2-FDFB2D8C8985}"/>
          </ac:spMkLst>
        </pc:spChg>
        <pc:spChg chg="mod">
          <ac:chgData name="Kouklis, Kati" userId="5595db06-eabd-4a98-8249-d472dbdaf0c6" providerId="ADAL" clId="{0EB0AAF2-B316-4B2C-BC16-5D2B1486C7D8}" dt="2026-03-28T17:48:57.726" v="5247" actId="26606"/>
          <ac:spMkLst>
            <pc:docMk/>
            <pc:sldMk cId="2362199473" sldId="276"/>
            <ac:spMk id="4" creationId="{EBB7D175-496F-63B7-FDD6-AFE2B34BB1CD}"/>
          </ac:spMkLst>
        </pc:spChg>
        <pc:spChg chg="add mod">
          <ac:chgData name="Kouklis, Kati" userId="5595db06-eabd-4a98-8249-d472dbdaf0c6" providerId="ADAL" clId="{0EB0AAF2-B316-4B2C-BC16-5D2B1486C7D8}" dt="2026-03-28T19:36:44.605" v="6601" actId="1038"/>
          <ac:spMkLst>
            <pc:docMk/>
            <pc:sldMk cId="2362199473" sldId="276"/>
            <ac:spMk id="6" creationId="{B845E0A8-FCE7-B133-A5C8-971298A99BF5}"/>
          </ac:spMkLst>
        </pc:spChg>
        <pc:picChg chg="add mod">
          <ac:chgData name="Kouklis, Kati" userId="5595db06-eabd-4a98-8249-d472dbdaf0c6" providerId="ADAL" clId="{0EB0AAF2-B316-4B2C-BC16-5D2B1486C7D8}" dt="2026-03-28T17:48:57.726" v="5247" actId="26606"/>
          <ac:picMkLst>
            <pc:docMk/>
            <pc:sldMk cId="2362199473" sldId="276"/>
            <ac:picMk id="5" creationId="{55459D6B-4973-BB2A-1A8A-8AA68073E46B}"/>
          </ac:picMkLst>
        </pc:picChg>
      </pc:sldChg>
      <pc:sldChg chg="add del">
        <pc:chgData name="Kouklis, Kati" userId="5595db06-eabd-4a98-8249-d472dbdaf0c6" providerId="ADAL" clId="{0EB0AAF2-B316-4B2C-BC16-5D2B1486C7D8}" dt="2026-03-28T17:34:55.591" v="5162" actId="47"/>
        <pc:sldMkLst>
          <pc:docMk/>
          <pc:sldMk cId="2569320630" sldId="276"/>
        </pc:sldMkLst>
      </pc:sldChg>
      <pc:sldChg chg="modSp mod">
        <pc:chgData name="Kouklis, Kati" userId="5595db06-eabd-4a98-8249-d472dbdaf0c6" providerId="ADAL" clId="{0EB0AAF2-B316-4B2C-BC16-5D2B1486C7D8}" dt="2026-03-28T17:51:15.755" v="5289" actId="1035"/>
        <pc:sldMkLst>
          <pc:docMk/>
          <pc:sldMk cId="3768071338" sldId="281"/>
        </pc:sldMkLst>
        <pc:spChg chg="mod">
          <ac:chgData name="Kouklis, Kati" userId="5595db06-eabd-4a98-8249-d472dbdaf0c6" providerId="ADAL" clId="{0EB0AAF2-B316-4B2C-BC16-5D2B1486C7D8}" dt="2026-03-28T17:50:52.572" v="5279" actId="1035"/>
          <ac:spMkLst>
            <pc:docMk/>
            <pc:sldMk cId="3768071338" sldId="281"/>
            <ac:spMk id="5" creationId="{00000000-0000-0000-0000-000000000000}"/>
          </ac:spMkLst>
        </pc:spChg>
        <pc:spChg chg="mod">
          <ac:chgData name="Kouklis, Kati" userId="5595db06-eabd-4a98-8249-d472dbdaf0c6" providerId="ADAL" clId="{0EB0AAF2-B316-4B2C-BC16-5D2B1486C7D8}" dt="2026-03-28T17:50:59.028" v="5283" actId="1035"/>
          <ac:spMkLst>
            <pc:docMk/>
            <pc:sldMk cId="3768071338" sldId="281"/>
            <ac:spMk id="11" creationId="{00000000-0000-0000-0000-000000000000}"/>
          </ac:spMkLst>
        </pc:spChg>
        <pc:spChg chg="mod">
          <ac:chgData name="Kouklis, Kati" userId="5595db06-eabd-4a98-8249-d472dbdaf0c6" providerId="ADAL" clId="{0EB0AAF2-B316-4B2C-BC16-5D2B1486C7D8}" dt="2026-03-28T17:51:15.755" v="5289" actId="1035"/>
          <ac:spMkLst>
            <pc:docMk/>
            <pc:sldMk cId="3768071338" sldId="281"/>
            <ac:spMk id="18" creationId="{00000000-0000-0000-0000-000000000000}"/>
          </ac:spMkLst>
        </pc:spChg>
      </pc:sldChg>
      <pc:sldChg chg="addSp delSp modSp add mod modClrScheme chgLayout">
        <pc:chgData name="Kouklis, Kati" userId="5595db06-eabd-4a98-8249-d472dbdaf0c6" providerId="ADAL" clId="{0EB0AAF2-B316-4B2C-BC16-5D2B1486C7D8}" dt="2026-03-28T17:45:18.319" v="5227" actId="26606"/>
        <pc:sldMkLst>
          <pc:docMk/>
          <pc:sldMk cId="504895360" sldId="283"/>
        </pc:sldMkLst>
        <pc:spChg chg="mod">
          <ac:chgData name="Kouklis, Kati" userId="5595db06-eabd-4a98-8249-d472dbdaf0c6" providerId="ADAL" clId="{0EB0AAF2-B316-4B2C-BC16-5D2B1486C7D8}" dt="2026-03-28T17:45:18.319" v="5227" actId="26606"/>
          <ac:spMkLst>
            <pc:docMk/>
            <pc:sldMk cId="504895360" sldId="283"/>
            <ac:spMk id="2" creationId="{360D8A12-D832-5326-2F66-A51F629479E8}"/>
          </ac:spMkLst>
        </pc:spChg>
        <pc:spChg chg="mod ord">
          <ac:chgData name="Kouklis, Kati" userId="5595db06-eabd-4a98-8249-d472dbdaf0c6" providerId="ADAL" clId="{0EB0AAF2-B316-4B2C-BC16-5D2B1486C7D8}" dt="2026-03-28T17:45:18.319" v="5227" actId="26606"/>
          <ac:spMkLst>
            <pc:docMk/>
            <pc:sldMk cId="504895360" sldId="283"/>
            <ac:spMk id="3" creationId="{3B51ABEF-650D-F78B-D0DB-2F5574B10594}"/>
          </ac:spMkLst>
        </pc:spChg>
        <pc:spChg chg="add del mod">
          <ac:chgData name="Kouklis, Kati" userId="5595db06-eabd-4a98-8249-d472dbdaf0c6" providerId="ADAL" clId="{0EB0AAF2-B316-4B2C-BC16-5D2B1486C7D8}" dt="2026-03-28T17:45:18.319" v="5227" actId="26606"/>
          <ac:spMkLst>
            <pc:docMk/>
            <pc:sldMk cId="504895360" sldId="283"/>
            <ac:spMk id="4" creationId="{890A80AA-DCC8-0C95-1E77-2DBEE504130A}"/>
          </ac:spMkLst>
        </pc:spChg>
        <pc:spChg chg="add del mod">
          <ac:chgData name="Kouklis, Kati" userId="5595db06-eabd-4a98-8249-d472dbdaf0c6" providerId="ADAL" clId="{0EB0AAF2-B316-4B2C-BC16-5D2B1486C7D8}" dt="2026-03-28T17:45:18.319" v="5227" actId="26606"/>
          <ac:spMkLst>
            <pc:docMk/>
            <pc:sldMk cId="504895360" sldId="283"/>
            <ac:spMk id="8" creationId="{29C27711-4869-18C5-DEDD-10F07BD975AB}"/>
          </ac:spMkLst>
        </pc:spChg>
        <pc:spChg chg="add del mod">
          <ac:chgData name="Kouklis, Kati" userId="5595db06-eabd-4a98-8249-d472dbdaf0c6" providerId="ADAL" clId="{0EB0AAF2-B316-4B2C-BC16-5D2B1486C7D8}" dt="2026-03-28T17:45:05.692" v="5225" actId="26606"/>
          <ac:spMkLst>
            <pc:docMk/>
            <pc:sldMk cId="504895360" sldId="283"/>
            <ac:spMk id="10" creationId="{9934A682-BBDC-887F-D935-50236CD07CE6}"/>
          </ac:spMkLst>
        </pc:spChg>
        <pc:graphicFrameChg chg="add del">
          <ac:chgData name="Kouklis, Kati" userId="5595db06-eabd-4a98-8249-d472dbdaf0c6" providerId="ADAL" clId="{0EB0AAF2-B316-4B2C-BC16-5D2B1486C7D8}" dt="2026-03-28T17:45:05.692" v="5225" actId="26606"/>
          <ac:graphicFrameMkLst>
            <pc:docMk/>
            <pc:sldMk cId="504895360" sldId="283"/>
            <ac:graphicFrameMk id="7" creationId="{648212A4-CEE4-1EFF-F022-4F371C3C2136}"/>
          </ac:graphicFrameMkLst>
        </pc:graphicFrameChg>
        <pc:graphicFrameChg chg="add del">
          <ac:chgData name="Kouklis, Kati" userId="5595db06-eabd-4a98-8249-d472dbdaf0c6" providerId="ADAL" clId="{0EB0AAF2-B316-4B2C-BC16-5D2B1486C7D8}" dt="2026-03-28T17:45:18.319" v="5227" actId="26606"/>
          <ac:graphicFrameMkLst>
            <pc:docMk/>
            <pc:sldMk cId="504895360" sldId="283"/>
            <ac:graphicFrameMk id="9" creationId="{04A360A1-C857-122B-598D-585E084C3E99}"/>
          </ac:graphicFrameMkLst>
        </pc:graphicFrameChg>
        <pc:picChg chg="add del">
          <ac:chgData name="Kouklis, Kati" userId="5595db06-eabd-4a98-8249-d472dbdaf0c6" providerId="ADAL" clId="{0EB0AAF2-B316-4B2C-BC16-5D2B1486C7D8}" dt="2026-03-28T17:44:50.326" v="5223" actId="26606"/>
          <ac:picMkLst>
            <pc:docMk/>
            <pc:sldMk cId="504895360" sldId="283"/>
            <ac:picMk id="6" creationId="{45583975-8C53-F36D-6531-40C7521219AF}"/>
          </ac:picMkLst>
        </pc:picChg>
      </pc:sldChg>
      <pc:sldChg chg="addSp delSp modSp new mod modMedia modClrScheme delAnim chgLayout">
        <pc:chgData name="Kouklis, Kati" userId="5595db06-eabd-4a98-8249-d472dbdaf0c6" providerId="ADAL" clId="{0EB0AAF2-B316-4B2C-BC16-5D2B1486C7D8}" dt="2026-03-28T17:43:55.496" v="5221" actId="26606"/>
        <pc:sldMkLst>
          <pc:docMk/>
          <pc:sldMk cId="61007129" sldId="284"/>
        </pc:sldMkLst>
        <pc:spChg chg="mod">
          <ac:chgData name="Kouklis, Kati" userId="5595db06-eabd-4a98-8249-d472dbdaf0c6" providerId="ADAL" clId="{0EB0AAF2-B316-4B2C-BC16-5D2B1486C7D8}" dt="2026-03-28T17:43:55.496" v="5221" actId="26606"/>
          <ac:spMkLst>
            <pc:docMk/>
            <pc:sldMk cId="61007129" sldId="284"/>
            <ac:spMk id="2" creationId="{62174BC5-CA6C-D20C-8805-8F1BC4A35897}"/>
          </ac:spMkLst>
        </pc:spChg>
        <pc:spChg chg="mod ord">
          <ac:chgData name="Kouklis, Kati" userId="5595db06-eabd-4a98-8249-d472dbdaf0c6" providerId="ADAL" clId="{0EB0AAF2-B316-4B2C-BC16-5D2B1486C7D8}" dt="2026-03-28T17:43:55.496" v="5221" actId="26606"/>
          <ac:spMkLst>
            <pc:docMk/>
            <pc:sldMk cId="61007129" sldId="284"/>
            <ac:spMk id="3" creationId="{B51611E7-DF6B-6FF6-FEE4-E462A554BCAD}"/>
          </ac:spMkLst>
        </pc:spChg>
        <pc:spChg chg="add del mod">
          <ac:chgData name="Kouklis, Kati" userId="5595db06-eabd-4a98-8249-d472dbdaf0c6" providerId="ADAL" clId="{0EB0AAF2-B316-4B2C-BC16-5D2B1486C7D8}" dt="2026-03-28T17:43:55.496" v="5221" actId="26606"/>
          <ac:spMkLst>
            <pc:docMk/>
            <pc:sldMk cId="61007129" sldId="284"/>
            <ac:spMk id="4" creationId="{A9849ECB-157A-C903-1B7B-672010E992E8}"/>
          </ac:spMkLst>
        </pc:spChg>
        <pc:spChg chg="add del mod">
          <ac:chgData name="Kouklis, Kati" userId="5595db06-eabd-4a98-8249-d472dbdaf0c6" providerId="ADAL" clId="{0EB0AAF2-B316-4B2C-BC16-5D2B1486C7D8}" dt="2026-03-28T17:41:49.939" v="5213" actId="26606"/>
          <ac:spMkLst>
            <pc:docMk/>
            <pc:sldMk cId="61007129" sldId="284"/>
            <ac:spMk id="10" creationId="{AE536708-C7A0-64CC-E919-4EFC571DFE59}"/>
          </ac:spMkLst>
        </pc:spChg>
        <pc:graphicFrameChg chg="add del">
          <ac:chgData name="Kouklis, Kati" userId="5595db06-eabd-4a98-8249-d472dbdaf0c6" providerId="ADAL" clId="{0EB0AAF2-B316-4B2C-BC16-5D2B1486C7D8}" dt="2026-03-28T17:41:49.939" v="5213" actId="26606"/>
          <ac:graphicFrameMkLst>
            <pc:docMk/>
            <pc:sldMk cId="61007129" sldId="284"/>
            <ac:graphicFrameMk id="6" creationId="{66E8DDB0-0D14-8075-9928-8E1169A953CD}"/>
          </ac:graphicFrameMkLst>
        </pc:graphicFrameChg>
        <pc:picChg chg="add del mod">
          <ac:chgData name="Kouklis, Kati" userId="5595db06-eabd-4a98-8249-d472dbdaf0c6" providerId="ADAL" clId="{0EB0AAF2-B316-4B2C-BC16-5D2B1486C7D8}" dt="2026-03-28T17:43:55.496" v="5221" actId="26606"/>
          <ac:picMkLst>
            <pc:docMk/>
            <pc:sldMk cId="61007129" sldId="284"/>
            <ac:picMk id="7" creationId="{879C2D1F-BA33-F7FD-54EF-986A610F62A4}"/>
          </ac:picMkLst>
        </pc:picChg>
      </pc:sldChg>
      <pc:sldChg chg="addSp delSp modSp new mod ord modMedia modClrScheme delAnim chgLayout">
        <pc:chgData name="Kouklis, Kati" userId="5595db06-eabd-4a98-8249-d472dbdaf0c6" providerId="ADAL" clId="{0EB0AAF2-B316-4B2C-BC16-5D2B1486C7D8}" dt="2026-03-28T17:43:33.071" v="5217" actId="26606"/>
        <pc:sldMkLst>
          <pc:docMk/>
          <pc:sldMk cId="782458037" sldId="285"/>
        </pc:sldMkLst>
        <pc:spChg chg="mod">
          <ac:chgData name="Kouklis, Kati" userId="5595db06-eabd-4a98-8249-d472dbdaf0c6" providerId="ADAL" clId="{0EB0AAF2-B316-4B2C-BC16-5D2B1486C7D8}" dt="2026-03-28T17:43:33.071" v="5217" actId="26606"/>
          <ac:spMkLst>
            <pc:docMk/>
            <pc:sldMk cId="782458037" sldId="285"/>
            <ac:spMk id="2" creationId="{84F7C424-A6BB-20FE-5220-F5A6A44A0F90}"/>
          </ac:spMkLst>
        </pc:spChg>
        <pc:spChg chg="mod ord">
          <ac:chgData name="Kouklis, Kati" userId="5595db06-eabd-4a98-8249-d472dbdaf0c6" providerId="ADAL" clId="{0EB0AAF2-B316-4B2C-BC16-5D2B1486C7D8}" dt="2026-03-28T17:43:33.071" v="5217" actId="26606"/>
          <ac:spMkLst>
            <pc:docMk/>
            <pc:sldMk cId="782458037" sldId="285"/>
            <ac:spMk id="3" creationId="{20A03CB6-8918-67A2-F93A-10BED13F389B}"/>
          </ac:spMkLst>
        </pc:spChg>
        <pc:spChg chg="mod">
          <ac:chgData name="Kouklis, Kati" userId="5595db06-eabd-4a98-8249-d472dbdaf0c6" providerId="ADAL" clId="{0EB0AAF2-B316-4B2C-BC16-5D2B1486C7D8}" dt="2026-03-28T17:43:33.071" v="5217" actId="26606"/>
          <ac:spMkLst>
            <pc:docMk/>
            <pc:sldMk cId="782458037" sldId="285"/>
            <ac:spMk id="4" creationId="{0CD13B51-7F9F-1D12-7A63-2D05716A55D7}"/>
          </ac:spMkLst>
        </pc:spChg>
        <pc:picChg chg="add del mod">
          <ac:chgData name="Kouklis, Kati" userId="5595db06-eabd-4a98-8249-d472dbdaf0c6" providerId="ADAL" clId="{0EB0AAF2-B316-4B2C-BC16-5D2B1486C7D8}" dt="2026-03-28T17:43:33.071" v="5217" actId="26606"/>
          <ac:picMkLst>
            <pc:docMk/>
            <pc:sldMk cId="782458037" sldId="285"/>
            <ac:picMk id="6" creationId="{75907F81-1009-DFB8-40F2-24396A023558}"/>
          </ac:picMkLst>
        </pc:picChg>
      </pc:sldChg>
      <pc:sldChg chg="modSp new mod">
        <pc:chgData name="Kouklis, Kati" userId="5595db06-eabd-4a98-8249-d472dbdaf0c6" providerId="ADAL" clId="{0EB0AAF2-B316-4B2C-BC16-5D2B1486C7D8}" dt="2026-03-28T16:36:20.343" v="4153" actId="20577"/>
        <pc:sldMkLst>
          <pc:docMk/>
          <pc:sldMk cId="254180350" sldId="286"/>
        </pc:sldMkLst>
        <pc:spChg chg="mod">
          <ac:chgData name="Kouklis, Kati" userId="5595db06-eabd-4a98-8249-d472dbdaf0c6" providerId="ADAL" clId="{0EB0AAF2-B316-4B2C-BC16-5D2B1486C7D8}" dt="2026-03-28T16:36:20.343" v="4153" actId="20577"/>
          <ac:spMkLst>
            <pc:docMk/>
            <pc:sldMk cId="254180350" sldId="286"/>
            <ac:spMk id="2" creationId="{0F12AA9E-73DC-6988-303B-EE0100FAB984}"/>
          </ac:spMkLst>
        </pc:spChg>
        <pc:spChg chg="mod">
          <ac:chgData name="Kouklis, Kati" userId="5595db06-eabd-4a98-8249-d472dbdaf0c6" providerId="ADAL" clId="{0EB0AAF2-B316-4B2C-BC16-5D2B1486C7D8}" dt="2026-03-28T16:35:52.604" v="4134" actId="113"/>
          <ac:spMkLst>
            <pc:docMk/>
            <pc:sldMk cId="254180350" sldId="286"/>
            <ac:spMk id="4" creationId="{76B51B72-410D-11F3-F053-B1BFE7C4F14A}"/>
          </ac:spMkLst>
        </pc:spChg>
      </pc:sldChg>
      <pc:sldChg chg="addSp modSp new mod">
        <pc:chgData name="Kouklis, Kati" userId="5595db06-eabd-4a98-8249-d472dbdaf0c6" providerId="ADAL" clId="{0EB0AAF2-B316-4B2C-BC16-5D2B1486C7D8}" dt="2026-03-28T17:09:02.178" v="4314" actId="1076"/>
        <pc:sldMkLst>
          <pc:docMk/>
          <pc:sldMk cId="2515457381" sldId="287"/>
        </pc:sldMkLst>
        <pc:spChg chg="mod">
          <ac:chgData name="Kouklis, Kati" userId="5595db06-eabd-4a98-8249-d472dbdaf0c6" providerId="ADAL" clId="{0EB0AAF2-B316-4B2C-BC16-5D2B1486C7D8}" dt="2026-03-28T17:04:40.895" v="4175"/>
          <ac:spMkLst>
            <pc:docMk/>
            <pc:sldMk cId="2515457381" sldId="287"/>
            <ac:spMk id="2" creationId="{6FB1BC8E-7E84-8DFA-A3C6-8FA406D5C9B5}"/>
          </ac:spMkLst>
        </pc:spChg>
        <pc:spChg chg="mod">
          <ac:chgData name="Kouklis, Kati" userId="5595db06-eabd-4a98-8249-d472dbdaf0c6" providerId="ADAL" clId="{0EB0AAF2-B316-4B2C-BC16-5D2B1486C7D8}" dt="2026-03-28T17:08:00.636" v="4229" actId="1035"/>
          <ac:spMkLst>
            <pc:docMk/>
            <pc:sldMk cId="2515457381" sldId="287"/>
            <ac:spMk id="3" creationId="{1C780297-00B9-CABF-BA45-0F87C03EAB18}"/>
          </ac:spMkLst>
        </pc:spChg>
        <pc:spChg chg="mod">
          <ac:chgData name="Kouklis, Kati" userId="5595db06-eabd-4a98-8249-d472dbdaf0c6" providerId="ADAL" clId="{0EB0AAF2-B316-4B2C-BC16-5D2B1486C7D8}" dt="2026-03-28T17:08:27.311" v="4263" actId="1036"/>
          <ac:spMkLst>
            <pc:docMk/>
            <pc:sldMk cId="2515457381" sldId="287"/>
            <ac:spMk id="4" creationId="{33E491A2-7F5D-D1E8-8E65-A700B18297E1}"/>
          </ac:spMkLst>
        </pc:spChg>
        <pc:spChg chg="add mod">
          <ac:chgData name="Kouklis, Kati" userId="5595db06-eabd-4a98-8249-d472dbdaf0c6" providerId="ADAL" clId="{0EB0AAF2-B316-4B2C-BC16-5D2B1486C7D8}" dt="2026-03-28T17:09:02.178" v="4314" actId="1076"/>
          <ac:spMkLst>
            <pc:docMk/>
            <pc:sldMk cId="2515457381" sldId="287"/>
            <ac:spMk id="6" creationId="{A96BB80C-76C6-6970-DC32-56F5FF60BAE8}"/>
          </ac:spMkLst>
        </pc:spChg>
      </pc:sldChg>
      <pc:sldChg chg="modSp new mod">
        <pc:chgData name="Kouklis, Kati" userId="5595db06-eabd-4a98-8249-d472dbdaf0c6" providerId="ADAL" clId="{0EB0AAF2-B316-4B2C-BC16-5D2B1486C7D8}" dt="2026-03-28T17:24:00.382" v="4728" actId="20577"/>
        <pc:sldMkLst>
          <pc:docMk/>
          <pc:sldMk cId="3871313489" sldId="288"/>
        </pc:sldMkLst>
        <pc:spChg chg="mod">
          <ac:chgData name="Kouklis, Kati" userId="5595db06-eabd-4a98-8249-d472dbdaf0c6" providerId="ADAL" clId="{0EB0AAF2-B316-4B2C-BC16-5D2B1486C7D8}" dt="2026-03-28T17:23:52.775" v="4724"/>
          <ac:spMkLst>
            <pc:docMk/>
            <pc:sldMk cId="3871313489" sldId="288"/>
            <ac:spMk id="2" creationId="{36D2CE93-AA1A-6E30-5B96-31FC1270A0B6}"/>
          </ac:spMkLst>
        </pc:spChg>
        <pc:spChg chg="mod">
          <ac:chgData name="Kouklis, Kati" userId="5595db06-eabd-4a98-8249-d472dbdaf0c6" providerId="ADAL" clId="{0EB0AAF2-B316-4B2C-BC16-5D2B1486C7D8}" dt="2026-03-28T17:24:00.382" v="4728" actId="20577"/>
          <ac:spMkLst>
            <pc:docMk/>
            <pc:sldMk cId="3871313489" sldId="288"/>
            <ac:spMk id="4" creationId="{589ECAA3-6EF8-91C6-6060-3C7713702546}"/>
          </ac:spMkLst>
        </pc:spChg>
      </pc:sldChg>
      <pc:sldChg chg="add del">
        <pc:chgData name="Kouklis, Kati" userId="5595db06-eabd-4a98-8249-d472dbdaf0c6" providerId="ADAL" clId="{0EB0AAF2-B316-4B2C-BC16-5D2B1486C7D8}" dt="2026-03-28T17:24:59.604" v="4731"/>
        <pc:sldMkLst>
          <pc:docMk/>
          <pc:sldMk cId="1469044145" sldId="289"/>
        </pc:sldMkLst>
      </pc:sldChg>
      <pc:sldChg chg="modSp new mod">
        <pc:chgData name="Kouklis, Kati" userId="5595db06-eabd-4a98-8249-d472dbdaf0c6" providerId="ADAL" clId="{0EB0AAF2-B316-4B2C-BC16-5D2B1486C7D8}" dt="2026-03-28T17:26:46.599" v="4745" actId="20577"/>
        <pc:sldMkLst>
          <pc:docMk/>
          <pc:sldMk cId="1866731794" sldId="289"/>
        </pc:sldMkLst>
        <pc:spChg chg="mod">
          <ac:chgData name="Kouklis, Kati" userId="5595db06-eabd-4a98-8249-d472dbdaf0c6" providerId="ADAL" clId="{0EB0AAF2-B316-4B2C-BC16-5D2B1486C7D8}" dt="2026-03-28T17:26:06.522" v="4734"/>
          <ac:spMkLst>
            <pc:docMk/>
            <pc:sldMk cId="1866731794" sldId="289"/>
            <ac:spMk id="2" creationId="{864F1715-0356-2D95-A6AB-602BDA718879}"/>
          </ac:spMkLst>
        </pc:spChg>
        <pc:spChg chg="mod">
          <ac:chgData name="Kouklis, Kati" userId="5595db06-eabd-4a98-8249-d472dbdaf0c6" providerId="ADAL" clId="{0EB0AAF2-B316-4B2C-BC16-5D2B1486C7D8}" dt="2026-03-28T17:26:46.599" v="4745" actId="20577"/>
          <ac:spMkLst>
            <pc:docMk/>
            <pc:sldMk cId="1866731794" sldId="289"/>
            <ac:spMk id="4" creationId="{50FC1E43-5C00-497D-E9D0-9591A762D71E}"/>
          </ac:spMkLst>
        </pc:spChg>
      </pc:sldChg>
      <pc:sldChg chg="modSp new mod modNotesTx">
        <pc:chgData name="Kouklis, Kati" userId="5595db06-eabd-4a98-8249-d472dbdaf0c6" providerId="ADAL" clId="{0EB0AAF2-B316-4B2C-BC16-5D2B1486C7D8}" dt="2026-03-28T17:29:29.713" v="4794" actId="20577"/>
        <pc:sldMkLst>
          <pc:docMk/>
          <pc:sldMk cId="2279277989" sldId="290"/>
        </pc:sldMkLst>
        <pc:spChg chg="mod">
          <ac:chgData name="Kouklis, Kati" userId="5595db06-eabd-4a98-8249-d472dbdaf0c6" providerId="ADAL" clId="{0EB0AAF2-B316-4B2C-BC16-5D2B1486C7D8}" dt="2026-03-28T17:27:31.199" v="4748"/>
          <ac:spMkLst>
            <pc:docMk/>
            <pc:sldMk cId="2279277989" sldId="290"/>
            <ac:spMk id="2" creationId="{638C6E15-82C1-9D06-5978-B56EECD1E1D3}"/>
          </ac:spMkLst>
        </pc:spChg>
        <pc:spChg chg="mod">
          <ac:chgData name="Kouklis, Kati" userId="5595db06-eabd-4a98-8249-d472dbdaf0c6" providerId="ADAL" clId="{0EB0AAF2-B316-4B2C-BC16-5D2B1486C7D8}" dt="2026-03-28T17:29:09.162" v="4788" actId="20577"/>
          <ac:spMkLst>
            <pc:docMk/>
            <pc:sldMk cId="2279277989" sldId="290"/>
            <ac:spMk id="4" creationId="{3135C2E8-1B9D-69E0-393E-88373FF827FF}"/>
          </ac:spMkLst>
        </pc:spChg>
      </pc:sldChg>
      <pc:sldChg chg="addSp modSp new mod">
        <pc:chgData name="Kouklis, Kati" userId="5595db06-eabd-4a98-8249-d472dbdaf0c6" providerId="ADAL" clId="{0EB0AAF2-B316-4B2C-BC16-5D2B1486C7D8}" dt="2026-03-28T19:33:32.628" v="6330" actId="1038"/>
        <pc:sldMkLst>
          <pc:docMk/>
          <pc:sldMk cId="2339489130" sldId="291"/>
        </pc:sldMkLst>
        <pc:spChg chg="mod">
          <ac:chgData name="Kouklis, Kati" userId="5595db06-eabd-4a98-8249-d472dbdaf0c6" providerId="ADAL" clId="{0EB0AAF2-B316-4B2C-BC16-5D2B1486C7D8}" dt="2026-03-28T17:30:08.561" v="4798"/>
          <ac:spMkLst>
            <pc:docMk/>
            <pc:sldMk cId="2339489130" sldId="291"/>
            <ac:spMk id="2" creationId="{60D41C7C-6403-A0F3-22D1-2321595C630A}"/>
          </ac:spMkLst>
        </pc:spChg>
        <pc:spChg chg="mod">
          <ac:chgData name="Kouklis, Kati" userId="5595db06-eabd-4a98-8249-d472dbdaf0c6" providerId="ADAL" clId="{0EB0AAF2-B316-4B2C-BC16-5D2B1486C7D8}" dt="2026-03-28T17:31:44.788" v="4836" actId="27636"/>
          <ac:spMkLst>
            <pc:docMk/>
            <pc:sldMk cId="2339489130" sldId="291"/>
            <ac:spMk id="4" creationId="{6FF0C8AB-C5F9-3BA5-BE70-9CC319278EE6}"/>
          </ac:spMkLst>
        </pc:spChg>
        <pc:picChg chg="add mod">
          <ac:chgData name="Kouklis, Kati" userId="5595db06-eabd-4a98-8249-d472dbdaf0c6" providerId="ADAL" clId="{0EB0AAF2-B316-4B2C-BC16-5D2B1486C7D8}" dt="2026-03-28T17:33:29.820" v="5053" actId="1076"/>
          <ac:picMkLst>
            <pc:docMk/>
            <pc:sldMk cId="2339489130" sldId="291"/>
            <ac:picMk id="5" creationId="{D71EB7A2-F039-ABC7-7420-11A12ECC9B6E}"/>
          </ac:picMkLst>
        </pc:picChg>
        <pc:picChg chg="add mod">
          <ac:chgData name="Kouklis, Kati" userId="5595db06-eabd-4a98-8249-d472dbdaf0c6" providerId="ADAL" clId="{0EB0AAF2-B316-4B2C-BC16-5D2B1486C7D8}" dt="2026-03-28T17:33:16.823" v="5020" actId="1076"/>
          <ac:picMkLst>
            <pc:docMk/>
            <pc:sldMk cId="2339489130" sldId="291"/>
            <ac:picMk id="6" creationId="{6298B9F3-24CF-E064-4D16-BD5EBF6A4308}"/>
          </ac:picMkLst>
        </pc:picChg>
        <pc:picChg chg="add mod">
          <ac:chgData name="Kouklis, Kati" userId="5595db06-eabd-4a98-8249-d472dbdaf0c6" providerId="ADAL" clId="{0EB0AAF2-B316-4B2C-BC16-5D2B1486C7D8}" dt="2026-03-28T19:33:32.628" v="6330" actId="1038"/>
          <ac:picMkLst>
            <pc:docMk/>
            <pc:sldMk cId="2339489130" sldId="291"/>
            <ac:picMk id="7" creationId="{5C33C8DA-107C-09AD-D80B-7868A08B92B7}"/>
          </ac:picMkLst>
        </pc:picChg>
        <pc:picChg chg="add mod">
          <ac:chgData name="Kouklis, Kati" userId="5595db06-eabd-4a98-8249-d472dbdaf0c6" providerId="ADAL" clId="{0EB0AAF2-B316-4B2C-BC16-5D2B1486C7D8}" dt="2026-03-28T19:32:36.888" v="6328" actId="1076"/>
          <ac:picMkLst>
            <pc:docMk/>
            <pc:sldMk cId="2339489130" sldId="291"/>
            <ac:picMk id="8" creationId="{DD390C67-B20F-E48F-D8FA-A5D880B2D883}"/>
          </ac:picMkLst>
        </pc:picChg>
      </pc:sldChg>
      <pc:sldChg chg="modSp new mod modNotesTx">
        <pc:chgData name="Kouklis, Kati" userId="5595db06-eabd-4a98-8249-d472dbdaf0c6" providerId="ADAL" clId="{0EB0AAF2-B316-4B2C-BC16-5D2B1486C7D8}" dt="2026-03-28T18:55:17.298" v="5476" actId="113"/>
        <pc:sldMkLst>
          <pc:docMk/>
          <pc:sldMk cId="3769863173" sldId="292"/>
        </pc:sldMkLst>
        <pc:spChg chg="mod">
          <ac:chgData name="Kouklis, Kati" userId="5595db06-eabd-4a98-8249-d472dbdaf0c6" providerId="ADAL" clId="{0EB0AAF2-B316-4B2C-BC16-5D2B1486C7D8}" dt="2026-03-28T17:52:30.009" v="5292"/>
          <ac:spMkLst>
            <pc:docMk/>
            <pc:sldMk cId="3769863173" sldId="292"/>
            <ac:spMk id="2" creationId="{8C0120C6-F9B9-2031-1E69-0C8C8CFCD084}"/>
          </ac:spMkLst>
        </pc:spChg>
        <pc:spChg chg="mod">
          <ac:chgData name="Kouklis, Kati" userId="5595db06-eabd-4a98-8249-d472dbdaf0c6" providerId="ADAL" clId="{0EB0AAF2-B316-4B2C-BC16-5D2B1486C7D8}" dt="2026-03-28T18:55:17.298" v="5476" actId="113"/>
          <ac:spMkLst>
            <pc:docMk/>
            <pc:sldMk cId="3769863173" sldId="292"/>
            <ac:spMk id="4" creationId="{9D274080-51FC-234E-E4F7-22DB930E4826}"/>
          </ac:spMkLst>
        </pc:spChg>
      </pc:sldChg>
      <pc:sldChg chg="modSp new del mod">
        <pc:chgData name="Kouklis, Kati" userId="5595db06-eabd-4a98-8249-d472dbdaf0c6" providerId="ADAL" clId="{0EB0AAF2-B316-4B2C-BC16-5D2B1486C7D8}" dt="2026-03-28T18:54:22.220" v="5472" actId="47"/>
        <pc:sldMkLst>
          <pc:docMk/>
          <pc:sldMk cId="3512970696" sldId="293"/>
        </pc:sldMkLst>
        <pc:spChg chg="mod">
          <ac:chgData name="Kouklis, Kati" userId="5595db06-eabd-4a98-8249-d472dbdaf0c6" providerId="ADAL" clId="{0EB0AAF2-B316-4B2C-BC16-5D2B1486C7D8}" dt="2026-03-28T18:51:45.303" v="5445" actId="20577"/>
          <ac:spMkLst>
            <pc:docMk/>
            <pc:sldMk cId="3512970696" sldId="293"/>
            <ac:spMk id="2" creationId="{7B82B131-CAE2-3254-E934-D62FD51BC420}"/>
          </ac:spMkLst>
        </pc:spChg>
        <pc:spChg chg="mod">
          <ac:chgData name="Kouklis, Kati" userId="5595db06-eabd-4a98-8249-d472dbdaf0c6" providerId="ADAL" clId="{0EB0AAF2-B316-4B2C-BC16-5D2B1486C7D8}" dt="2026-03-28T18:52:12.577" v="5451" actId="12"/>
          <ac:spMkLst>
            <pc:docMk/>
            <pc:sldMk cId="3512970696" sldId="293"/>
            <ac:spMk id="4" creationId="{75429E73-917E-83AB-0F1A-BCF6BE8DA82D}"/>
          </ac:spMkLst>
        </pc:spChg>
      </pc:sldChg>
      <pc:sldChg chg="modSp del mod">
        <pc:chgData name="Kouklis, Kati" userId="5595db06-eabd-4a98-8249-d472dbdaf0c6" providerId="ADAL" clId="{0EB0AAF2-B316-4B2C-BC16-5D2B1486C7D8}" dt="2026-03-28T16:13:14.067" v="3868" actId="47"/>
        <pc:sldMkLst>
          <pc:docMk/>
          <pc:sldMk cId="2562276991" sldId="2651"/>
        </pc:sldMkLst>
        <pc:spChg chg="mod">
          <ac:chgData name="Kouklis, Kati" userId="5595db06-eabd-4a98-8249-d472dbdaf0c6" providerId="ADAL" clId="{0EB0AAF2-B316-4B2C-BC16-5D2B1486C7D8}" dt="2026-03-28T16:12:31.916" v="3858" actId="207"/>
          <ac:spMkLst>
            <pc:docMk/>
            <pc:sldMk cId="2562276991" sldId="2651"/>
            <ac:spMk id="3" creationId="{E6F5A84B-2A1C-ECED-BC61-BEB906AB790C}"/>
          </ac:spMkLst>
        </pc:spChg>
      </pc:sldChg>
      <pc:sldChg chg="addSp delSp modSp mod modClrScheme chgLayout modNotesTx">
        <pc:chgData name="Kouklis, Kati" userId="5595db06-eabd-4a98-8249-d472dbdaf0c6" providerId="ADAL" clId="{0EB0AAF2-B316-4B2C-BC16-5D2B1486C7D8}" dt="2026-03-28T17:40:49.199" v="5211" actId="26606"/>
        <pc:sldMkLst>
          <pc:docMk/>
          <pc:sldMk cId="311198766" sldId="3025"/>
        </pc:sldMkLst>
        <pc:spChg chg="mod">
          <ac:chgData name="Kouklis, Kati" userId="5595db06-eabd-4a98-8249-d472dbdaf0c6" providerId="ADAL" clId="{0EB0AAF2-B316-4B2C-BC16-5D2B1486C7D8}" dt="2026-03-28T17:40:49.199" v="5211" actId="26606"/>
          <ac:spMkLst>
            <pc:docMk/>
            <pc:sldMk cId="311198766" sldId="3025"/>
            <ac:spMk id="5" creationId="{906AFE98-25D7-DF7C-330C-AAFBF85CF6CA}"/>
          </ac:spMkLst>
        </pc:spChg>
        <pc:spChg chg="mod">
          <ac:chgData name="Kouklis, Kati" userId="5595db06-eabd-4a98-8249-d472dbdaf0c6" providerId="ADAL" clId="{0EB0AAF2-B316-4B2C-BC16-5D2B1486C7D8}" dt="2026-03-28T17:40:49.199" v="5211" actId="26606"/>
          <ac:spMkLst>
            <pc:docMk/>
            <pc:sldMk cId="311198766" sldId="3025"/>
            <ac:spMk id="7" creationId="{42DE7EF6-6B24-E00C-7009-11769F8DFF5F}"/>
          </ac:spMkLst>
        </pc:spChg>
        <pc:spChg chg="add del mod">
          <ac:chgData name="Kouklis, Kati" userId="5595db06-eabd-4a98-8249-d472dbdaf0c6" providerId="ADAL" clId="{0EB0AAF2-B316-4B2C-BC16-5D2B1486C7D8}" dt="2026-03-28T17:40:49.199" v="5211" actId="26606"/>
          <ac:spMkLst>
            <pc:docMk/>
            <pc:sldMk cId="311198766" sldId="3025"/>
            <ac:spMk id="8" creationId="{3E338C1B-4DBE-CC89-E492-0B65F4AC33B7}"/>
          </ac:spMkLst>
        </pc:spChg>
        <pc:spChg chg="add del mod">
          <ac:chgData name="Kouklis, Kati" userId="5595db06-eabd-4a98-8249-d472dbdaf0c6" providerId="ADAL" clId="{0EB0AAF2-B316-4B2C-BC16-5D2B1486C7D8}" dt="2026-03-28T17:40:49.199" v="5211" actId="26606"/>
          <ac:spMkLst>
            <pc:docMk/>
            <pc:sldMk cId="311198766" sldId="3025"/>
            <ac:spMk id="14" creationId="{2F67960F-75F9-BB2A-3D3F-4C50BEAD98A6}"/>
          </ac:spMkLst>
        </pc:spChg>
        <pc:graphicFrameChg chg="add del">
          <ac:chgData name="Kouklis, Kati" userId="5595db06-eabd-4a98-8249-d472dbdaf0c6" providerId="ADAL" clId="{0EB0AAF2-B316-4B2C-BC16-5D2B1486C7D8}" dt="2026-03-28T17:40:49.199" v="5211" actId="26606"/>
          <ac:graphicFrameMkLst>
            <pc:docMk/>
            <pc:sldMk cId="311198766" sldId="3025"/>
            <ac:graphicFrameMk id="10" creationId="{01D1CAA8-5037-5889-77CA-89EB1328790F}"/>
          </ac:graphicFrameMkLst>
        </pc:graphicFrameChg>
      </pc:sldChg>
      <pc:sldChg chg="addSp delSp modSp del mod">
        <pc:chgData name="Kouklis, Kati" userId="5595db06-eabd-4a98-8249-d472dbdaf0c6" providerId="ADAL" clId="{0EB0AAF2-B316-4B2C-BC16-5D2B1486C7D8}" dt="2026-03-28T20:17:11.155" v="7967" actId="47"/>
        <pc:sldMkLst>
          <pc:docMk/>
          <pc:sldMk cId="160154794" sldId="3027"/>
        </pc:sldMkLst>
        <pc:spChg chg="mod">
          <ac:chgData name="Kouklis, Kati" userId="5595db06-eabd-4a98-8249-d472dbdaf0c6" providerId="ADAL" clId="{0EB0AAF2-B316-4B2C-BC16-5D2B1486C7D8}" dt="2026-03-28T20:16:34.784" v="7964" actId="21"/>
          <ac:spMkLst>
            <pc:docMk/>
            <pc:sldMk cId="160154794" sldId="3027"/>
            <ac:spMk id="4" creationId="{AEE91DF2-5264-4149-D08B-503816A7B66C}"/>
          </ac:spMkLst>
        </pc:spChg>
      </pc:sldChg>
      <pc:sldChg chg="del">
        <pc:chgData name="Kouklis, Kati" userId="5595db06-eabd-4a98-8249-d472dbdaf0c6" providerId="ADAL" clId="{0EB0AAF2-B316-4B2C-BC16-5D2B1486C7D8}" dt="2026-03-28T17:27:10.157" v="4746" actId="47"/>
        <pc:sldMkLst>
          <pc:docMk/>
          <pc:sldMk cId="4126629692" sldId="3028"/>
        </pc:sldMkLst>
      </pc:sldChg>
      <pc:sldChg chg="modSp mod modNotesTx">
        <pc:chgData name="Kouklis, Kati" userId="5595db06-eabd-4a98-8249-d472dbdaf0c6" providerId="ADAL" clId="{0EB0AAF2-B316-4B2C-BC16-5D2B1486C7D8}" dt="2026-03-28T20:17:03.277" v="7966" actId="20577"/>
        <pc:sldMkLst>
          <pc:docMk/>
          <pc:sldMk cId="1203978855" sldId="3030"/>
        </pc:sldMkLst>
        <pc:spChg chg="mod">
          <ac:chgData name="Kouklis, Kati" userId="5595db06-eabd-4a98-8249-d472dbdaf0c6" providerId="ADAL" clId="{0EB0AAF2-B316-4B2C-BC16-5D2B1486C7D8}" dt="2026-03-11T18:59:20.136" v="3317"/>
          <ac:spMkLst>
            <pc:docMk/>
            <pc:sldMk cId="1203978855" sldId="3030"/>
            <ac:spMk id="2" creationId="{1ECB9FB6-B51D-44E3-9946-2BE98EBD904A}"/>
          </ac:spMkLst>
        </pc:spChg>
        <pc:spChg chg="mod">
          <ac:chgData name="Kouklis, Kati" userId="5595db06-eabd-4a98-8249-d472dbdaf0c6" providerId="ADAL" clId="{0EB0AAF2-B316-4B2C-BC16-5D2B1486C7D8}" dt="2026-03-11T18:59:49.361" v="3337" actId="5793"/>
          <ac:spMkLst>
            <pc:docMk/>
            <pc:sldMk cId="1203978855" sldId="3030"/>
            <ac:spMk id="4" creationId="{F7E82621-CE9C-8AF8-D8B7-B2023102FF1F}"/>
          </ac:spMkLst>
        </pc:spChg>
      </pc:sldChg>
      <pc:sldChg chg="modSp mod">
        <pc:chgData name="Kouklis, Kati" userId="5595db06-eabd-4a98-8249-d472dbdaf0c6" providerId="ADAL" clId="{0EB0AAF2-B316-4B2C-BC16-5D2B1486C7D8}" dt="2026-03-28T20:41:39.048" v="8893" actId="20577"/>
        <pc:sldMkLst>
          <pc:docMk/>
          <pc:sldMk cId="932485056" sldId="3032"/>
        </pc:sldMkLst>
        <pc:spChg chg="mod">
          <ac:chgData name="Kouklis, Kati" userId="5595db06-eabd-4a98-8249-d472dbdaf0c6" providerId="ADAL" clId="{0EB0AAF2-B316-4B2C-BC16-5D2B1486C7D8}" dt="2026-03-28T20:41:39.048" v="8893" actId="20577"/>
          <ac:spMkLst>
            <pc:docMk/>
            <pc:sldMk cId="932485056" sldId="3032"/>
            <ac:spMk id="3" creationId="{5C9ACC80-4C4E-FE3A-A3E1-0F265CD2AAA8}"/>
          </ac:spMkLst>
        </pc:spChg>
      </pc:sldChg>
      <pc:sldChg chg="modSp del mod">
        <pc:chgData name="Kouklis, Kati" userId="5595db06-eabd-4a98-8249-d472dbdaf0c6" providerId="ADAL" clId="{0EB0AAF2-B316-4B2C-BC16-5D2B1486C7D8}" dt="2026-03-28T19:11:06.589" v="5878" actId="47"/>
        <pc:sldMkLst>
          <pc:docMk/>
          <pc:sldMk cId="4250791219" sldId="3034"/>
        </pc:sldMkLst>
      </pc:sldChg>
      <pc:sldChg chg="delSp modSp new del mod ord">
        <pc:chgData name="Kouklis, Kati" userId="5595db06-eabd-4a98-8249-d472dbdaf0c6" providerId="ADAL" clId="{0EB0AAF2-B316-4B2C-BC16-5D2B1486C7D8}" dt="2026-03-28T17:19:14.310" v="4703" actId="47"/>
        <pc:sldMkLst>
          <pc:docMk/>
          <pc:sldMk cId="118780709" sldId="3035"/>
        </pc:sldMkLst>
      </pc:sldChg>
      <pc:sldChg chg="delSp modSp new del mod ord">
        <pc:chgData name="Kouklis, Kati" userId="5595db06-eabd-4a98-8249-d472dbdaf0c6" providerId="ADAL" clId="{0EB0AAF2-B316-4B2C-BC16-5D2B1486C7D8}" dt="2026-03-28T17:22:16.193" v="4720" actId="47"/>
        <pc:sldMkLst>
          <pc:docMk/>
          <pc:sldMk cId="329353639" sldId="3036"/>
        </pc:sldMkLst>
      </pc:sldChg>
      <pc:sldChg chg="modSp new del mod">
        <pc:chgData name="Kouklis, Kati" userId="5595db06-eabd-4a98-8249-d472dbdaf0c6" providerId="ADAL" clId="{0EB0AAF2-B316-4B2C-BC16-5D2B1486C7D8}" dt="2026-03-28T17:24:07.671" v="4729" actId="47"/>
        <pc:sldMkLst>
          <pc:docMk/>
          <pc:sldMk cId="21619230" sldId="3048"/>
        </pc:sldMkLst>
      </pc:sldChg>
      <pc:sldChg chg="addSp modSp add mod">
        <pc:chgData name="Kouklis, Kati" userId="5595db06-eabd-4a98-8249-d472dbdaf0c6" providerId="ADAL" clId="{0EB0AAF2-B316-4B2C-BC16-5D2B1486C7D8}" dt="2026-03-28T17:15:35.279" v="4694" actId="113"/>
        <pc:sldMkLst>
          <pc:docMk/>
          <pc:sldMk cId="3141575009" sldId="3051"/>
        </pc:sldMkLst>
        <pc:spChg chg="mod">
          <ac:chgData name="Kouklis, Kati" userId="5595db06-eabd-4a98-8249-d472dbdaf0c6" providerId="ADAL" clId="{0EB0AAF2-B316-4B2C-BC16-5D2B1486C7D8}" dt="2026-03-28T17:15:31.983" v="4693" actId="113"/>
          <ac:spMkLst>
            <pc:docMk/>
            <pc:sldMk cId="3141575009" sldId="3051"/>
            <ac:spMk id="4" creationId="{D5092E3B-2B68-31A6-AD77-606B49CCBD1E}"/>
          </ac:spMkLst>
        </pc:spChg>
        <pc:spChg chg="mod">
          <ac:chgData name="Kouklis, Kati" userId="5595db06-eabd-4a98-8249-d472dbdaf0c6" providerId="ADAL" clId="{0EB0AAF2-B316-4B2C-BC16-5D2B1486C7D8}" dt="2026-03-28T17:15:35.279" v="4694" actId="113"/>
          <ac:spMkLst>
            <pc:docMk/>
            <pc:sldMk cId="3141575009" sldId="3051"/>
            <ac:spMk id="5" creationId="{44F794F0-F78B-AA74-B1D0-9F34D48EF003}"/>
          </ac:spMkLst>
        </pc:spChg>
        <pc:spChg chg="add mod">
          <ac:chgData name="Kouklis, Kati" userId="5595db06-eabd-4a98-8249-d472dbdaf0c6" providerId="ADAL" clId="{0EB0AAF2-B316-4B2C-BC16-5D2B1486C7D8}" dt="2026-03-28T17:14:53.107" v="4653" actId="1076"/>
          <ac:spMkLst>
            <pc:docMk/>
            <pc:sldMk cId="3141575009" sldId="3051"/>
            <ac:spMk id="7" creationId="{1996F148-F936-5052-B56C-C64931210B12}"/>
          </ac:spMkLst>
        </pc:spChg>
        <pc:spChg chg="add mod">
          <ac:chgData name="Kouklis, Kati" userId="5595db06-eabd-4a98-8249-d472dbdaf0c6" providerId="ADAL" clId="{0EB0AAF2-B316-4B2C-BC16-5D2B1486C7D8}" dt="2026-03-28T17:12:19.708" v="4332"/>
          <ac:spMkLst>
            <pc:docMk/>
            <pc:sldMk cId="3141575009" sldId="3051"/>
            <ac:spMk id="8" creationId="{2B0DF8C3-12DD-6566-54A4-E16B6F429EB3}"/>
          </ac:spMkLst>
        </pc:spChg>
        <pc:spChg chg="add mod">
          <ac:chgData name="Kouklis, Kati" userId="5595db06-eabd-4a98-8249-d472dbdaf0c6" providerId="ADAL" clId="{0EB0AAF2-B316-4B2C-BC16-5D2B1486C7D8}" dt="2026-03-28T17:12:24.163" v="4333"/>
          <ac:spMkLst>
            <pc:docMk/>
            <pc:sldMk cId="3141575009" sldId="3051"/>
            <ac:spMk id="9" creationId="{102DA0E5-2F8D-FF7C-6E29-0B1AE7CA1F9C}"/>
          </ac:spMkLst>
        </pc:spChg>
        <pc:spChg chg="add mod">
          <ac:chgData name="Kouklis, Kati" userId="5595db06-eabd-4a98-8249-d472dbdaf0c6" providerId="ADAL" clId="{0EB0AAF2-B316-4B2C-BC16-5D2B1486C7D8}" dt="2026-03-28T17:14:40.685" v="4652" actId="1035"/>
          <ac:spMkLst>
            <pc:docMk/>
            <pc:sldMk cId="3141575009" sldId="3051"/>
            <ac:spMk id="10" creationId="{060DDDD2-1B50-186A-A9E0-7C6633919890}"/>
          </ac:spMkLst>
        </pc:spChg>
        <pc:spChg chg="add mod">
          <ac:chgData name="Kouklis, Kati" userId="5595db06-eabd-4a98-8249-d472dbdaf0c6" providerId="ADAL" clId="{0EB0AAF2-B316-4B2C-BC16-5D2B1486C7D8}" dt="2026-03-28T17:15:19.093" v="4692" actId="1036"/>
          <ac:spMkLst>
            <pc:docMk/>
            <pc:sldMk cId="3141575009" sldId="3051"/>
            <ac:spMk id="11" creationId="{E7883D47-D51A-4732-1A4A-E19E38F17289}"/>
          </ac:spMkLst>
        </pc:spChg>
        <pc:spChg chg="add mod">
          <ac:chgData name="Kouklis, Kati" userId="5595db06-eabd-4a98-8249-d472dbdaf0c6" providerId="ADAL" clId="{0EB0AAF2-B316-4B2C-BC16-5D2B1486C7D8}" dt="2026-03-28T17:15:17.633" v="4691" actId="1036"/>
          <ac:spMkLst>
            <pc:docMk/>
            <pc:sldMk cId="3141575009" sldId="3051"/>
            <ac:spMk id="12" creationId="{0139303E-A6A0-7954-E83F-341955BF96D0}"/>
          </ac:spMkLst>
        </pc:spChg>
      </pc:sldChg>
      <pc:sldChg chg="modSp new mod chgLayout">
        <pc:chgData name="Kouklis, Kati" userId="5595db06-eabd-4a98-8249-d472dbdaf0c6" providerId="ADAL" clId="{0EB0AAF2-B316-4B2C-BC16-5D2B1486C7D8}" dt="2026-03-28T20:11:28.381" v="7877" actId="700"/>
        <pc:sldMkLst>
          <pc:docMk/>
          <pc:sldMk cId="386795520" sldId="3066"/>
        </pc:sldMkLst>
        <pc:spChg chg="mod ord">
          <ac:chgData name="Kouklis, Kati" userId="5595db06-eabd-4a98-8249-d472dbdaf0c6" providerId="ADAL" clId="{0EB0AAF2-B316-4B2C-BC16-5D2B1486C7D8}" dt="2026-03-28T20:11:28.381" v="7877" actId="700"/>
          <ac:spMkLst>
            <pc:docMk/>
            <pc:sldMk cId="386795520" sldId="3066"/>
            <ac:spMk id="2" creationId="{96C1A775-9E8C-B793-5AC6-1A2FE58CCAA0}"/>
          </ac:spMkLst>
        </pc:spChg>
        <pc:spChg chg="mod ord">
          <ac:chgData name="Kouklis, Kati" userId="5595db06-eabd-4a98-8249-d472dbdaf0c6" providerId="ADAL" clId="{0EB0AAF2-B316-4B2C-BC16-5D2B1486C7D8}" dt="2026-03-28T20:11:28.381" v="7877" actId="700"/>
          <ac:spMkLst>
            <pc:docMk/>
            <pc:sldMk cId="386795520" sldId="3066"/>
            <ac:spMk id="3" creationId="{09C4C8BA-C7C3-90A6-449A-DCAE0C361F9F}"/>
          </ac:spMkLst>
        </pc:spChg>
        <pc:spChg chg="mod ord">
          <ac:chgData name="Kouklis, Kati" userId="5595db06-eabd-4a98-8249-d472dbdaf0c6" providerId="ADAL" clId="{0EB0AAF2-B316-4B2C-BC16-5D2B1486C7D8}" dt="2026-03-28T20:11:28.381" v="7877" actId="700"/>
          <ac:spMkLst>
            <pc:docMk/>
            <pc:sldMk cId="386795520" sldId="3066"/>
            <ac:spMk id="4" creationId="{162AB2A6-7B4F-6693-64C8-9C0D118A1955}"/>
          </ac:spMkLst>
        </pc:spChg>
        <pc:spChg chg="mod ord">
          <ac:chgData name="Kouklis, Kati" userId="5595db06-eabd-4a98-8249-d472dbdaf0c6" providerId="ADAL" clId="{0EB0AAF2-B316-4B2C-BC16-5D2B1486C7D8}" dt="2026-03-28T20:11:28.381" v="7877" actId="700"/>
          <ac:spMkLst>
            <pc:docMk/>
            <pc:sldMk cId="386795520" sldId="3066"/>
            <ac:spMk id="5" creationId="{80C6B07F-F03C-F768-1818-D551BB58CEB6}"/>
          </ac:spMkLst>
        </pc:spChg>
        <pc:spChg chg="mod ord">
          <ac:chgData name="Kouklis, Kati" userId="5595db06-eabd-4a98-8249-d472dbdaf0c6" providerId="ADAL" clId="{0EB0AAF2-B316-4B2C-BC16-5D2B1486C7D8}" dt="2026-03-28T20:11:28.381" v="7877" actId="700"/>
          <ac:spMkLst>
            <pc:docMk/>
            <pc:sldMk cId="386795520" sldId="3066"/>
            <ac:spMk id="6" creationId="{F4B26F50-935D-E339-5D04-868D25D23E83}"/>
          </ac:spMkLst>
        </pc:spChg>
      </pc:sldChg>
      <pc:sldChg chg="modSp new del mod">
        <pc:chgData name="Kouklis, Kati" userId="5595db06-eabd-4a98-8249-d472dbdaf0c6" providerId="ADAL" clId="{0EB0AAF2-B316-4B2C-BC16-5D2B1486C7D8}" dt="2026-03-28T16:11:09.997" v="3829" actId="47"/>
        <pc:sldMkLst>
          <pc:docMk/>
          <pc:sldMk cId="1688458980" sldId="3068"/>
        </pc:sldMkLst>
      </pc:sldChg>
      <pc:sldChg chg="addSp delSp modSp new add del mod modClrScheme chgLayout">
        <pc:chgData name="Kouklis, Kati" userId="5595db06-eabd-4a98-8249-d472dbdaf0c6" providerId="ADAL" clId="{0EB0AAF2-B316-4B2C-BC16-5D2B1486C7D8}" dt="2026-03-28T20:17:48.120" v="7968" actId="47"/>
        <pc:sldMkLst>
          <pc:docMk/>
          <pc:sldMk cId="963237502" sldId="3082"/>
        </pc:sldMkLst>
        <pc:spChg chg="mod ord">
          <ac:chgData name="Kouklis, Kati" userId="5595db06-eabd-4a98-8249-d472dbdaf0c6" providerId="ADAL" clId="{0EB0AAF2-B316-4B2C-BC16-5D2B1486C7D8}" dt="2026-03-28T20:01:15.467" v="7662" actId="20577"/>
          <ac:spMkLst>
            <pc:docMk/>
            <pc:sldMk cId="963237502" sldId="3082"/>
            <ac:spMk id="2" creationId="{D93EA0E1-149E-5877-6771-95025E84395F}"/>
          </ac:spMkLst>
        </pc:spChg>
        <pc:spChg chg="mod ord">
          <ac:chgData name="Kouklis, Kati" userId="5595db06-eabd-4a98-8249-d472dbdaf0c6" providerId="ADAL" clId="{0EB0AAF2-B316-4B2C-BC16-5D2B1486C7D8}" dt="2026-03-28T19:12:22.662" v="5881" actId="26606"/>
          <ac:spMkLst>
            <pc:docMk/>
            <pc:sldMk cId="963237502" sldId="3082"/>
            <ac:spMk id="3" creationId="{0652815B-79EB-3900-272D-84E00DB1A214}"/>
          </ac:spMkLst>
        </pc:spChg>
        <pc:spChg chg="add del mod ord">
          <ac:chgData name="Kouklis, Kati" userId="5595db06-eabd-4a98-8249-d472dbdaf0c6" providerId="ADAL" clId="{0EB0AAF2-B316-4B2C-BC16-5D2B1486C7D8}" dt="2026-03-28T20:01:24.122" v="7698" actId="20577"/>
          <ac:spMkLst>
            <pc:docMk/>
            <pc:sldMk cId="963237502" sldId="3082"/>
            <ac:spMk id="4" creationId="{651A795B-510C-3AB8-494A-97DBFC7F6D50}"/>
          </ac:spMkLst>
        </pc:spChg>
        <pc:spChg chg="mod ord">
          <ac:chgData name="Kouklis, Kati" userId="5595db06-eabd-4a98-8249-d472dbdaf0c6" providerId="ADAL" clId="{0EB0AAF2-B316-4B2C-BC16-5D2B1486C7D8}" dt="2026-03-28T19:13:55.975" v="6131" actId="1037"/>
          <ac:spMkLst>
            <pc:docMk/>
            <pc:sldMk cId="963237502" sldId="3082"/>
            <ac:spMk id="5" creationId="{8767370B-E7B7-FD6D-8E48-858EBE88C998}"/>
          </ac:spMkLst>
        </pc:spChg>
        <pc:graphicFrameChg chg="add del">
          <ac:chgData name="Kouklis, Kati" userId="5595db06-eabd-4a98-8249-d472dbdaf0c6" providerId="ADAL" clId="{0EB0AAF2-B316-4B2C-BC16-5D2B1486C7D8}" dt="2026-03-28T19:12:22.662" v="5881" actId="26606"/>
          <ac:graphicFrameMkLst>
            <pc:docMk/>
            <pc:sldMk cId="963237502" sldId="3082"/>
            <ac:graphicFrameMk id="7" creationId="{832E6F60-F12E-28D5-6703-EB3F92FAAAE1}"/>
          </ac:graphicFrameMkLst>
        </pc:graphicFrameChg>
      </pc:sldChg>
      <pc:sldChg chg="modSp new mod">
        <pc:chgData name="Kouklis, Kati" userId="5595db06-eabd-4a98-8249-d472dbdaf0c6" providerId="ADAL" clId="{0EB0AAF2-B316-4B2C-BC16-5D2B1486C7D8}" dt="2026-03-11T19:13:54.161" v="3815" actId="20577"/>
        <pc:sldMkLst>
          <pc:docMk/>
          <pc:sldMk cId="1660627561" sldId="3086"/>
        </pc:sldMkLst>
        <pc:spChg chg="mod">
          <ac:chgData name="Kouklis, Kati" userId="5595db06-eabd-4a98-8249-d472dbdaf0c6" providerId="ADAL" clId="{0EB0AAF2-B316-4B2C-BC16-5D2B1486C7D8}" dt="2026-03-11T19:13:54.161" v="3815" actId="20577"/>
          <ac:spMkLst>
            <pc:docMk/>
            <pc:sldMk cId="1660627561" sldId="3086"/>
            <ac:spMk id="3" creationId="{B172528B-E705-96CC-8BFF-2C9215750789}"/>
          </ac:spMkLst>
        </pc:spChg>
      </pc:sldChg>
      <pc:sldChg chg="del">
        <pc:chgData name="Kouklis, Kati" userId="5595db06-eabd-4a98-8249-d472dbdaf0c6" providerId="ADAL" clId="{0EB0AAF2-B316-4B2C-BC16-5D2B1486C7D8}" dt="2026-03-28T17:29:33.136" v="4795" actId="47"/>
        <pc:sldMkLst>
          <pc:docMk/>
          <pc:sldMk cId="2443080066" sldId="3088"/>
        </pc:sldMkLst>
      </pc:sldChg>
      <pc:sldChg chg="del">
        <pc:chgData name="Kouklis, Kati" userId="5595db06-eabd-4a98-8249-d472dbdaf0c6" providerId="ADAL" clId="{0EB0AAF2-B316-4B2C-BC16-5D2B1486C7D8}" dt="2026-03-28T16:16:50.089" v="3908" actId="47"/>
        <pc:sldMkLst>
          <pc:docMk/>
          <pc:sldMk cId="3998757034" sldId="2147483443"/>
        </pc:sldMkLst>
      </pc:sldChg>
      <pc:sldChg chg="del">
        <pc:chgData name="Kouklis, Kati" userId="5595db06-eabd-4a98-8249-d472dbdaf0c6" providerId="ADAL" clId="{0EB0AAF2-B316-4B2C-BC16-5D2B1486C7D8}" dt="2026-03-28T16:36:27.020" v="4154" actId="47"/>
        <pc:sldMkLst>
          <pc:docMk/>
          <pc:sldMk cId="3706275128" sldId="2147483444"/>
        </pc:sldMkLst>
      </pc:sldChg>
      <pc:sldChg chg="modSp mod">
        <pc:chgData name="Kouklis, Kati" userId="5595db06-eabd-4a98-8249-d472dbdaf0c6" providerId="ADAL" clId="{0EB0AAF2-B316-4B2C-BC16-5D2B1486C7D8}" dt="2026-03-28T17:36:54.062" v="5186" actId="15"/>
        <pc:sldMkLst>
          <pc:docMk/>
          <pc:sldMk cId="2396502907" sldId="2147483647"/>
        </pc:sldMkLst>
        <pc:spChg chg="mod">
          <ac:chgData name="Kouklis, Kati" userId="5595db06-eabd-4a98-8249-d472dbdaf0c6" providerId="ADAL" clId="{0EB0AAF2-B316-4B2C-BC16-5D2B1486C7D8}" dt="2026-03-28T17:36:54.062" v="5186" actId="15"/>
          <ac:spMkLst>
            <pc:docMk/>
            <pc:sldMk cId="2396502907" sldId="2147483647"/>
            <ac:spMk id="4" creationId="{BB8CDB17-4F0D-1E05-3344-FF9EA23EAB3A}"/>
          </ac:spMkLst>
        </pc:spChg>
      </pc:sldChg>
      <pc:sldMasterChg chg="delSldLayout">
        <pc:chgData name="Kouklis, Kati" userId="5595db06-eabd-4a98-8249-d472dbdaf0c6" providerId="ADAL" clId="{0EB0AAF2-B316-4B2C-BC16-5D2B1486C7D8}" dt="2026-03-28T16:36:27.020" v="4154" actId="47"/>
        <pc:sldMasterMkLst>
          <pc:docMk/>
          <pc:sldMasterMk cId="1270914908" sldId="2147483672"/>
        </pc:sldMasterMkLst>
        <pc:sldLayoutChg chg="del">
          <pc:chgData name="Kouklis, Kati" userId="5595db06-eabd-4a98-8249-d472dbdaf0c6" providerId="ADAL" clId="{0EB0AAF2-B316-4B2C-BC16-5D2B1486C7D8}" dt="2026-03-28T16:36:27.020" v="4154" actId="47"/>
          <pc:sldLayoutMkLst>
            <pc:docMk/>
            <pc:sldMasterMk cId="1270914908" sldId="2147483672"/>
            <pc:sldLayoutMk cId="3643257988" sldId="2147483803"/>
          </pc:sldLayoutMkLst>
        </pc:sldLayoutChg>
      </pc:sldMasterChg>
    </pc:docChg>
  </pc:docChgLst>
  <pc:docChgLst>
    <pc:chgData name="Kouklis, Kati" userId="S::kkouklis@cccco.edu::5595db06-eabd-4a98-8249-d472dbdaf0c6" providerId="AD" clId="Web-{43F8C8DD-15B0-4015-8C56-BED80C1BE43B}"/>
    <pc:docChg chg="addSld">
      <pc:chgData name="Kouklis, Kati" userId="S::kkouklis@cccco.edu::5595db06-eabd-4a98-8249-d472dbdaf0c6" providerId="AD" clId="Web-{43F8C8DD-15B0-4015-8C56-BED80C1BE43B}" dt="2026-03-26T21:50:55.220" v="0"/>
      <pc:docMkLst>
        <pc:docMk/>
      </pc:docMkLst>
    </pc:docChg>
  </pc:docChgLst>
  <pc:docChgLst>
    <pc:chgData name="Kouklis, Kati" userId="S::kkouklis@cccco.edu::5595db06-eabd-4a98-8249-d472dbdaf0c6" providerId="AD" clId="Web-{CA87D838-1695-4A2D-828E-42BFA40FC9A3}"/>
    <pc:docChg chg="addSld delSld modSld">
      <pc:chgData name="Kouklis, Kati" userId="S::kkouklis@cccco.edu::5595db06-eabd-4a98-8249-d472dbdaf0c6" providerId="AD" clId="Web-{CA87D838-1695-4A2D-828E-42BFA40FC9A3}" dt="2026-03-23T19:43:54.183" v="11" actId="20577"/>
      <pc:docMkLst>
        <pc:docMk/>
      </pc:docMkLst>
      <pc:sldChg chg="modSp">
        <pc:chgData name="Kouklis, Kati" userId="S::kkouklis@cccco.edu::5595db06-eabd-4a98-8249-d472dbdaf0c6" providerId="AD" clId="Web-{CA87D838-1695-4A2D-828E-42BFA40FC9A3}" dt="2026-03-23T19:41:32.699" v="1" actId="20577"/>
        <pc:sldMkLst>
          <pc:docMk/>
          <pc:sldMk cId="2989233447" sldId="256"/>
        </pc:sldMkLst>
        <pc:spChg chg="mod">
          <ac:chgData name="Kouklis, Kati" userId="S::kkouklis@cccco.edu::5595db06-eabd-4a98-8249-d472dbdaf0c6" providerId="AD" clId="Web-{CA87D838-1695-4A2D-828E-42BFA40FC9A3}" dt="2026-03-23T19:41:32.699" v="1" actId="20577"/>
          <ac:spMkLst>
            <pc:docMk/>
            <pc:sldMk cId="2989233447" sldId="256"/>
            <ac:spMk id="4" creationId="{00000000-0000-0000-0000-000000000000}"/>
          </ac:spMkLst>
        </pc:spChg>
      </pc:sldChg>
      <pc:sldChg chg="modSp add">
        <pc:chgData name="Kouklis, Kati" userId="S::kkouklis@cccco.edu::5595db06-eabd-4a98-8249-d472dbdaf0c6" providerId="AD" clId="Web-{CA87D838-1695-4A2D-828E-42BFA40FC9A3}" dt="2026-03-23T19:43:54.183" v="11" actId="20577"/>
        <pc:sldMkLst>
          <pc:docMk/>
          <pc:sldMk cId="3628245286" sldId="259"/>
        </pc:sldMkLst>
      </pc:sldChg>
      <pc:sldChg chg="add">
        <pc:chgData name="Kouklis, Kati" userId="S::kkouklis@cccco.edu::5595db06-eabd-4a98-8249-d472dbdaf0c6" providerId="AD" clId="Web-{CA87D838-1695-4A2D-828E-42BFA40FC9A3}" dt="2026-03-23T19:42:34.558" v="2"/>
        <pc:sldMkLst>
          <pc:docMk/>
          <pc:sldMk cId="3776147257" sldId="3091"/>
        </pc:sldMkLst>
      </pc:sldChg>
      <pc:sldChg chg="add">
        <pc:chgData name="Kouklis, Kati" userId="S::kkouklis@cccco.edu::5595db06-eabd-4a98-8249-d472dbdaf0c6" providerId="AD" clId="Web-{CA87D838-1695-4A2D-828E-42BFA40FC9A3}" dt="2026-03-23T19:42:34.652" v="3"/>
        <pc:sldMkLst>
          <pc:docMk/>
          <pc:sldMk cId="1076437526" sldId="2147483645"/>
        </pc:sldMkLst>
      </pc:sldChg>
      <pc:sldChg chg="add">
        <pc:chgData name="Kouklis, Kati" userId="S::kkouklis@cccco.edu::5595db06-eabd-4a98-8249-d472dbdaf0c6" providerId="AD" clId="Web-{CA87D838-1695-4A2D-828E-42BFA40FC9A3}" dt="2026-03-23T19:42:34.762" v="4"/>
        <pc:sldMkLst>
          <pc:docMk/>
          <pc:sldMk cId="2396502907" sldId="2147483647"/>
        </pc:sldMkLst>
      </pc:sldChg>
      <pc:sldMasterChg chg="addSldLayout">
        <pc:chgData name="Kouklis, Kati" userId="S::kkouklis@cccco.edu::5595db06-eabd-4a98-8249-d472dbdaf0c6" providerId="AD" clId="Web-{CA87D838-1695-4A2D-828E-42BFA40FC9A3}" dt="2026-03-23T19:42:34.949" v="5"/>
        <pc:sldMasterMkLst>
          <pc:docMk/>
          <pc:sldMasterMk cId="1270914908" sldId="2147483672"/>
        </pc:sldMasterMkLst>
        <pc:sldLayoutChg chg="add">
          <pc:chgData name="Kouklis, Kati" userId="S::kkouklis@cccco.edu::5595db06-eabd-4a98-8249-d472dbdaf0c6" providerId="AD" clId="Web-{CA87D838-1695-4A2D-828E-42BFA40FC9A3}" dt="2026-03-23T19:42:34.949" v="5"/>
          <pc:sldLayoutMkLst>
            <pc:docMk/>
            <pc:sldMasterMk cId="1270914908" sldId="2147483672"/>
            <pc:sldLayoutMk cId="253263817" sldId="2147483800"/>
          </pc:sldLayoutMkLst>
        </pc:sldLayoutChg>
      </pc:sldMasterChg>
    </pc:docChg>
  </pc:docChgLst>
  <pc:docChgLst>
    <pc:chgData name="Kouklis, Kati" userId="S::kkouklis@cccco.edu::5595db06-eabd-4a98-8249-d472dbdaf0c6" providerId="AD" clId="Web-{DDC90734-0E53-428B-A716-B7E85D9F59A7}"/>
    <pc:docChg chg="addSld delSld modSld sldOrd">
      <pc:chgData name="Kouklis, Kati" userId="S::kkouklis@cccco.edu::5595db06-eabd-4a98-8249-d472dbdaf0c6" providerId="AD" clId="Web-{DDC90734-0E53-428B-A716-B7E85D9F59A7}" dt="2026-03-16T21:13:36.622" v="189"/>
      <pc:docMkLst>
        <pc:docMk/>
      </pc:docMkLst>
      <pc:sldMasterChg chg="addSldLayout">
        <pc:chgData name="Kouklis, Kati" userId="S::kkouklis@cccco.edu::5595db06-eabd-4a98-8249-d472dbdaf0c6" providerId="AD" clId="Web-{DDC90734-0E53-428B-A716-B7E85D9F59A7}" dt="2026-03-16T20:56:49.526" v="1"/>
        <pc:sldMasterMkLst>
          <pc:docMk/>
          <pc:sldMasterMk cId="1270914908" sldId="2147483672"/>
        </pc:sldMasterMkLst>
        <pc:sldLayoutChg chg="add">
          <pc:chgData name="Kouklis, Kati" userId="S::kkouklis@cccco.edu::5595db06-eabd-4a98-8249-d472dbdaf0c6" providerId="AD" clId="Web-{DDC90734-0E53-428B-A716-B7E85D9F59A7}" dt="2026-03-16T20:56:49.526" v="1"/>
          <pc:sldLayoutMkLst>
            <pc:docMk/>
            <pc:sldMasterMk cId="1270914908" sldId="2147483672"/>
            <pc:sldLayoutMk cId="3011597712" sldId="2147483799"/>
          </pc:sldLayoutMkLst>
        </pc:sldLayoutChg>
      </pc:sldMasterChg>
    </pc:docChg>
  </pc:docChgLst>
  <pc:docChgLst>
    <pc:chgData name="Shears, Stacey" userId="S::sshears@cccco.edu::9988d43f-0575-4215-b7f0-fb60a4ba78dd" providerId="AD" clId="Web-{A8FB1D5D-A7D9-1336-4390-CD6AF849F0FB}"/>
    <pc:docChg chg="modSld">
      <pc:chgData name="Shears, Stacey" userId="S::sshears@cccco.edu::9988d43f-0575-4215-b7f0-fb60a4ba78dd" providerId="AD" clId="Web-{A8FB1D5D-A7D9-1336-4390-CD6AF849F0FB}" dt="2026-03-26T23:49:19" v="22" actId="14100"/>
      <pc:docMkLst>
        <pc:docMk/>
      </pc:docMkLst>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3ACEDF-C18E-4C51-8C55-988B15F4FBEF}" type="doc">
      <dgm:prSet loTypeId="urn:microsoft.com/office/officeart/2018/2/layout/IconVerticalSolidList" loCatId="icon" qsTypeId="urn:microsoft.com/office/officeart/2005/8/quickstyle/3d1" qsCatId="3D" csTypeId="urn:microsoft.com/office/officeart/2005/8/colors/accent2_2" csCatId="accent2" phldr="1"/>
      <dgm:spPr/>
      <dgm:t>
        <a:bodyPr/>
        <a:lstStyle/>
        <a:p>
          <a:endParaRPr lang="en-US"/>
        </a:p>
      </dgm:t>
    </dgm:pt>
    <dgm:pt modelId="{AEA0F7F5-2E99-4487-8D2E-DD86C747B9B9}">
      <dgm:prSet/>
      <dgm:spPr/>
      <dgm:t>
        <a:bodyPr/>
        <a:lstStyle/>
        <a:p>
          <a:pPr>
            <a:lnSpc>
              <a:spcPct val="100000"/>
            </a:lnSpc>
          </a:pPr>
          <a:r>
            <a:rPr lang="en-US" dirty="0">
              <a:latin typeface="+mj-lt"/>
            </a:rPr>
            <a:t> </a:t>
          </a:r>
          <a:r>
            <a:rPr lang="en-US" sz="1800" dirty="0">
              <a:latin typeface="+mj-lt"/>
              <a:ea typeface="+mj-lt"/>
              <a:cs typeface="+mj-lt"/>
            </a:rPr>
            <a:t>Regulation and</a:t>
          </a:r>
          <a:r>
            <a:rPr lang="en-US" sz="1100" dirty="0">
              <a:latin typeface="+mj-lt"/>
              <a:ea typeface="Calibri"/>
              <a:cs typeface="Calibri"/>
            </a:rPr>
            <a:t> Program Updates</a:t>
          </a:r>
        </a:p>
      </dgm:t>
    </dgm:pt>
    <dgm:pt modelId="{D87D350F-F60D-4462-A246-07BDA36EB7A6}" type="parTrans" cxnId="{847CD58E-2081-400E-BC26-4834EF12C76A}">
      <dgm:prSet/>
      <dgm:spPr/>
      <dgm:t>
        <a:bodyPr/>
        <a:lstStyle/>
        <a:p>
          <a:endParaRPr lang="en-US"/>
        </a:p>
      </dgm:t>
    </dgm:pt>
    <dgm:pt modelId="{04945956-16A6-4A51-B21D-8F51E9881428}" type="sibTrans" cxnId="{847CD58E-2081-400E-BC26-4834EF12C76A}">
      <dgm:prSet/>
      <dgm:spPr/>
      <dgm:t>
        <a:bodyPr/>
        <a:lstStyle/>
        <a:p>
          <a:endParaRPr lang="en-US"/>
        </a:p>
      </dgm:t>
    </dgm:pt>
    <dgm:pt modelId="{5586184D-9DC8-4069-A3E5-1243C4F3D1C4}">
      <dgm:prSet/>
      <dgm:spPr/>
      <dgm:t>
        <a:bodyPr/>
        <a:lstStyle/>
        <a:p>
          <a:pPr>
            <a:lnSpc>
              <a:spcPct val="100000"/>
            </a:lnSpc>
          </a:pPr>
          <a:r>
            <a:rPr lang="en-US" dirty="0"/>
            <a:t> Reimagine CCCApply Updates </a:t>
          </a:r>
          <a:endParaRPr lang="en-US" dirty="0">
            <a:latin typeface="Source Sans Pro"/>
          </a:endParaRPr>
        </a:p>
      </dgm:t>
    </dgm:pt>
    <dgm:pt modelId="{6C71ECA2-3022-4BF7-A812-80FB28F226A8}" type="parTrans" cxnId="{31D2477D-D102-4449-8059-E41AF7613027}">
      <dgm:prSet/>
      <dgm:spPr/>
      <dgm:t>
        <a:bodyPr/>
        <a:lstStyle/>
        <a:p>
          <a:endParaRPr lang="en-US"/>
        </a:p>
      </dgm:t>
    </dgm:pt>
    <dgm:pt modelId="{FB7BFD5E-5804-4B9D-BB0C-074C0249ABE3}" type="sibTrans" cxnId="{31D2477D-D102-4449-8059-E41AF7613027}">
      <dgm:prSet/>
      <dgm:spPr/>
      <dgm:t>
        <a:bodyPr/>
        <a:lstStyle/>
        <a:p>
          <a:endParaRPr lang="en-US"/>
        </a:p>
      </dgm:t>
    </dgm:pt>
    <dgm:pt modelId="{28C8DE03-6DE8-4F60-85F4-658EA4B8F10B}">
      <dgm:prSet/>
      <dgm:spPr/>
      <dgm:t>
        <a:bodyPr/>
        <a:lstStyle/>
        <a:p>
          <a:pPr>
            <a:lnSpc>
              <a:spcPct val="100000"/>
            </a:lnSpc>
          </a:pPr>
          <a:r>
            <a:rPr lang="en-US" dirty="0">
              <a:latin typeface="Source Sans Pro"/>
            </a:rPr>
            <a:t>State</a:t>
          </a:r>
          <a:r>
            <a:rPr lang="en-US" dirty="0"/>
            <a:t> and Federal Legislative </a:t>
          </a:r>
          <a:r>
            <a:rPr lang="en-US" dirty="0">
              <a:latin typeface="Source Sans Pro"/>
            </a:rPr>
            <a:t>Update</a:t>
          </a:r>
          <a:endParaRPr lang="en-US" dirty="0"/>
        </a:p>
      </dgm:t>
    </dgm:pt>
    <dgm:pt modelId="{AE6653F4-C6C2-4B66-9020-80862677F795}" type="parTrans" cxnId="{7DB03784-018C-4396-8C56-634E567E3092}">
      <dgm:prSet/>
      <dgm:spPr/>
      <dgm:t>
        <a:bodyPr/>
        <a:lstStyle/>
        <a:p>
          <a:endParaRPr lang="en-US"/>
        </a:p>
      </dgm:t>
    </dgm:pt>
    <dgm:pt modelId="{DBA3B425-0468-498A-AAB8-D21DCC08D436}" type="sibTrans" cxnId="{7DB03784-018C-4396-8C56-634E567E3092}">
      <dgm:prSet/>
      <dgm:spPr/>
      <dgm:t>
        <a:bodyPr/>
        <a:lstStyle/>
        <a:p>
          <a:endParaRPr lang="en-US"/>
        </a:p>
      </dgm:t>
    </dgm:pt>
    <dgm:pt modelId="{C943E99E-DA51-41FB-A1F2-0B0AF2512F82}">
      <dgm:prSet phldr="0"/>
      <dgm:spPr/>
      <dgm:t>
        <a:bodyPr/>
        <a:lstStyle/>
        <a:p>
          <a:pPr>
            <a:lnSpc>
              <a:spcPct val="100000"/>
            </a:lnSpc>
          </a:pPr>
          <a:r>
            <a:rPr lang="en-US" sz="1100" dirty="0">
              <a:latin typeface="Calibri"/>
              <a:ea typeface="Calibri"/>
              <a:cs typeface="Calibri"/>
            </a:rPr>
            <a:t>Resources for A&amp;R Professionals</a:t>
          </a:r>
          <a:endParaRPr lang="en-US" dirty="0">
            <a:latin typeface="Source Sans Pro"/>
          </a:endParaRPr>
        </a:p>
      </dgm:t>
    </dgm:pt>
    <dgm:pt modelId="{3050FFBD-D506-47C7-991F-37D97117F2FE}" type="parTrans" cxnId="{F66011C2-FB39-40A8-9EFD-E9B316F0121A}">
      <dgm:prSet/>
      <dgm:spPr/>
    </dgm:pt>
    <dgm:pt modelId="{C8684260-8AB7-4E2B-AF0E-3648773DE4E5}" type="sibTrans" cxnId="{F66011C2-FB39-40A8-9EFD-E9B316F0121A}">
      <dgm:prSet/>
      <dgm:spPr/>
      <dgm:t>
        <a:bodyPr/>
        <a:lstStyle/>
        <a:p>
          <a:endParaRPr lang="en-US"/>
        </a:p>
      </dgm:t>
    </dgm:pt>
    <dgm:pt modelId="{85A0D5B0-6F37-46DB-99EE-08B699D17B62}" type="pres">
      <dgm:prSet presAssocID="{503ACEDF-C18E-4C51-8C55-988B15F4FBEF}" presName="root" presStyleCnt="0">
        <dgm:presLayoutVars>
          <dgm:dir/>
          <dgm:resizeHandles val="exact"/>
        </dgm:presLayoutVars>
      </dgm:prSet>
      <dgm:spPr/>
    </dgm:pt>
    <dgm:pt modelId="{DAE228ED-B0A3-4FDF-8AB5-A53D8D639175}" type="pres">
      <dgm:prSet presAssocID="{AEA0F7F5-2E99-4487-8D2E-DD86C747B9B9}" presName="compNode" presStyleCnt="0"/>
      <dgm:spPr/>
    </dgm:pt>
    <dgm:pt modelId="{138E0283-E882-472D-9833-7EC6D6B69BDD}" type="pres">
      <dgm:prSet presAssocID="{AEA0F7F5-2E99-4487-8D2E-DD86C747B9B9}" presName="bgRect" presStyleLbl="bgShp" presStyleIdx="0" presStyleCnt="4" custLinFactNeighborX="17185" custLinFactNeighborY="-63106"/>
      <dgm:spPr/>
    </dgm:pt>
    <dgm:pt modelId="{D162B97A-9339-401C-8FBB-1BDF62C9A730}" type="pres">
      <dgm:prSet presAssocID="{AEA0F7F5-2E99-4487-8D2E-DD86C747B9B9}"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iploma roll with solid fill"/>
        </a:ext>
      </dgm:extLst>
    </dgm:pt>
    <dgm:pt modelId="{7C8E732F-ADB8-4437-AD4F-9AF6FA47675A}" type="pres">
      <dgm:prSet presAssocID="{AEA0F7F5-2E99-4487-8D2E-DD86C747B9B9}" presName="spaceRect" presStyleCnt="0"/>
      <dgm:spPr/>
    </dgm:pt>
    <dgm:pt modelId="{E44360CC-042F-4BF2-BD70-5AEEACF23A58}" type="pres">
      <dgm:prSet presAssocID="{AEA0F7F5-2E99-4487-8D2E-DD86C747B9B9}" presName="parTx" presStyleLbl="revTx" presStyleIdx="0" presStyleCnt="4">
        <dgm:presLayoutVars>
          <dgm:chMax val="0"/>
          <dgm:chPref val="0"/>
        </dgm:presLayoutVars>
      </dgm:prSet>
      <dgm:spPr/>
    </dgm:pt>
    <dgm:pt modelId="{F7EC281D-DB73-44F3-8796-3E3BC6CA4842}" type="pres">
      <dgm:prSet presAssocID="{04945956-16A6-4A51-B21D-8F51E9881428}" presName="sibTrans" presStyleCnt="0"/>
      <dgm:spPr/>
    </dgm:pt>
    <dgm:pt modelId="{8D0422AB-3FC9-4325-A76F-DD4BB2D0DF42}" type="pres">
      <dgm:prSet presAssocID="{5586184D-9DC8-4069-A3E5-1243C4F3D1C4}" presName="compNode" presStyleCnt="0"/>
      <dgm:spPr/>
    </dgm:pt>
    <dgm:pt modelId="{DCD47F15-142E-48CA-9E19-70370CC6E157}" type="pres">
      <dgm:prSet presAssocID="{5586184D-9DC8-4069-A3E5-1243C4F3D1C4}" presName="bgRect" presStyleLbl="bgShp" presStyleIdx="1" presStyleCnt="4" custLinFactNeighborY="-2020"/>
      <dgm:spPr/>
    </dgm:pt>
    <dgm:pt modelId="{B0421E6E-9A5B-45BA-B58B-1E982A4D64A2}" type="pres">
      <dgm:prSet presAssocID="{5586184D-9DC8-4069-A3E5-1243C4F3D1C4}" presName="iconRect" presStyleLbl="node1" presStyleIdx="1" presStyleCnt="4"/>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choolhouse outline"/>
        </a:ext>
      </dgm:extLst>
    </dgm:pt>
    <dgm:pt modelId="{8F0D0A24-35C3-4008-94C0-6DC2F24DA948}" type="pres">
      <dgm:prSet presAssocID="{5586184D-9DC8-4069-A3E5-1243C4F3D1C4}" presName="spaceRect" presStyleCnt="0"/>
      <dgm:spPr/>
    </dgm:pt>
    <dgm:pt modelId="{FB256123-6766-4906-8049-F8353D63CD4B}" type="pres">
      <dgm:prSet presAssocID="{5586184D-9DC8-4069-A3E5-1243C4F3D1C4}" presName="parTx" presStyleLbl="revTx" presStyleIdx="1" presStyleCnt="4">
        <dgm:presLayoutVars>
          <dgm:chMax val="0"/>
          <dgm:chPref val="0"/>
        </dgm:presLayoutVars>
      </dgm:prSet>
      <dgm:spPr/>
    </dgm:pt>
    <dgm:pt modelId="{2DEC5D7B-E13F-4E71-9540-0FFC7B616D7E}" type="pres">
      <dgm:prSet presAssocID="{FB7BFD5E-5804-4B9D-BB0C-074C0249ABE3}" presName="sibTrans" presStyleCnt="0"/>
      <dgm:spPr/>
    </dgm:pt>
    <dgm:pt modelId="{C6008229-EC82-4DBD-83E8-368D19C87D18}" type="pres">
      <dgm:prSet presAssocID="{28C8DE03-6DE8-4F60-85F4-658EA4B8F10B}" presName="compNode" presStyleCnt="0"/>
      <dgm:spPr/>
    </dgm:pt>
    <dgm:pt modelId="{E6892D9D-AD58-40EF-B3E9-BB69AE8DB74F}" type="pres">
      <dgm:prSet presAssocID="{28C8DE03-6DE8-4F60-85F4-658EA4B8F10B}" presName="bgRect" presStyleLbl="bgShp" presStyleIdx="2" presStyleCnt="4"/>
      <dgm:spPr/>
    </dgm:pt>
    <dgm:pt modelId="{DA55F54A-FCC1-4E9A-81AE-253517B6B48C}" type="pres">
      <dgm:prSet presAssocID="{28C8DE03-6DE8-4F60-85F4-658EA4B8F10B}"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urt outline"/>
        </a:ext>
      </dgm:extLst>
    </dgm:pt>
    <dgm:pt modelId="{ECD598E5-80B7-4B41-9B21-F1E794F4955C}" type="pres">
      <dgm:prSet presAssocID="{28C8DE03-6DE8-4F60-85F4-658EA4B8F10B}" presName="spaceRect" presStyleCnt="0"/>
      <dgm:spPr/>
    </dgm:pt>
    <dgm:pt modelId="{6431E486-596F-4E87-A179-F28187B27C70}" type="pres">
      <dgm:prSet presAssocID="{28C8DE03-6DE8-4F60-85F4-658EA4B8F10B}" presName="parTx" presStyleLbl="revTx" presStyleIdx="2" presStyleCnt="4">
        <dgm:presLayoutVars>
          <dgm:chMax val="0"/>
          <dgm:chPref val="0"/>
        </dgm:presLayoutVars>
      </dgm:prSet>
      <dgm:spPr/>
    </dgm:pt>
    <dgm:pt modelId="{0D3DAEEA-DF5B-41A6-9907-E3168E69E7C2}" type="pres">
      <dgm:prSet presAssocID="{DBA3B425-0468-498A-AAB8-D21DCC08D436}" presName="sibTrans" presStyleCnt="0"/>
      <dgm:spPr/>
    </dgm:pt>
    <dgm:pt modelId="{7FBCB523-8682-455D-BC89-1956816F5BE4}" type="pres">
      <dgm:prSet presAssocID="{C943E99E-DA51-41FB-A1F2-0B0AF2512F82}" presName="compNode" presStyleCnt="0"/>
      <dgm:spPr/>
    </dgm:pt>
    <dgm:pt modelId="{83690701-8963-4595-B246-98F0C105FEAE}" type="pres">
      <dgm:prSet presAssocID="{C943E99E-DA51-41FB-A1F2-0B0AF2512F82}" presName="bgRect" presStyleLbl="bgShp" presStyleIdx="3" presStyleCnt="4"/>
      <dgm:spPr/>
    </dgm:pt>
    <dgm:pt modelId="{B4C154BA-2464-4275-B982-8FD94FA2ED65}" type="pres">
      <dgm:prSet presAssocID="{C943E99E-DA51-41FB-A1F2-0B0AF2512F82}" presName="iconRect" presStyleLbl="node1" presStyleIdx="3" presStyleCnt="4"/>
      <dgm:spPr/>
    </dgm:pt>
    <dgm:pt modelId="{8FAD1C78-6947-4DC9-B0C2-FAEDFE65815E}" type="pres">
      <dgm:prSet presAssocID="{C943E99E-DA51-41FB-A1F2-0B0AF2512F82}" presName="spaceRect" presStyleCnt="0"/>
      <dgm:spPr/>
    </dgm:pt>
    <dgm:pt modelId="{7086BA9F-86F7-4155-9C50-977AA248A384}" type="pres">
      <dgm:prSet presAssocID="{C943E99E-DA51-41FB-A1F2-0B0AF2512F82}" presName="parTx" presStyleLbl="revTx" presStyleIdx="3" presStyleCnt="4">
        <dgm:presLayoutVars>
          <dgm:chMax val="0"/>
          <dgm:chPref val="0"/>
        </dgm:presLayoutVars>
      </dgm:prSet>
      <dgm:spPr/>
    </dgm:pt>
  </dgm:ptLst>
  <dgm:cxnLst>
    <dgm:cxn modelId="{19B80D16-DB89-4233-82FA-CC36E130B006}" type="presOf" srcId="{503ACEDF-C18E-4C51-8C55-988B15F4FBEF}" destId="{85A0D5B0-6F37-46DB-99EE-08B699D17B62}" srcOrd="0" destOrd="0" presId="urn:microsoft.com/office/officeart/2018/2/layout/IconVerticalSolidList"/>
    <dgm:cxn modelId="{17D6A225-7C17-4EA7-AE03-6FE2448CC36E}" type="presOf" srcId="{AEA0F7F5-2E99-4487-8D2E-DD86C747B9B9}" destId="{E44360CC-042F-4BF2-BD70-5AEEACF23A58}" srcOrd="0" destOrd="0" presId="urn:microsoft.com/office/officeart/2018/2/layout/IconVerticalSolidList"/>
    <dgm:cxn modelId="{AE380D71-69CF-428C-9F07-309263B3A524}" type="presOf" srcId="{5586184D-9DC8-4069-A3E5-1243C4F3D1C4}" destId="{FB256123-6766-4906-8049-F8353D63CD4B}" srcOrd="0" destOrd="0" presId="urn:microsoft.com/office/officeart/2018/2/layout/IconVerticalSolidList"/>
    <dgm:cxn modelId="{31D2477D-D102-4449-8059-E41AF7613027}" srcId="{503ACEDF-C18E-4C51-8C55-988B15F4FBEF}" destId="{5586184D-9DC8-4069-A3E5-1243C4F3D1C4}" srcOrd="1" destOrd="0" parTransId="{6C71ECA2-3022-4BF7-A812-80FB28F226A8}" sibTransId="{FB7BFD5E-5804-4B9D-BB0C-074C0249ABE3}"/>
    <dgm:cxn modelId="{C6836283-B2C9-4251-B20D-9D1F3A1BE46D}" type="presOf" srcId="{C943E99E-DA51-41FB-A1F2-0B0AF2512F82}" destId="{7086BA9F-86F7-4155-9C50-977AA248A384}" srcOrd="0" destOrd="0" presId="urn:microsoft.com/office/officeart/2018/2/layout/IconVerticalSolidList"/>
    <dgm:cxn modelId="{7DB03784-018C-4396-8C56-634E567E3092}" srcId="{503ACEDF-C18E-4C51-8C55-988B15F4FBEF}" destId="{28C8DE03-6DE8-4F60-85F4-658EA4B8F10B}" srcOrd="2" destOrd="0" parTransId="{AE6653F4-C6C2-4B66-9020-80862677F795}" sibTransId="{DBA3B425-0468-498A-AAB8-D21DCC08D436}"/>
    <dgm:cxn modelId="{847CD58E-2081-400E-BC26-4834EF12C76A}" srcId="{503ACEDF-C18E-4C51-8C55-988B15F4FBEF}" destId="{AEA0F7F5-2E99-4487-8D2E-DD86C747B9B9}" srcOrd="0" destOrd="0" parTransId="{D87D350F-F60D-4462-A246-07BDA36EB7A6}" sibTransId="{04945956-16A6-4A51-B21D-8F51E9881428}"/>
    <dgm:cxn modelId="{BE5CB3B3-3E09-4A66-8BC6-93EDAC2AD666}" type="presOf" srcId="{28C8DE03-6DE8-4F60-85F4-658EA4B8F10B}" destId="{6431E486-596F-4E87-A179-F28187B27C70}" srcOrd="0" destOrd="0" presId="urn:microsoft.com/office/officeart/2018/2/layout/IconVerticalSolidList"/>
    <dgm:cxn modelId="{F66011C2-FB39-40A8-9EFD-E9B316F0121A}" srcId="{503ACEDF-C18E-4C51-8C55-988B15F4FBEF}" destId="{C943E99E-DA51-41FB-A1F2-0B0AF2512F82}" srcOrd="3" destOrd="0" parTransId="{3050FFBD-D506-47C7-991F-37D97117F2FE}" sibTransId="{C8684260-8AB7-4E2B-AF0E-3648773DE4E5}"/>
    <dgm:cxn modelId="{71BDDB87-CFB8-4EB8-8E41-10C7EF59AE4E}" type="presParOf" srcId="{85A0D5B0-6F37-46DB-99EE-08B699D17B62}" destId="{DAE228ED-B0A3-4FDF-8AB5-A53D8D639175}" srcOrd="0" destOrd="0" presId="urn:microsoft.com/office/officeart/2018/2/layout/IconVerticalSolidList"/>
    <dgm:cxn modelId="{7B908B06-E4EE-4A98-967F-58CBAB3530FE}" type="presParOf" srcId="{DAE228ED-B0A3-4FDF-8AB5-A53D8D639175}" destId="{138E0283-E882-472D-9833-7EC6D6B69BDD}" srcOrd="0" destOrd="0" presId="urn:microsoft.com/office/officeart/2018/2/layout/IconVerticalSolidList"/>
    <dgm:cxn modelId="{840E68D5-7ACD-4620-A41E-E8E185EE9D55}" type="presParOf" srcId="{DAE228ED-B0A3-4FDF-8AB5-A53D8D639175}" destId="{D162B97A-9339-401C-8FBB-1BDF62C9A730}" srcOrd="1" destOrd="0" presId="urn:microsoft.com/office/officeart/2018/2/layout/IconVerticalSolidList"/>
    <dgm:cxn modelId="{4BE08E26-DE63-47F9-A4AC-B9AAD3F15919}" type="presParOf" srcId="{DAE228ED-B0A3-4FDF-8AB5-A53D8D639175}" destId="{7C8E732F-ADB8-4437-AD4F-9AF6FA47675A}" srcOrd="2" destOrd="0" presId="urn:microsoft.com/office/officeart/2018/2/layout/IconVerticalSolidList"/>
    <dgm:cxn modelId="{4CDF82B7-BDC7-442B-927C-98F13217F41B}" type="presParOf" srcId="{DAE228ED-B0A3-4FDF-8AB5-A53D8D639175}" destId="{E44360CC-042F-4BF2-BD70-5AEEACF23A58}" srcOrd="3" destOrd="0" presId="urn:microsoft.com/office/officeart/2018/2/layout/IconVerticalSolidList"/>
    <dgm:cxn modelId="{3E736F1D-E5C6-4347-AE77-53E89ABA199C}" type="presParOf" srcId="{85A0D5B0-6F37-46DB-99EE-08B699D17B62}" destId="{F7EC281D-DB73-44F3-8796-3E3BC6CA4842}" srcOrd="1" destOrd="0" presId="urn:microsoft.com/office/officeart/2018/2/layout/IconVerticalSolidList"/>
    <dgm:cxn modelId="{EFEB7F41-0EB5-4E7A-928A-02078705B17E}" type="presParOf" srcId="{85A0D5B0-6F37-46DB-99EE-08B699D17B62}" destId="{8D0422AB-3FC9-4325-A76F-DD4BB2D0DF42}" srcOrd="2" destOrd="0" presId="urn:microsoft.com/office/officeart/2018/2/layout/IconVerticalSolidList"/>
    <dgm:cxn modelId="{B8715C09-7E7E-424B-B6EA-25E3AF2A49BE}" type="presParOf" srcId="{8D0422AB-3FC9-4325-A76F-DD4BB2D0DF42}" destId="{DCD47F15-142E-48CA-9E19-70370CC6E157}" srcOrd="0" destOrd="0" presId="urn:microsoft.com/office/officeart/2018/2/layout/IconVerticalSolidList"/>
    <dgm:cxn modelId="{7623ACD6-9480-492E-AF44-CCB3E9564FF0}" type="presParOf" srcId="{8D0422AB-3FC9-4325-A76F-DD4BB2D0DF42}" destId="{B0421E6E-9A5B-45BA-B58B-1E982A4D64A2}" srcOrd="1" destOrd="0" presId="urn:microsoft.com/office/officeart/2018/2/layout/IconVerticalSolidList"/>
    <dgm:cxn modelId="{8F158156-FB4A-47D6-B7E2-AE5CD0DB6096}" type="presParOf" srcId="{8D0422AB-3FC9-4325-A76F-DD4BB2D0DF42}" destId="{8F0D0A24-35C3-4008-94C0-6DC2F24DA948}" srcOrd="2" destOrd="0" presId="urn:microsoft.com/office/officeart/2018/2/layout/IconVerticalSolidList"/>
    <dgm:cxn modelId="{2CF73D4C-11A2-4B9B-93FB-931E6C223B93}" type="presParOf" srcId="{8D0422AB-3FC9-4325-A76F-DD4BB2D0DF42}" destId="{FB256123-6766-4906-8049-F8353D63CD4B}" srcOrd="3" destOrd="0" presId="urn:microsoft.com/office/officeart/2018/2/layout/IconVerticalSolidList"/>
    <dgm:cxn modelId="{4E14E7DD-E755-4F74-9DC7-BFFE2C4A85FC}" type="presParOf" srcId="{85A0D5B0-6F37-46DB-99EE-08B699D17B62}" destId="{2DEC5D7B-E13F-4E71-9540-0FFC7B616D7E}" srcOrd="3" destOrd="0" presId="urn:microsoft.com/office/officeart/2018/2/layout/IconVerticalSolidList"/>
    <dgm:cxn modelId="{FEF58164-98D5-4CAC-BAA4-257A6A693609}" type="presParOf" srcId="{85A0D5B0-6F37-46DB-99EE-08B699D17B62}" destId="{C6008229-EC82-4DBD-83E8-368D19C87D18}" srcOrd="4" destOrd="0" presId="urn:microsoft.com/office/officeart/2018/2/layout/IconVerticalSolidList"/>
    <dgm:cxn modelId="{064DE598-03FA-4357-9669-42F3BF100360}" type="presParOf" srcId="{C6008229-EC82-4DBD-83E8-368D19C87D18}" destId="{E6892D9D-AD58-40EF-B3E9-BB69AE8DB74F}" srcOrd="0" destOrd="0" presId="urn:microsoft.com/office/officeart/2018/2/layout/IconVerticalSolidList"/>
    <dgm:cxn modelId="{E9CB1AB5-D524-4ACF-B72F-2511AA44A37E}" type="presParOf" srcId="{C6008229-EC82-4DBD-83E8-368D19C87D18}" destId="{DA55F54A-FCC1-4E9A-81AE-253517B6B48C}" srcOrd="1" destOrd="0" presId="urn:microsoft.com/office/officeart/2018/2/layout/IconVerticalSolidList"/>
    <dgm:cxn modelId="{A2426697-5330-44AF-B163-045E5074A1E3}" type="presParOf" srcId="{C6008229-EC82-4DBD-83E8-368D19C87D18}" destId="{ECD598E5-80B7-4B41-9B21-F1E794F4955C}" srcOrd="2" destOrd="0" presId="urn:microsoft.com/office/officeart/2018/2/layout/IconVerticalSolidList"/>
    <dgm:cxn modelId="{CBBAA1D2-C6DB-4589-85F4-0E6F9C74AE18}" type="presParOf" srcId="{C6008229-EC82-4DBD-83E8-368D19C87D18}" destId="{6431E486-596F-4E87-A179-F28187B27C70}" srcOrd="3" destOrd="0" presId="urn:microsoft.com/office/officeart/2018/2/layout/IconVerticalSolidList"/>
    <dgm:cxn modelId="{BF8B8A55-04AB-459C-AC42-F33EE8839FEC}" type="presParOf" srcId="{85A0D5B0-6F37-46DB-99EE-08B699D17B62}" destId="{0D3DAEEA-DF5B-41A6-9907-E3168E69E7C2}" srcOrd="5" destOrd="0" presId="urn:microsoft.com/office/officeart/2018/2/layout/IconVerticalSolidList"/>
    <dgm:cxn modelId="{79F990D8-286E-4721-B90F-A4076B3C82F9}" type="presParOf" srcId="{85A0D5B0-6F37-46DB-99EE-08B699D17B62}" destId="{7FBCB523-8682-455D-BC89-1956816F5BE4}" srcOrd="6" destOrd="0" presId="urn:microsoft.com/office/officeart/2018/2/layout/IconVerticalSolidList"/>
    <dgm:cxn modelId="{3EC31B78-BDDF-408B-AEB7-14D1E92C693C}" type="presParOf" srcId="{7FBCB523-8682-455D-BC89-1956816F5BE4}" destId="{83690701-8963-4595-B246-98F0C105FEAE}" srcOrd="0" destOrd="0" presId="urn:microsoft.com/office/officeart/2018/2/layout/IconVerticalSolidList"/>
    <dgm:cxn modelId="{1992B22F-DBD6-4483-84CA-961D82E05FAA}" type="presParOf" srcId="{7FBCB523-8682-455D-BC89-1956816F5BE4}" destId="{B4C154BA-2464-4275-B982-8FD94FA2ED65}" srcOrd="1" destOrd="0" presId="urn:microsoft.com/office/officeart/2018/2/layout/IconVerticalSolidList"/>
    <dgm:cxn modelId="{53DD056C-4E8A-431A-8748-0E312D102DF9}" type="presParOf" srcId="{7FBCB523-8682-455D-BC89-1956816F5BE4}" destId="{8FAD1C78-6947-4DC9-B0C2-FAEDFE65815E}" srcOrd="2" destOrd="0" presId="urn:microsoft.com/office/officeart/2018/2/layout/IconVerticalSolidList"/>
    <dgm:cxn modelId="{0A176758-6DC9-438F-A045-8855421C457F}" type="presParOf" srcId="{7FBCB523-8682-455D-BC89-1956816F5BE4}" destId="{7086BA9F-86F7-4155-9C50-977AA248A38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0AC8F9-E625-49DD-BA0C-BF1B94437983}" type="doc">
      <dgm:prSet loTypeId="urn:microsoft.com/office/officeart/2016/7/layout/RoundedRectangleTimeline" loCatId="process" qsTypeId="urn:microsoft.com/office/officeart/2005/8/quickstyle/simple4" qsCatId="simple" csTypeId="urn:microsoft.com/office/officeart/2005/8/colors/accent1_2" csCatId="accent1" phldr="1"/>
      <dgm:spPr/>
      <dgm:t>
        <a:bodyPr/>
        <a:lstStyle/>
        <a:p>
          <a:endParaRPr lang="en-US"/>
        </a:p>
      </dgm:t>
    </dgm:pt>
    <dgm:pt modelId="{47A6189E-36B7-4ED7-B14C-A32E457D637D}">
      <dgm:prSet/>
      <dgm:spPr/>
      <dgm:t>
        <a:bodyPr/>
        <a:lstStyle/>
        <a:p>
          <a:r>
            <a:rPr lang="en-US" dirty="0"/>
            <a:t>May 1st</a:t>
          </a:r>
        </a:p>
      </dgm:t>
    </dgm:pt>
    <dgm:pt modelId="{66CB277A-75C9-4CA4-A458-CEAFC801B593}" type="parTrans" cxnId="{861106E3-FC54-41C8-A4A6-F716575ED90B}">
      <dgm:prSet/>
      <dgm:spPr/>
      <dgm:t>
        <a:bodyPr/>
        <a:lstStyle/>
        <a:p>
          <a:endParaRPr lang="en-US"/>
        </a:p>
      </dgm:t>
    </dgm:pt>
    <dgm:pt modelId="{55D72BF5-0923-4543-A024-425BC32D1717}" type="sibTrans" cxnId="{861106E3-FC54-41C8-A4A6-F716575ED90B}">
      <dgm:prSet/>
      <dgm:spPr/>
      <dgm:t>
        <a:bodyPr/>
        <a:lstStyle/>
        <a:p>
          <a:endParaRPr lang="en-US"/>
        </a:p>
      </dgm:t>
    </dgm:pt>
    <dgm:pt modelId="{6D39FBB8-986D-4979-A6E1-2DC1F0082542}">
      <dgm:prSet/>
      <dgm:spPr/>
      <dgm:t>
        <a:bodyPr/>
        <a:lstStyle/>
        <a:p>
          <a:r>
            <a:rPr lang="en-US" b="1" dirty="0"/>
            <a:t>Decision Point</a:t>
          </a:r>
        </a:p>
        <a:p>
          <a:r>
            <a:rPr lang="en-US" dirty="0"/>
            <a:t>Confirm district’s Ripple 1 window by May 1, aligning with strategic priorities and readiness.</a:t>
          </a:r>
        </a:p>
      </dgm:t>
    </dgm:pt>
    <dgm:pt modelId="{062110A5-1C3B-42DD-B674-0B08D1932F50}" type="parTrans" cxnId="{619C08E5-730A-4FE0-A016-C4F845F8F228}">
      <dgm:prSet/>
      <dgm:spPr/>
      <dgm:t>
        <a:bodyPr/>
        <a:lstStyle/>
        <a:p>
          <a:endParaRPr lang="en-US"/>
        </a:p>
      </dgm:t>
    </dgm:pt>
    <dgm:pt modelId="{F67F33AE-CB13-4A16-9EBA-0A0E4946DDEC}" type="sibTrans" cxnId="{619C08E5-730A-4FE0-A016-C4F845F8F228}">
      <dgm:prSet/>
      <dgm:spPr/>
      <dgm:t>
        <a:bodyPr/>
        <a:lstStyle/>
        <a:p>
          <a:endParaRPr lang="en-US"/>
        </a:p>
      </dgm:t>
    </dgm:pt>
    <dgm:pt modelId="{6A12B0E2-3313-476B-9728-11297F3C93BD}">
      <dgm:prSet/>
      <dgm:spPr/>
      <dgm:t>
        <a:bodyPr/>
        <a:lstStyle/>
        <a:p>
          <a:r>
            <a:rPr lang="en-US" dirty="0"/>
            <a:t>June 1st</a:t>
          </a:r>
        </a:p>
      </dgm:t>
    </dgm:pt>
    <dgm:pt modelId="{7BF2D814-AB62-48AE-97F4-6130B32CA1CA}" type="parTrans" cxnId="{E1F8E8BA-BCEC-4A71-A215-B6C76D01F34E}">
      <dgm:prSet/>
      <dgm:spPr/>
      <dgm:t>
        <a:bodyPr/>
        <a:lstStyle/>
        <a:p>
          <a:endParaRPr lang="en-US"/>
        </a:p>
      </dgm:t>
    </dgm:pt>
    <dgm:pt modelId="{BA02AB79-4FCD-4B79-B352-3724A5842EA0}" type="sibTrans" cxnId="{E1F8E8BA-BCEC-4A71-A215-B6C76D01F34E}">
      <dgm:prSet/>
      <dgm:spPr/>
      <dgm:t>
        <a:bodyPr/>
        <a:lstStyle/>
        <a:p>
          <a:endParaRPr lang="en-US"/>
        </a:p>
      </dgm:t>
    </dgm:pt>
    <dgm:pt modelId="{405E2594-0E3F-43CA-BF50-F498321372CF}">
      <dgm:prSet/>
      <dgm:spPr/>
      <dgm:t>
        <a:bodyPr/>
        <a:lstStyle/>
        <a:p>
          <a:r>
            <a:rPr lang="en-US" b="1" dirty="0"/>
            <a:t>Platform Launch &amp; Ripple 1 </a:t>
          </a:r>
        </a:p>
        <a:p>
          <a:r>
            <a:rPr lang="en-US" dirty="0"/>
            <a:t>June 1</a:t>
          </a:r>
          <a:r>
            <a:rPr lang="en-US" baseline="30000" dirty="0"/>
            <a:t>st</a:t>
          </a:r>
          <a:r>
            <a:rPr lang="en-US" dirty="0"/>
            <a:t> Liaison launches. Ripple 1 districts go live in June, supported by the Chancellor’s Office and project partners to ensure smooth transition and best practices.</a:t>
          </a:r>
        </a:p>
      </dgm:t>
    </dgm:pt>
    <dgm:pt modelId="{F5C17A07-2D90-470F-87C5-12CF1C219776}" type="parTrans" cxnId="{110C7113-0AE9-4A86-A0E6-BA13E6190E30}">
      <dgm:prSet/>
      <dgm:spPr/>
      <dgm:t>
        <a:bodyPr/>
        <a:lstStyle/>
        <a:p>
          <a:endParaRPr lang="en-US"/>
        </a:p>
      </dgm:t>
    </dgm:pt>
    <dgm:pt modelId="{5A063822-4D2C-4B6C-8047-9E9A6DABE931}" type="sibTrans" cxnId="{110C7113-0AE9-4A86-A0E6-BA13E6190E30}">
      <dgm:prSet/>
      <dgm:spPr/>
      <dgm:t>
        <a:bodyPr/>
        <a:lstStyle/>
        <a:p>
          <a:endParaRPr lang="en-US"/>
        </a:p>
      </dgm:t>
    </dgm:pt>
    <dgm:pt modelId="{616B120A-30B2-4854-98FB-B630C89FF251}">
      <dgm:prSet/>
      <dgm:spPr/>
      <dgm:t>
        <a:bodyPr/>
        <a:lstStyle/>
        <a:p>
          <a:r>
            <a:rPr lang="en-US" dirty="0"/>
            <a:t>July–Aug.</a:t>
          </a:r>
        </a:p>
      </dgm:t>
    </dgm:pt>
    <dgm:pt modelId="{FC526528-63D1-4BEE-A705-FE92E5FDFC39}" type="parTrans" cxnId="{DA8F7407-0528-4ED9-8A4B-BE295FFC6A5B}">
      <dgm:prSet/>
      <dgm:spPr/>
      <dgm:t>
        <a:bodyPr/>
        <a:lstStyle/>
        <a:p>
          <a:endParaRPr lang="en-US"/>
        </a:p>
      </dgm:t>
    </dgm:pt>
    <dgm:pt modelId="{3FC37845-3DC1-4456-9563-949F4335F6F5}" type="sibTrans" cxnId="{DA8F7407-0528-4ED9-8A4B-BE295FFC6A5B}">
      <dgm:prSet/>
      <dgm:spPr/>
      <dgm:t>
        <a:bodyPr/>
        <a:lstStyle/>
        <a:p>
          <a:endParaRPr lang="en-US"/>
        </a:p>
      </dgm:t>
    </dgm:pt>
    <dgm:pt modelId="{1E299B24-8113-426D-B2CE-4743A077EC75}">
      <dgm:prSet/>
      <dgm:spPr/>
      <dgm:t>
        <a:bodyPr/>
        <a:lstStyle/>
        <a:p>
          <a:r>
            <a:rPr lang="en-US" b="1" dirty="0"/>
            <a:t>Ripple 2 Launch </a:t>
          </a:r>
        </a:p>
        <a:p>
          <a:r>
            <a:rPr lang="en-US" dirty="0"/>
            <a:t>July-August: Ripple 2 districts launch. Benefit from Ripple 1 insights for streamlined implementation. </a:t>
          </a:r>
        </a:p>
      </dgm:t>
    </dgm:pt>
    <dgm:pt modelId="{A8166A7A-E7BC-4B47-B6D8-22AD4C4C6117}" type="parTrans" cxnId="{B9915195-3BD7-4089-975C-1FA537BBD7F5}">
      <dgm:prSet/>
      <dgm:spPr/>
      <dgm:t>
        <a:bodyPr/>
        <a:lstStyle/>
        <a:p>
          <a:endParaRPr lang="en-US"/>
        </a:p>
      </dgm:t>
    </dgm:pt>
    <dgm:pt modelId="{D45232B0-40E3-4BB9-ADA3-3D462EE9056B}" type="sibTrans" cxnId="{B9915195-3BD7-4089-975C-1FA537BBD7F5}">
      <dgm:prSet/>
      <dgm:spPr/>
      <dgm:t>
        <a:bodyPr/>
        <a:lstStyle/>
        <a:p>
          <a:endParaRPr lang="en-US"/>
        </a:p>
      </dgm:t>
    </dgm:pt>
    <dgm:pt modelId="{A21B593D-F2B8-4C54-B95E-F0B37474BACF}">
      <dgm:prSet/>
      <dgm:spPr/>
      <dgm:t>
        <a:bodyPr/>
        <a:lstStyle/>
        <a:p>
          <a:r>
            <a:rPr lang="en-US" dirty="0"/>
            <a:t>Sept.</a:t>
          </a:r>
        </a:p>
      </dgm:t>
    </dgm:pt>
    <dgm:pt modelId="{6A310AF2-6C21-4443-9C09-6CA4D7D3DF3B}" type="parTrans" cxnId="{315DC6B9-006F-4137-8883-87113A04E2C0}">
      <dgm:prSet/>
      <dgm:spPr/>
      <dgm:t>
        <a:bodyPr/>
        <a:lstStyle/>
        <a:p>
          <a:endParaRPr lang="en-US"/>
        </a:p>
      </dgm:t>
    </dgm:pt>
    <dgm:pt modelId="{636905A3-66F8-4AF9-99AB-1496FEA80AFB}" type="sibTrans" cxnId="{315DC6B9-006F-4137-8883-87113A04E2C0}">
      <dgm:prSet/>
      <dgm:spPr/>
      <dgm:t>
        <a:bodyPr/>
        <a:lstStyle/>
        <a:p>
          <a:endParaRPr lang="en-US"/>
        </a:p>
      </dgm:t>
    </dgm:pt>
    <dgm:pt modelId="{26DB333F-D946-4DD4-9569-B5F17BE6E1D3}">
      <dgm:prSet/>
      <dgm:spPr/>
      <dgm:t>
        <a:bodyPr/>
        <a:lstStyle/>
        <a:p>
          <a:r>
            <a:rPr lang="en-US" b="1" dirty="0"/>
            <a:t>Ripple 3 &amp; Scaling </a:t>
          </a:r>
        </a:p>
        <a:p>
          <a:r>
            <a:rPr lang="en-US" dirty="0"/>
            <a:t>September: Ripple 3 districts go live. A refined implementation playbook ensures successful scaling and mutual success.</a:t>
          </a:r>
        </a:p>
      </dgm:t>
    </dgm:pt>
    <dgm:pt modelId="{4DF26C09-50BF-4D58-BF04-21D9324204BE}" type="parTrans" cxnId="{876AAF22-EB33-406B-ACBA-6C876A3F76EA}">
      <dgm:prSet/>
      <dgm:spPr/>
      <dgm:t>
        <a:bodyPr/>
        <a:lstStyle/>
        <a:p>
          <a:endParaRPr lang="en-US"/>
        </a:p>
      </dgm:t>
    </dgm:pt>
    <dgm:pt modelId="{89DE29F7-249B-4D4B-87E7-372A1361E709}" type="sibTrans" cxnId="{876AAF22-EB33-406B-ACBA-6C876A3F76EA}">
      <dgm:prSet/>
      <dgm:spPr/>
      <dgm:t>
        <a:bodyPr/>
        <a:lstStyle/>
        <a:p>
          <a:endParaRPr lang="en-US"/>
        </a:p>
      </dgm:t>
    </dgm:pt>
    <dgm:pt modelId="{01B518C0-B860-4BDC-88B0-F6E488CEE851}" type="pres">
      <dgm:prSet presAssocID="{7C0AC8F9-E625-49DD-BA0C-BF1B94437983}" presName="Name0" presStyleCnt="0">
        <dgm:presLayoutVars>
          <dgm:chMax/>
          <dgm:chPref/>
          <dgm:animLvl val="lvl"/>
        </dgm:presLayoutVars>
      </dgm:prSet>
      <dgm:spPr/>
    </dgm:pt>
    <dgm:pt modelId="{BADF6802-18D7-4861-A761-B7F68376BD46}" type="pres">
      <dgm:prSet presAssocID="{47A6189E-36B7-4ED7-B14C-A32E457D637D}" presName="composite1" presStyleCnt="0"/>
      <dgm:spPr/>
    </dgm:pt>
    <dgm:pt modelId="{2A041755-B2CE-42B8-8D2C-816BFE625141}" type="pres">
      <dgm:prSet presAssocID="{47A6189E-36B7-4ED7-B14C-A32E457D637D}" presName="parent1" presStyleLbl="alignNode1" presStyleIdx="0" presStyleCnt="4">
        <dgm:presLayoutVars>
          <dgm:chMax val="1"/>
          <dgm:chPref val="1"/>
          <dgm:bulletEnabled val="1"/>
        </dgm:presLayoutVars>
      </dgm:prSet>
      <dgm:spPr/>
    </dgm:pt>
    <dgm:pt modelId="{15299C0E-52F8-49BC-A637-2AD4EACA1014}" type="pres">
      <dgm:prSet presAssocID="{47A6189E-36B7-4ED7-B14C-A32E457D637D}" presName="Childtext1" presStyleLbl="revTx" presStyleIdx="0" presStyleCnt="4">
        <dgm:presLayoutVars>
          <dgm:bulletEnabled val="1"/>
        </dgm:presLayoutVars>
      </dgm:prSet>
      <dgm:spPr/>
    </dgm:pt>
    <dgm:pt modelId="{3B42BE27-08D6-45A6-ADDE-D5BBE2F65302}" type="pres">
      <dgm:prSet presAssocID="{47A6189E-36B7-4ED7-B14C-A32E457D637D}" presName="ConnectLine1" presStyleLbl="sibTrans1D1" presStyleIdx="0" presStyleCnt="4"/>
      <dgm:spPr>
        <a:noFill/>
        <a:ln w="6350" cap="flat" cmpd="sng" algn="ctr">
          <a:solidFill>
            <a:schemeClr val="accent1">
              <a:hueOff val="0"/>
              <a:satOff val="0"/>
              <a:lumOff val="0"/>
              <a:alphaOff val="0"/>
            </a:schemeClr>
          </a:solidFill>
          <a:prstDash val="dash"/>
          <a:miter lim="800000"/>
        </a:ln>
        <a:effectLst/>
      </dgm:spPr>
    </dgm:pt>
    <dgm:pt modelId="{D42C4C3F-CA46-4E77-947C-AD9DD3C26B98}" type="pres">
      <dgm:prSet presAssocID="{47A6189E-36B7-4ED7-B14C-A32E457D637D}" presName="ConnectLineEnd1" presStyleLbl="lnNode1" presStyleIdx="0" presStyleCnt="4"/>
      <dgm:spPr/>
    </dgm:pt>
    <dgm:pt modelId="{B9BFE162-03A1-4ADA-B30E-926D27DCA22F}" type="pres">
      <dgm:prSet presAssocID="{47A6189E-36B7-4ED7-B14C-A32E457D637D}" presName="EmptyPane1" presStyleCnt="0"/>
      <dgm:spPr/>
    </dgm:pt>
    <dgm:pt modelId="{52869E36-3D5C-4FF9-B54C-66AF8BBAADD1}" type="pres">
      <dgm:prSet presAssocID="{55D72BF5-0923-4543-A024-425BC32D1717}" presName="spaceBetweenRectangles1" presStyleCnt="0"/>
      <dgm:spPr/>
    </dgm:pt>
    <dgm:pt modelId="{4E1B30CB-CB6B-48D3-9919-97FB297998EA}" type="pres">
      <dgm:prSet presAssocID="{6A12B0E2-3313-476B-9728-11297F3C93BD}" presName="composite1" presStyleCnt="0"/>
      <dgm:spPr/>
    </dgm:pt>
    <dgm:pt modelId="{8798B2C1-992C-42D9-9DB3-2641EE51DFB0}" type="pres">
      <dgm:prSet presAssocID="{6A12B0E2-3313-476B-9728-11297F3C93BD}" presName="parent1" presStyleLbl="alignNode1" presStyleIdx="1" presStyleCnt="4">
        <dgm:presLayoutVars>
          <dgm:chMax val="1"/>
          <dgm:chPref val="1"/>
          <dgm:bulletEnabled val="1"/>
        </dgm:presLayoutVars>
      </dgm:prSet>
      <dgm:spPr/>
    </dgm:pt>
    <dgm:pt modelId="{685C7F50-EE8E-4E51-BAB1-1AB1054F8F91}" type="pres">
      <dgm:prSet presAssocID="{6A12B0E2-3313-476B-9728-11297F3C93BD}" presName="Childtext1" presStyleLbl="revTx" presStyleIdx="1" presStyleCnt="4">
        <dgm:presLayoutVars>
          <dgm:bulletEnabled val="1"/>
        </dgm:presLayoutVars>
      </dgm:prSet>
      <dgm:spPr/>
    </dgm:pt>
    <dgm:pt modelId="{97808087-0848-4795-93DC-52165B7CA8F1}" type="pres">
      <dgm:prSet presAssocID="{6A12B0E2-3313-476B-9728-11297F3C93BD}" presName="ConnectLine1" presStyleLbl="sibTrans1D1" presStyleIdx="1" presStyleCnt="4"/>
      <dgm:spPr>
        <a:noFill/>
        <a:ln w="6350" cap="flat" cmpd="sng" algn="ctr">
          <a:solidFill>
            <a:schemeClr val="accent1">
              <a:hueOff val="0"/>
              <a:satOff val="0"/>
              <a:lumOff val="0"/>
              <a:alphaOff val="0"/>
            </a:schemeClr>
          </a:solidFill>
          <a:prstDash val="dash"/>
          <a:miter lim="800000"/>
        </a:ln>
        <a:effectLst/>
      </dgm:spPr>
    </dgm:pt>
    <dgm:pt modelId="{7BDF0D79-7628-46E4-BC0C-ED4CAD4C7B09}" type="pres">
      <dgm:prSet presAssocID="{6A12B0E2-3313-476B-9728-11297F3C93BD}" presName="ConnectLineEnd1" presStyleLbl="lnNode1" presStyleIdx="1" presStyleCnt="4"/>
      <dgm:spPr/>
    </dgm:pt>
    <dgm:pt modelId="{36860A55-4196-49C7-839F-F72449696A08}" type="pres">
      <dgm:prSet presAssocID="{6A12B0E2-3313-476B-9728-11297F3C93BD}" presName="EmptyPane1" presStyleCnt="0"/>
      <dgm:spPr/>
    </dgm:pt>
    <dgm:pt modelId="{62310365-C977-4F5B-971D-D15DCF28893A}" type="pres">
      <dgm:prSet presAssocID="{BA02AB79-4FCD-4B79-B352-3724A5842EA0}" presName="spaceBetweenRectangles1" presStyleCnt="0"/>
      <dgm:spPr/>
    </dgm:pt>
    <dgm:pt modelId="{598588EB-7134-4EF8-85A6-04219C40F6F5}" type="pres">
      <dgm:prSet presAssocID="{616B120A-30B2-4854-98FB-B630C89FF251}" presName="composite1" presStyleCnt="0"/>
      <dgm:spPr/>
    </dgm:pt>
    <dgm:pt modelId="{D74F5E38-8104-470B-B42B-A12FA08C1AEF}" type="pres">
      <dgm:prSet presAssocID="{616B120A-30B2-4854-98FB-B630C89FF251}" presName="parent1" presStyleLbl="alignNode1" presStyleIdx="2" presStyleCnt="4">
        <dgm:presLayoutVars>
          <dgm:chMax val="1"/>
          <dgm:chPref val="1"/>
          <dgm:bulletEnabled val="1"/>
        </dgm:presLayoutVars>
      </dgm:prSet>
      <dgm:spPr/>
    </dgm:pt>
    <dgm:pt modelId="{9A05156C-EEFF-4AEA-B41B-81AB57338C48}" type="pres">
      <dgm:prSet presAssocID="{616B120A-30B2-4854-98FB-B630C89FF251}" presName="Childtext1" presStyleLbl="revTx" presStyleIdx="2" presStyleCnt="4">
        <dgm:presLayoutVars>
          <dgm:bulletEnabled val="1"/>
        </dgm:presLayoutVars>
      </dgm:prSet>
      <dgm:spPr/>
    </dgm:pt>
    <dgm:pt modelId="{48507E20-20F3-4408-94E5-59F534C06559}" type="pres">
      <dgm:prSet presAssocID="{616B120A-30B2-4854-98FB-B630C89FF251}" presName="ConnectLine1" presStyleLbl="sibTrans1D1" presStyleIdx="2" presStyleCnt="4"/>
      <dgm:spPr>
        <a:noFill/>
        <a:ln w="6350" cap="flat" cmpd="sng" algn="ctr">
          <a:solidFill>
            <a:schemeClr val="accent1">
              <a:hueOff val="0"/>
              <a:satOff val="0"/>
              <a:lumOff val="0"/>
              <a:alphaOff val="0"/>
            </a:schemeClr>
          </a:solidFill>
          <a:prstDash val="dash"/>
          <a:miter lim="800000"/>
        </a:ln>
        <a:effectLst/>
      </dgm:spPr>
    </dgm:pt>
    <dgm:pt modelId="{289073B2-AAA1-4DFB-8B7D-333B88823EAD}" type="pres">
      <dgm:prSet presAssocID="{616B120A-30B2-4854-98FB-B630C89FF251}" presName="ConnectLineEnd1" presStyleLbl="lnNode1" presStyleIdx="2" presStyleCnt="4"/>
      <dgm:spPr/>
    </dgm:pt>
    <dgm:pt modelId="{18E6EC1D-C166-4BF5-B180-5271087A830B}" type="pres">
      <dgm:prSet presAssocID="{616B120A-30B2-4854-98FB-B630C89FF251}" presName="EmptyPane1" presStyleCnt="0"/>
      <dgm:spPr/>
    </dgm:pt>
    <dgm:pt modelId="{7B7A3DBD-5CB6-4FC0-8DEF-5F50B5AE286A}" type="pres">
      <dgm:prSet presAssocID="{3FC37845-3DC1-4456-9563-949F4335F6F5}" presName="spaceBetweenRectangles1" presStyleCnt="0"/>
      <dgm:spPr/>
    </dgm:pt>
    <dgm:pt modelId="{D0099735-E9BE-4AC2-8ED6-62FB3EB5744A}" type="pres">
      <dgm:prSet presAssocID="{A21B593D-F2B8-4C54-B95E-F0B37474BACF}" presName="composite1" presStyleCnt="0"/>
      <dgm:spPr/>
    </dgm:pt>
    <dgm:pt modelId="{78F21289-107D-4D46-9DD6-3B49A904C00F}" type="pres">
      <dgm:prSet presAssocID="{A21B593D-F2B8-4C54-B95E-F0B37474BACF}" presName="parent1" presStyleLbl="alignNode1" presStyleIdx="3" presStyleCnt="4">
        <dgm:presLayoutVars>
          <dgm:chMax val="1"/>
          <dgm:chPref val="1"/>
          <dgm:bulletEnabled val="1"/>
        </dgm:presLayoutVars>
      </dgm:prSet>
      <dgm:spPr/>
    </dgm:pt>
    <dgm:pt modelId="{FE9190BE-F1D9-456D-A93F-0DCA58E53C53}" type="pres">
      <dgm:prSet presAssocID="{A21B593D-F2B8-4C54-B95E-F0B37474BACF}" presName="Childtext1" presStyleLbl="revTx" presStyleIdx="3" presStyleCnt="4">
        <dgm:presLayoutVars>
          <dgm:bulletEnabled val="1"/>
        </dgm:presLayoutVars>
      </dgm:prSet>
      <dgm:spPr/>
    </dgm:pt>
    <dgm:pt modelId="{E33C5750-E0F9-412D-8C61-F3246197CB1B}" type="pres">
      <dgm:prSet presAssocID="{A21B593D-F2B8-4C54-B95E-F0B37474BACF}" presName="ConnectLine1" presStyleLbl="sibTrans1D1" presStyleIdx="3" presStyleCnt="4"/>
      <dgm:spPr>
        <a:noFill/>
        <a:ln w="6350" cap="flat" cmpd="sng" algn="ctr">
          <a:solidFill>
            <a:schemeClr val="accent1">
              <a:hueOff val="0"/>
              <a:satOff val="0"/>
              <a:lumOff val="0"/>
              <a:alphaOff val="0"/>
            </a:schemeClr>
          </a:solidFill>
          <a:prstDash val="dash"/>
          <a:miter lim="800000"/>
        </a:ln>
        <a:effectLst/>
      </dgm:spPr>
    </dgm:pt>
    <dgm:pt modelId="{32E17260-D1A7-47BB-A61B-ECDED21D271F}" type="pres">
      <dgm:prSet presAssocID="{A21B593D-F2B8-4C54-B95E-F0B37474BACF}" presName="ConnectLineEnd1" presStyleLbl="lnNode1" presStyleIdx="3" presStyleCnt="4"/>
      <dgm:spPr/>
    </dgm:pt>
    <dgm:pt modelId="{E4BC28A1-BA0A-4FE5-8C05-7FA4AA1128E6}" type="pres">
      <dgm:prSet presAssocID="{A21B593D-F2B8-4C54-B95E-F0B37474BACF}" presName="EmptyPane1" presStyleCnt="0"/>
      <dgm:spPr/>
    </dgm:pt>
  </dgm:ptLst>
  <dgm:cxnLst>
    <dgm:cxn modelId="{DA8F7407-0528-4ED9-8A4B-BE295FFC6A5B}" srcId="{7C0AC8F9-E625-49DD-BA0C-BF1B94437983}" destId="{616B120A-30B2-4854-98FB-B630C89FF251}" srcOrd="2" destOrd="0" parTransId="{FC526528-63D1-4BEE-A705-FE92E5FDFC39}" sibTransId="{3FC37845-3DC1-4456-9563-949F4335F6F5}"/>
    <dgm:cxn modelId="{110C7113-0AE9-4A86-A0E6-BA13E6190E30}" srcId="{6A12B0E2-3313-476B-9728-11297F3C93BD}" destId="{405E2594-0E3F-43CA-BF50-F498321372CF}" srcOrd="0" destOrd="0" parTransId="{F5C17A07-2D90-470F-87C5-12CF1C219776}" sibTransId="{5A063822-4D2C-4B6C-8047-9E9A6DABE931}"/>
    <dgm:cxn modelId="{C5E30A14-2D79-48C4-B08A-C62D05EA3C01}" type="presOf" srcId="{A21B593D-F2B8-4C54-B95E-F0B37474BACF}" destId="{78F21289-107D-4D46-9DD6-3B49A904C00F}" srcOrd="0" destOrd="0" presId="urn:microsoft.com/office/officeart/2016/7/layout/RoundedRectangleTimeline"/>
    <dgm:cxn modelId="{E31F9C1F-3448-43A8-B9B3-AA48EC7DBF9C}" type="presOf" srcId="{405E2594-0E3F-43CA-BF50-F498321372CF}" destId="{685C7F50-EE8E-4E51-BAB1-1AB1054F8F91}" srcOrd="0" destOrd="0" presId="urn:microsoft.com/office/officeart/2016/7/layout/RoundedRectangleTimeline"/>
    <dgm:cxn modelId="{876AAF22-EB33-406B-ACBA-6C876A3F76EA}" srcId="{A21B593D-F2B8-4C54-B95E-F0B37474BACF}" destId="{26DB333F-D946-4DD4-9569-B5F17BE6E1D3}" srcOrd="0" destOrd="0" parTransId="{4DF26C09-50BF-4D58-BF04-21D9324204BE}" sibTransId="{89DE29F7-249B-4D4B-87E7-372A1361E709}"/>
    <dgm:cxn modelId="{48090C34-5831-4021-BB4C-3FA2DE2A72D6}" type="presOf" srcId="{6D39FBB8-986D-4979-A6E1-2DC1F0082542}" destId="{15299C0E-52F8-49BC-A637-2AD4EACA1014}" srcOrd="0" destOrd="0" presId="urn:microsoft.com/office/officeart/2016/7/layout/RoundedRectangleTimeline"/>
    <dgm:cxn modelId="{041A2C76-B877-4101-87B6-2092D51900AF}" type="presOf" srcId="{6A12B0E2-3313-476B-9728-11297F3C93BD}" destId="{8798B2C1-992C-42D9-9DB3-2641EE51DFB0}" srcOrd="0" destOrd="0" presId="urn:microsoft.com/office/officeart/2016/7/layout/RoundedRectangleTimeline"/>
    <dgm:cxn modelId="{B9915195-3BD7-4089-975C-1FA537BBD7F5}" srcId="{616B120A-30B2-4854-98FB-B630C89FF251}" destId="{1E299B24-8113-426D-B2CE-4743A077EC75}" srcOrd="0" destOrd="0" parTransId="{A8166A7A-E7BC-4B47-B6D8-22AD4C4C6117}" sibTransId="{D45232B0-40E3-4BB9-ADA3-3D462EE9056B}"/>
    <dgm:cxn modelId="{10A7DEB8-8FBC-49E0-A019-3DF4FE054A4E}" type="presOf" srcId="{47A6189E-36B7-4ED7-B14C-A32E457D637D}" destId="{2A041755-B2CE-42B8-8D2C-816BFE625141}" srcOrd="0" destOrd="0" presId="urn:microsoft.com/office/officeart/2016/7/layout/RoundedRectangleTimeline"/>
    <dgm:cxn modelId="{315DC6B9-006F-4137-8883-87113A04E2C0}" srcId="{7C0AC8F9-E625-49DD-BA0C-BF1B94437983}" destId="{A21B593D-F2B8-4C54-B95E-F0B37474BACF}" srcOrd="3" destOrd="0" parTransId="{6A310AF2-6C21-4443-9C09-6CA4D7D3DF3B}" sibTransId="{636905A3-66F8-4AF9-99AB-1496FEA80AFB}"/>
    <dgm:cxn modelId="{E1F8E8BA-BCEC-4A71-A215-B6C76D01F34E}" srcId="{7C0AC8F9-E625-49DD-BA0C-BF1B94437983}" destId="{6A12B0E2-3313-476B-9728-11297F3C93BD}" srcOrd="1" destOrd="0" parTransId="{7BF2D814-AB62-48AE-97F4-6130B32CA1CA}" sibTransId="{BA02AB79-4FCD-4B79-B352-3724A5842EA0}"/>
    <dgm:cxn modelId="{349B4FD5-9131-4462-A74E-F7889F1E80C0}" type="presOf" srcId="{616B120A-30B2-4854-98FB-B630C89FF251}" destId="{D74F5E38-8104-470B-B42B-A12FA08C1AEF}" srcOrd="0" destOrd="0" presId="urn:microsoft.com/office/officeart/2016/7/layout/RoundedRectangleTimeline"/>
    <dgm:cxn modelId="{B56C27DF-929C-41A6-91CB-4E2C87003356}" type="presOf" srcId="{26DB333F-D946-4DD4-9569-B5F17BE6E1D3}" destId="{FE9190BE-F1D9-456D-A93F-0DCA58E53C53}" srcOrd="0" destOrd="0" presId="urn:microsoft.com/office/officeart/2016/7/layout/RoundedRectangleTimeline"/>
    <dgm:cxn modelId="{861106E3-FC54-41C8-A4A6-F716575ED90B}" srcId="{7C0AC8F9-E625-49DD-BA0C-BF1B94437983}" destId="{47A6189E-36B7-4ED7-B14C-A32E457D637D}" srcOrd="0" destOrd="0" parTransId="{66CB277A-75C9-4CA4-A458-CEAFC801B593}" sibTransId="{55D72BF5-0923-4543-A024-425BC32D1717}"/>
    <dgm:cxn modelId="{619C08E5-730A-4FE0-A016-C4F845F8F228}" srcId="{47A6189E-36B7-4ED7-B14C-A32E457D637D}" destId="{6D39FBB8-986D-4979-A6E1-2DC1F0082542}" srcOrd="0" destOrd="0" parTransId="{062110A5-1C3B-42DD-B674-0B08D1932F50}" sibTransId="{F67F33AE-CB13-4A16-9EBA-0A0E4946DDEC}"/>
    <dgm:cxn modelId="{02D55FE9-AECF-4D3C-A63C-4B5BBAA69D01}" type="presOf" srcId="{7C0AC8F9-E625-49DD-BA0C-BF1B94437983}" destId="{01B518C0-B860-4BDC-88B0-F6E488CEE851}" srcOrd="0" destOrd="0" presId="urn:microsoft.com/office/officeart/2016/7/layout/RoundedRectangleTimeline"/>
    <dgm:cxn modelId="{808A43F9-A970-4976-BE88-B3C88351F77C}" type="presOf" srcId="{1E299B24-8113-426D-B2CE-4743A077EC75}" destId="{9A05156C-EEFF-4AEA-B41B-81AB57338C48}" srcOrd="0" destOrd="0" presId="urn:microsoft.com/office/officeart/2016/7/layout/RoundedRectangleTimeline"/>
    <dgm:cxn modelId="{E48AC9DA-7962-42EA-B0D3-F2F8682878B8}" type="presParOf" srcId="{01B518C0-B860-4BDC-88B0-F6E488CEE851}" destId="{BADF6802-18D7-4861-A761-B7F68376BD46}" srcOrd="0" destOrd="0" presId="urn:microsoft.com/office/officeart/2016/7/layout/RoundedRectangleTimeline"/>
    <dgm:cxn modelId="{CEC99CD7-2918-4226-919E-F8E367CD793B}" type="presParOf" srcId="{BADF6802-18D7-4861-A761-B7F68376BD46}" destId="{2A041755-B2CE-42B8-8D2C-816BFE625141}" srcOrd="0" destOrd="0" presId="urn:microsoft.com/office/officeart/2016/7/layout/RoundedRectangleTimeline"/>
    <dgm:cxn modelId="{28C80810-9C89-47FF-9E5F-F85359A96B76}" type="presParOf" srcId="{BADF6802-18D7-4861-A761-B7F68376BD46}" destId="{15299C0E-52F8-49BC-A637-2AD4EACA1014}" srcOrd="1" destOrd="0" presId="urn:microsoft.com/office/officeart/2016/7/layout/RoundedRectangleTimeline"/>
    <dgm:cxn modelId="{E59D9E63-66F1-41CD-89C7-98A3B3959B7C}" type="presParOf" srcId="{BADF6802-18D7-4861-A761-B7F68376BD46}" destId="{3B42BE27-08D6-45A6-ADDE-D5BBE2F65302}" srcOrd="2" destOrd="0" presId="urn:microsoft.com/office/officeart/2016/7/layout/RoundedRectangleTimeline"/>
    <dgm:cxn modelId="{4184267C-EAB8-4A9C-9B8A-F9C71B4AED45}" type="presParOf" srcId="{BADF6802-18D7-4861-A761-B7F68376BD46}" destId="{D42C4C3F-CA46-4E77-947C-AD9DD3C26B98}" srcOrd="3" destOrd="0" presId="urn:microsoft.com/office/officeart/2016/7/layout/RoundedRectangleTimeline"/>
    <dgm:cxn modelId="{67EFE4CA-D351-4F80-888A-60A15DFA456B}" type="presParOf" srcId="{BADF6802-18D7-4861-A761-B7F68376BD46}" destId="{B9BFE162-03A1-4ADA-B30E-926D27DCA22F}" srcOrd="4" destOrd="0" presId="urn:microsoft.com/office/officeart/2016/7/layout/RoundedRectangleTimeline"/>
    <dgm:cxn modelId="{58DA2530-DCD9-4282-AE96-E9CEDA89529D}" type="presParOf" srcId="{01B518C0-B860-4BDC-88B0-F6E488CEE851}" destId="{52869E36-3D5C-4FF9-B54C-66AF8BBAADD1}" srcOrd="1" destOrd="0" presId="urn:microsoft.com/office/officeart/2016/7/layout/RoundedRectangleTimeline"/>
    <dgm:cxn modelId="{253775DD-CB0D-4344-83F4-CF94B44615BA}" type="presParOf" srcId="{01B518C0-B860-4BDC-88B0-F6E488CEE851}" destId="{4E1B30CB-CB6B-48D3-9919-97FB297998EA}" srcOrd="2" destOrd="0" presId="urn:microsoft.com/office/officeart/2016/7/layout/RoundedRectangleTimeline"/>
    <dgm:cxn modelId="{1A6F204D-A3A6-4E7D-9752-9D98D9EC772E}" type="presParOf" srcId="{4E1B30CB-CB6B-48D3-9919-97FB297998EA}" destId="{8798B2C1-992C-42D9-9DB3-2641EE51DFB0}" srcOrd="0" destOrd="0" presId="urn:microsoft.com/office/officeart/2016/7/layout/RoundedRectangleTimeline"/>
    <dgm:cxn modelId="{C400ED8C-F802-4F82-9E88-FCB35FC3DF80}" type="presParOf" srcId="{4E1B30CB-CB6B-48D3-9919-97FB297998EA}" destId="{685C7F50-EE8E-4E51-BAB1-1AB1054F8F91}" srcOrd="1" destOrd="0" presId="urn:microsoft.com/office/officeart/2016/7/layout/RoundedRectangleTimeline"/>
    <dgm:cxn modelId="{8872E60B-22B2-44B1-B157-A7677F1735EF}" type="presParOf" srcId="{4E1B30CB-CB6B-48D3-9919-97FB297998EA}" destId="{97808087-0848-4795-93DC-52165B7CA8F1}" srcOrd="2" destOrd="0" presId="urn:microsoft.com/office/officeart/2016/7/layout/RoundedRectangleTimeline"/>
    <dgm:cxn modelId="{A3562470-7AC2-49E1-8608-5CAF38E6E4AC}" type="presParOf" srcId="{4E1B30CB-CB6B-48D3-9919-97FB297998EA}" destId="{7BDF0D79-7628-46E4-BC0C-ED4CAD4C7B09}" srcOrd="3" destOrd="0" presId="urn:microsoft.com/office/officeart/2016/7/layout/RoundedRectangleTimeline"/>
    <dgm:cxn modelId="{509E78DF-3F68-4808-8D3C-06ED9225FCF2}" type="presParOf" srcId="{4E1B30CB-CB6B-48D3-9919-97FB297998EA}" destId="{36860A55-4196-49C7-839F-F72449696A08}" srcOrd="4" destOrd="0" presId="urn:microsoft.com/office/officeart/2016/7/layout/RoundedRectangleTimeline"/>
    <dgm:cxn modelId="{D4129736-0BE9-4105-B9E2-0C5CB6C1CDF9}" type="presParOf" srcId="{01B518C0-B860-4BDC-88B0-F6E488CEE851}" destId="{62310365-C977-4F5B-971D-D15DCF28893A}" srcOrd="3" destOrd="0" presId="urn:microsoft.com/office/officeart/2016/7/layout/RoundedRectangleTimeline"/>
    <dgm:cxn modelId="{0A003D1D-DB1C-454E-9611-C3C62E35436F}" type="presParOf" srcId="{01B518C0-B860-4BDC-88B0-F6E488CEE851}" destId="{598588EB-7134-4EF8-85A6-04219C40F6F5}" srcOrd="4" destOrd="0" presId="urn:microsoft.com/office/officeart/2016/7/layout/RoundedRectangleTimeline"/>
    <dgm:cxn modelId="{F558B4BB-C5E5-4E31-BF86-99736A23AC53}" type="presParOf" srcId="{598588EB-7134-4EF8-85A6-04219C40F6F5}" destId="{D74F5E38-8104-470B-B42B-A12FA08C1AEF}" srcOrd="0" destOrd="0" presId="urn:microsoft.com/office/officeart/2016/7/layout/RoundedRectangleTimeline"/>
    <dgm:cxn modelId="{8C302794-86E9-48CA-BDED-0A4DC4F1428C}" type="presParOf" srcId="{598588EB-7134-4EF8-85A6-04219C40F6F5}" destId="{9A05156C-EEFF-4AEA-B41B-81AB57338C48}" srcOrd="1" destOrd="0" presId="urn:microsoft.com/office/officeart/2016/7/layout/RoundedRectangleTimeline"/>
    <dgm:cxn modelId="{52F18C65-44F0-4FBE-B8AC-99EF1D910ECE}" type="presParOf" srcId="{598588EB-7134-4EF8-85A6-04219C40F6F5}" destId="{48507E20-20F3-4408-94E5-59F534C06559}" srcOrd="2" destOrd="0" presId="urn:microsoft.com/office/officeart/2016/7/layout/RoundedRectangleTimeline"/>
    <dgm:cxn modelId="{9FB632B1-429D-4986-840D-3A674024166C}" type="presParOf" srcId="{598588EB-7134-4EF8-85A6-04219C40F6F5}" destId="{289073B2-AAA1-4DFB-8B7D-333B88823EAD}" srcOrd="3" destOrd="0" presId="urn:microsoft.com/office/officeart/2016/7/layout/RoundedRectangleTimeline"/>
    <dgm:cxn modelId="{DD606988-DE93-40A7-A5BA-DDD5FFF28DDB}" type="presParOf" srcId="{598588EB-7134-4EF8-85A6-04219C40F6F5}" destId="{18E6EC1D-C166-4BF5-B180-5271087A830B}" srcOrd="4" destOrd="0" presId="urn:microsoft.com/office/officeart/2016/7/layout/RoundedRectangleTimeline"/>
    <dgm:cxn modelId="{EA4A3B0F-8DE2-40EE-B5B6-039F01BC9B26}" type="presParOf" srcId="{01B518C0-B860-4BDC-88B0-F6E488CEE851}" destId="{7B7A3DBD-5CB6-4FC0-8DEF-5F50B5AE286A}" srcOrd="5" destOrd="0" presId="urn:microsoft.com/office/officeart/2016/7/layout/RoundedRectangleTimeline"/>
    <dgm:cxn modelId="{2D9612CC-8E54-417D-948D-D871E819CA39}" type="presParOf" srcId="{01B518C0-B860-4BDC-88B0-F6E488CEE851}" destId="{D0099735-E9BE-4AC2-8ED6-62FB3EB5744A}" srcOrd="6" destOrd="0" presId="urn:microsoft.com/office/officeart/2016/7/layout/RoundedRectangleTimeline"/>
    <dgm:cxn modelId="{CA165BB4-ACA1-4880-88D9-73BDEBB67629}" type="presParOf" srcId="{D0099735-E9BE-4AC2-8ED6-62FB3EB5744A}" destId="{78F21289-107D-4D46-9DD6-3B49A904C00F}" srcOrd="0" destOrd="0" presId="urn:microsoft.com/office/officeart/2016/7/layout/RoundedRectangleTimeline"/>
    <dgm:cxn modelId="{26E6C936-3014-429C-B704-68753A895112}" type="presParOf" srcId="{D0099735-E9BE-4AC2-8ED6-62FB3EB5744A}" destId="{FE9190BE-F1D9-456D-A93F-0DCA58E53C53}" srcOrd="1" destOrd="0" presId="urn:microsoft.com/office/officeart/2016/7/layout/RoundedRectangleTimeline"/>
    <dgm:cxn modelId="{0769CC89-A8D3-47F8-A9F6-575381436360}" type="presParOf" srcId="{D0099735-E9BE-4AC2-8ED6-62FB3EB5744A}" destId="{E33C5750-E0F9-412D-8C61-F3246197CB1B}" srcOrd="2" destOrd="0" presId="urn:microsoft.com/office/officeart/2016/7/layout/RoundedRectangleTimeline"/>
    <dgm:cxn modelId="{B44937F5-3C2E-4B42-B4C6-7FC632EE5B87}" type="presParOf" srcId="{D0099735-E9BE-4AC2-8ED6-62FB3EB5744A}" destId="{32E17260-D1A7-47BB-A61B-ECDED21D271F}" srcOrd="3" destOrd="0" presId="urn:microsoft.com/office/officeart/2016/7/layout/RoundedRectangleTimeline"/>
    <dgm:cxn modelId="{A1C299A1-A985-451C-A48F-CA520F8C5AA4}" type="presParOf" srcId="{D0099735-E9BE-4AC2-8ED6-62FB3EB5744A}" destId="{E4BC28A1-BA0A-4FE5-8C05-7FA4AA1128E6}"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8E0283-E882-472D-9833-7EC6D6B69BDD}">
      <dsp:nvSpPr>
        <dsp:cNvPr id="0" name=""/>
        <dsp:cNvSpPr/>
      </dsp:nvSpPr>
      <dsp:spPr>
        <a:xfrm>
          <a:off x="0" y="0"/>
          <a:ext cx="6172199" cy="1105601"/>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D162B97A-9339-401C-8FBB-1BDF62C9A730}">
      <dsp:nvSpPr>
        <dsp:cNvPr id="0" name=""/>
        <dsp:cNvSpPr/>
      </dsp:nvSpPr>
      <dsp:spPr>
        <a:xfrm>
          <a:off x="334444" y="250941"/>
          <a:ext cx="608081" cy="60808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44360CC-042F-4BF2-BD70-5AEEACF23A58}">
      <dsp:nvSpPr>
        <dsp:cNvPr id="0" name=""/>
        <dsp:cNvSpPr/>
      </dsp:nvSpPr>
      <dsp:spPr>
        <a:xfrm>
          <a:off x="1276970" y="2181"/>
          <a:ext cx="4895229" cy="1105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010" tIns="117010" rIns="117010" bIns="117010"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mj-lt"/>
            </a:rPr>
            <a:t> </a:t>
          </a:r>
          <a:r>
            <a:rPr lang="en-US" sz="2200" kern="1200" dirty="0">
              <a:latin typeface="+mj-lt"/>
              <a:ea typeface="+mj-lt"/>
              <a:cs typeface="+mj-lt"/>
            </a:rPr>
            <a:t>Regulation and</a:t>
          </a:r>
          <a:r>
            <a:rPr lang="en-US" sz="2200" kern="1200" dirty="0">
              <a:latin typeface="+mj-lt"/>
              <a:ea typeface="Calibri"/>
              <a:cs typeface="Calibri"/>
            </a:rPr>
            <a:t> Program Updates</a:t>
          </a:r>
        </a:p>
      </dsp:txBody>
      <dsp:txXfrm>
        <a:off x="1276970" y="2181"/>
        <a:ext cx="4895229" cy="1105601"/>
      </dsp:txXfrm>
    </dsp:sp>
    <dsp:sp modelId="{DCD47F15-142E-48CA-9E19-70370CC6E157}">
      <dsp:nvSpPr>
        <dsp:cNvPr id="0" name=""/>
        <dsp:cNvSpPr/>
      </dsp:nvSpPr>
      <dsp:spPr>
        <a:xfrm>
          <a:off x="0" y="1361850"/>
          <a:ext cx="6172199" cy="1105601"/>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B0421E6E-9A5B-45BA-B58B-1E982A4D64A2}">
      <dsp:nvSpPr>
        <dsp:cNvPr id="0" name=""/>
        <dsp:cNvSpPr/>
      </dsp:nvSpPr>
      <dsp:spPr>
        <a:xfrm>
          <a:off x="334444" y="1632944"/>
          <a:ext cx="608081" cy="608081"/>
        </a:xfrm>
        <a:prstGeom prst="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B256123-6766-4906-8049-F8353D63CD4B}">
      <dsp:nvSpPr>
        <dsp:cNvPr id="0" name=""/>
        <dsp:cNvSpPr/>
      </dsp:nvSpPr>
      <dsp:spPr>
        <a:xfrm>
          <a:off x="1276970" y="1384183"/>
          <a:ext cx="4895229" cy="1105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010" tIns="117010" rIns="117010" bIns="117010" numCol="1" spcCol="1270" anchor="ctr" anchorCtr="0">
          <a:noAutofit/>
        </a:bodyPr>
        <a:lstStyle/>
        <a:p>
          <a:pPr marL="0" lvl="0" indent="0" algn="l" defTabSz="977900">
            <a:lnSpc>
              <a:spcPct val="100000"/>
            </a:lnSpc>
            <a:spcBef>
              <a:spcPct val="0"/>
            </a:spcBef>
            <a:spcAft>
              <a:spcPct val="35000"/>
            </a:spcAft>
            <a:buNone/>
          </a:pPr>
          <a:r>
            <a:rPr lang="en-US" sz="2200" kern="1200" dirty="0"/>
            <a:t> Reimagine CCCApply Updates </a:t>
          </a:r>
          <a:endParaRPr lang="en-US" sz="2200" kern="1200" dirty="0">
            <a:latin typeface="Source Sans Pro"/>
          </a:endParaRPr>
        </a:p>
      </dsp:txBody>
      <dsp:txXfrm>
        <a:off x="1276970" y="1384183"/>
        <a:ext cx="4895229" cy="1105601"/>
      </dsp:txXfrm>
    </dsp:sp>
    <dsp:sp modelId="{E6892D9D-AD58-40EF-B3E9-BB69AE8DB74F}">
      <dsp:nvSpPr>
        <dsp:cNvPr id="0" name=""/>
        <dsp:cNvSpPr/>
      </dsp:nvSpPr>
      <dsp:spPr>
        <a:xfrm>
          <a:off x="0" y="2766186"/>
          <a:ext cx="6172199" cy="1105601"/>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DA55F54A-FCC1-4E9A-81AE-253517B6B48C}">
      <dsp:nvSpPr>
        <dsp:cNvPr id="0" name=""/>
        <dsp:cNvSpPr/>
      </dsp:nvSpPr>
      <dsp:spPr>
        <a:xfrm>
          <a:off x="334444" y="3014946"/>
          <a:ext cx="608081" cy="60808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431E486-596F-4E87-A179-F28187B27C70}">
      <dsp:nvSpPr>
        <dsp:cNvPr id="0" name=""/>
        <dsp:cNvSpPr/>
      </dsp:nvSpPr>
      <dsp:spPr>
        <a:xfrm>
          <a:off x="1276970" y="2766186"/>
          <a:ext cx="4895229" cy="1105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010" tIns="117010" rIns="117010" bIns="117010"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Source Sans Pro"/>
            </a:rPr>
            <a:t>State</a:t>
          </a:r>
          <a:r>
            <a:rPr lang="en-US" sz="2200" kern="1200" dirty="0"/>
            <a:t> and Federal Legislative </a:t>
          </a:r>
          <a:r>
            <a:rPr lang="en-US" sz="2200" kern="1200" dirty="0">
              <a:latin typeface="Source Sans Pro"/>
            </a:rPr>
            <a:t>Update</a:t>
          </a:r>
          <a:endParaRPr lang="en-US" sz="2200" kern="1200" dirty="0"/>
        </a:p>
      </dsp:txBody>
      <dsp:txXfrm>
        <a:off x="1276970" y="2766186"/>
        <a:ext cx="4895229" cy="1105601"/>
      </dsp:txXfrm>
    </dsp:sp>
    <dsp:sp modelId="{83690701-8963-4595-B246-98F0C105FEAE}">
      <dsp:nvSpPr>
        <dsp:cNvPr id="0" name=""/>
        <dsp:cNvSpPr/>
      </dsp:nvSpPr>
      <dsp:spPr>
        <a:xfrm>
          <a:off x="0" y="4148188"/>
          <a:ext cx="6172199" cy="1105601"/>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B4C154BA-2464-4275-B982-8FD94FA2ED65}">
      <dsp:nvSpPr>
        <dsp:cNvPr id="0" name=""/>
        <dsp:cNvSpPr/>
      </dsp:nvSpPr>
      <dsp:spPr>
        <a:xfrm>
          <a:off x="334444" y="4396949"/>
          <a:ext cx="608081" cy="60808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086BA9F-86F7-4155-9C50-977AA248A384}">
      <dsp:nvSpPr>
        <dsp:cNvPr id="0" name=""/>
        <dsp:cNvSpPr/>
      </dsp:nvSpPr>
      <dsp:spPr>
        <a:xfrm>
          <a:off x="1276970" y="4148188"/>
          <a:ext cx="4895229" cy="1105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010" tIns="117010" rIns="117010" bIns="117010"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Calibri"/>
              <a:ea typeface="Calibri"/>
              <a:cs typeface="Calibri"/>
            </a:rPr>
            <a:t>Resources for A&amp;R Professionals</a:t>
          </a:r>
          <a:endParaRPr lang="en-US" sz="2200" kern="1200" dirty="0">
            <a:latin typeface="Source Sans Pro"/>
          </a:endParaRPr>
        </a:p>
      </dsp:txBody>
      <dsp:txXfrm>
        <a:off x="1276970" y="4148188"/>
        <a:ext cx="4895229" cy="11056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41755-B2CE-42B8-8D2C-816BFE625141}">
      <dsp:nvSpPr>
        <dsp:cNvPr id="0" name=""/>
        <dsp:cNvSpPr/>
      </dsp:nvSpPr>
      <dsp:spPr>
        <a:xfrm rot="16200000">
          <a:off x="1774357" y="850394"/>
          <a:ext cx="407034" cy="2369560"/>
        </a:xfrm>
        <a:prstGeom prst="round2Same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dirty="0"/>
            <a:t>May 1st</a:t>
          </a:r>
        </a:p>
      </dsp:txBody>
      <dsp:txXfrm rot="5400000">
        <a:off x="812964" y="1851527"/>
        <a:ext cx="2349690" cy="367294"/>
      </dsp:txXfrm>
    </dsp:sp>
    <dsp:sp modelId="{15299C0E-52F8-49BC-A637-2AD4EACA1014}">
      <dsp:nvSpPr>
        <dsp:cNvPr id="0" name=""/>
        <dsp:cNvSpPr/>
      </dsp:nvSpPr>
      <dsp:spPr>
        <a:xfrm>
          <a:off x="3241" y="0"/>
          <a:ext cx="3949267" cy="1424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a:lnSpc>
              <a:spcPct val="90000"/>
            </a:lnSpc>
            <a:spcBef>
              <a:spcPct val="0"/>
            </a:spcBef>
            <a:spcAft>
              <a:spcPct val="35000"/>
            </a:spcAft>
            <a:buNone/>
          </a:pPr>
          <a:r>
            <a:rPr lang="en-US" sz="1200" b="1" kern="1200" dirty="0"/>
            <a:t>Decision Point</a:t>
          </a:r>
        </a:p>
        <a:p>
          <a:pPr marL="0" lvl="0" indent="0" algn="ctr" defTabSz="533400">
            <a:lnSpc>
              <a:spcPct val="90000"/>
            </a:lnSpc>
            <a:spcBef>
              <a:spcPct val="0"/>
            </a:spcBef>
            <a:spcAft>
              <a:spcPct val="35000"/>
            </a:spcAft>
            <a:buNone/>
          </a:pPr>
          <a:r>
            <a:rPr lang="en-US" sz="1200" kern="1200" dirty="0"/>
            <a:t>Confirm district’s Ripple 1 window by May 1, aligning with strategic priorities and readiness.</a:t>
          </a:r>
        </a:p>
      </dsp:txBody>
      <dsp:txXfrm>
        <a:off x="3241" y="0"/>
        <a:ext cx="3949267" cy="1424622"/>
      </dsp:txXfrm>
    </dsp:sp>
    <dsp:sp modelId="{3B42BE27-08D6-45A6-ADDE-D5BBE2F65302}">
      <dsp:nvSpPr>
        <dsp:cNvPr id="0" name=""/>
        <dsp:cNvSpPr/>
      </dsp:nvSpPr>
      <dsp:spPr>
        <a:xfrm>
          <a:off x="1977875" y="1506029"/>
          <a:ext cx="0" cy="325627"/>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42C4C3F-CA46-4E77-947C-AD9DD3C26B98}">
      <dsp:nvSpPr>
        <dsp:cNvPr id="0" name=""/>
        <dsp:cNvSpPr/>
      </dsp:nvSpPr>
      <dsp:spPr>
        <a:xfrm>
          <a:off x="1937171" y="1424622"/>
          <a:ext cx="81406" cy="8140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798B2C1-992C-42D9-9DB3-2641EE51DFB0}">
      <dsp:nvSpPr>
        <dsp:cNvPr id="0" name=""/>
        <dsp:cNvSpPr/>
      </dsp:nvSpPr>
      <dsp:spPr>
        <a:xfrm>
          <a:off x="3162655" y="1831657"/>
          <a:ext cx="2369560" cy="4070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dirty="0"/>
            <a:t>June 1st</a:t>
          </a:r>
        </a:p>
      </dsp:txBody>
      <dsp:txXfrm>
        <a:off x="3162655" y="1831657"/>
        <a:ext cx="2369560" cy="407034"/>
      </dsp:txXfrm>
    </dsp:sp>
    <dsp:sp modelId="{685C7F50-EE8E-4E51-BAB1-1AB1054F8F91}">
      <dsp:nvSpPr>
        <dsp:cNvPr id="0" name=""/>
        <dsp:cNvSpPr/>
      </dsp:nvSpPr>
      <dsp:spPr>
        <a:xfrm>
          <a:off x="2372802" y="2645726"/>
          <a:ext cx="3949267" cy="1424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a:lnSpc>
              <a:spcPct val="90000"/>
            </a:lnSpc>
            <a:spcBef>
              <a:spcPct val="0"/>
            </a:spcBef>
            <a:spcAft>
              <a:spcPct val="35000"/>
            </a:spcAft>
            <a:buNone/>
          </a:pPr>
          <a:r>
            <a:rPr lang="en-US" sz="1200" b="1" kern="1200" dirty="0"/>
            <a:t>Platform Launch &amp; Ripple 1 </a:t>
          </a:r>
        </a:p>
        <a:p>
          <a:pPr marL="0" lvl="0" indent="0" algn="ctr" defTabSz="533400">
            <a:lnSpc>
              <a:spcPct val="90000"/>
            </a:lnSpc>
            <a:spcBef>
              <a:spcPct val="0"/>
            </a:spcBef>
            <a:spcAft>
              <a:spcPct val="35000"/>
            </a:spcAft>
            <a:buNone/>
          </a:pPr>
          <a:r>
            <a:rPr lang="en-US" sz="1200" kern="1200" dirty="0"/>
            <a:t>June 1</a:t>
          </a:r>
          <a:r>
            <a:rPr lang="en-US" sz="1200" kern="1200" baseline="30000" dirty="0"/>
            <a:t>st</a:t>
          </a:r>
          <a:r>
            <a:rPr lang="en-US" sz="1200" kern="1200" dirty="0"/>
            <a:t> Liaison launches. Ripple 1 districts go live in June, supported by the Chancellor’s Office and project partners to ensure smooth transition and best practices.</a:t>
          </a:r>
        </a:p>
      </dsp:txBody>
      <dsp:txXfrm>
        <a:off x="2372802" y="2645726"/>
        <a:ext cx="3949267" cy="1424622"/>
      </dsp:txXfrm>
    </dsp:sp>
    <dsp:sp modelId="{97808087-0848-4795-93DC-52165B7CA8F1}">
      <dsp:nvSpPr>
        <dsp:cNvPr id="0" name=""/>
        <dsp:cNvSpPr/>
      </dsp:nvSpPr>
      <dsp:spPr>
        <a:xfrm>
          <a:off x="4347436" y="2238691"/>
          <a:ext cx="0" cy="325627"/>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BDF0D79-7628-46E4-BC0C-ED4CAD4C7B09}">
      <dsp:nvSpPr>
        <dsp:cNvPr id="0" name=""/>
        <dsp:cNvSpPr/>
      </dsp:nvSpPr>
      <dsp:spPr>
        <a:xfrm>
          <a:off x="4306732" y="2564319"/>
          <a:ext cx="81406" cy="8140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74F5E38-8104-470B-B42B-A12FA08C1AEF}">
      <dsp:nvSpPr>
        <dsp:cNvPr id="0" name=""/>
        <dsp:cNvSpPr/>
      </dsp:nvSpPr>
      <dsp:spPr>
        <a:xfrm>
          <a:off x="5532216" y="1831657"/>
          <a:ext cx="2369560" cy="4070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dirty="0"/>
            <a:t>July–Aug.</a:t>
          </a:r>
        </a:p>
      </dsp:txBody>
      <dsp:txXfrm>
        <a:off x="5532216" y="1831657"/>
        <a:ext cx="2369560" cy="407034"/>
      </dsp:txXfrm>
    </dsp:sp>
    <dsp:sp modelId="{9A05156C-EEFF-4AEA-B41B-81AB57338C48}">
      <dsp:nvSpPr>
        <dsp:cNvPr id="0" name=""/>
        <dsp:cNvSpPr/>
      </dsp:nvSpPr>
      <dsp:spPr>
        <a:xfrm>
          <a:off x="4742362" y="0"/>
          <a:ext cx="3949267" cy="1424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a:lnSpc>
              <a:spcPct val="90000"/>
            </a:lnSpc>
            <a:spcBef>
              <a:spcPct val="0"/>
            </a:spcBef>
            <a:spcAft>
              <a:spcPct val="35000"/>
            </a:spcAft>
            <a:buNone/>
          </a:pPr>
          <a:r>
            <a:rPr lang="en-US" sz="1200" b="1" kern="1200" dirty="0"/>
            <a:t>Ripple 2 Launch </a:t>
          </a:r>
        </a:p>
        <a:p>
          <a:pPr marL="0" lvl="0" indent="0" algn="ctr" defTabSz="533400">
            <a:lnSpc>
              <a:spcPct val="90000"/>
            </a:lnSpc>
            <a:spcBef>
              <a:spcPct val="0"/>
            </a:spcBef>
            <a:spcAft>
              <a:spcPct val="35000"/>
            </a:spcAft>
            <a:buNone/>
          </a:pPr>
          <a:r>
            <a:rPr lang="en-US" sz="1200" kern="1200" dirty="0"/>
            <a:t>July-August: Ripple 2 districts launch. Benefit from Ripple 1 insights for streamlined implementation. </a:t>
          </a:r>
        </a:p>
      </dsp:txBody>
      <dsp:txXfrm>
        <a:off x="4742362" y="0"/>
        <a:ext cx="3949267" cy="1424622"/>
      </dsp:txXfrm>
    </dsp:sp>
    <dsp:sp modelId="{48507E20-20F3-4408-94E5-59F534C06559}">
      <dsp:nvSpPr>
        <dsp:cNvPr id="0" name=""/>
        <dsp:cNvSpPr/>
      </dsp:nvSpPr>
      <dsp:spPr>
        <a:xfrm>
          <a:off x="6716996" y="1506029"/>
          <a:ext cx="0" cy="325627"/>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89073B2-AAA1-4DFB-8B7D-333B88823EAD}">
      <dsp:nvSpPr>
        <dsp:cNvPr id="0" name=""/>
        <dsp:cNvSpPr/>
      </dsp:nvSpPr>
      <dsp:spPr>
        <a:xfrm>
          <a:off x="6676293" y="1424622"/>
          <a:ext cx="81406" cy="8140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8F21289-107D-4D46-9DD6-3B49A904C00F}">
      <dsp:nvSpPr>
        <dsp:cNvPr id="0" name=""/>
        <dsp:cNvSpPr/>
      </dsp:nvSpPr>
      <dsp:spPr>
        <a:xfrm rot="5400000">
          <a:off x="8883040" y="850394"/>
          <a:ext cx="407034" cy="2369560"/>
        </a:xfrm>
        <a:prstGeom prst="round2Same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dirty="0"/>
            <a:t>Sept.</a:t>
          </a:r>
        </a:p>
      </dsp:txBody>
      <dsp:txXfrm rot="-5400000">
        <a:off x="7901777" y="1851527"/>
        <a:ext cx="2349690" cy="367294"/>
      </dsp:txXfrm>
    </dsp:sp>
    <dsp:sp modelId="{FE9190BE-F1D9-456D-A93F-0DCA58E53C53}">
      <dsp:nvSpPr>
        <dsp:cNvPr id="0" name=""/>
        <dsp:cNvSpPr/>
      </dsp:nvSpPr>
      <dsp:spPr>
        <a:xfrm>
          <a:off x="7111923" y="2645726"/>
          <a:ext cx="3949267" cy="1424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a:lnSpc>
              <a:spcPct val="90000"/>
            </a:lnSpc>
            <a:spcBef>
              <a:spcPct val="0"/>
            </a:spcBef>
            <a:spcAft>
              <a:spcPct val="35000"/>
            </a:spcAft>
            <a:buNone/>
          </a:pPr>
          <a:r>
            <a:rPr lang="en-US" sz="1200" b="1" kern="1200" dirty="0"/>
            <a:t>Ripple 3 &amp; Scaling </a:t>
          </a:r>
        </a:p>
        <a:p>
          <a:pPr marL="0" lvl="0" indent="0" algn="ctr" defTabSz="533400">
            <a:lnSpc>
              <a:spcPct val="90000"/>
            </a:lnSpc>
            <a:spcBef>
              <a:spcPct val="0"/>
            </a:spcBef>
            <a:spcAft>
              <a:spcPct val="35000"/>
            </a:spcAft>
            <a:buNone/>
          </a:pPr>
          <a:r>
            <a:rPr lang="en-US" sz="1200" kern="1200" dirty="0"/>
            <a:t>September: Ripple 3 districts go live. A refined implementation playbook ensures successful scaling and mutual success.</a:t>
          </a:r>
        </a:p>
      </dsp:txBody>
      <dsp:txXfrm>
        <a:off x="7111923" y="2645726"/>
        <a:ext cx="3949267" cy="1424622"/>
      </dsp:txXfrm>
    </dsp:sp>
    <dsp:sp modelId="{E33C5750-E0F9-412D-8C61-F3246197CB1B}">
      <dsp:nvSpPr>
        <dsp:cNvPr id="0" name=""/>
        <dsp:cNvSpPr/>
      </dsp:nvSpPr>
      <dsp:spPr>
        <a:xfrm>
          <a:off x="9086557" y="2238691"/>
          <a:ext cx="0" cy="325627"/>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2E17260-D1A7-47BB-A61B-ECDED21D271F}">
      <dsp:nvSpPr>
        <dsp:cNvPr id="0" name=""/>
        <dsp:cNvSpPr/>
      </dsp:nvSpPr>
      <dsp:spPr>
        <a:xfrm>
          <a:off x="9045854" y="2564319"/>
          <a:ext cx="81406" cy="8140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B019FB-593D-4275-A3B5-1DB4D2B355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2764C7F-BDC6-4D64-8395-004DA5AB16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A46059-6C88-4AA4-A97C-579F1A0DEB00}" type="datetimeFigureOut">
              <a:rPr lang="en-US" smtClean="0"/>
              <a:t>3/28/2026</a:t>
            </a:fld>
            <a:endParaRPr lang="en-US" dirty="0"/>
          </a:p>
        </p:txBody>
      </p:sp>
      <p:sp>
        <p:nvSpPr>
          <p:cNvPr id="4" name="Footer Placeholder 3">
            <a:extLst>
              <a:ext uri="{FF2B5EF4-FFF2-40B4-BE49-F238E27FC236}">
                <a16:creationId xmlns:a16="http://schemas.microsoft.com/office/drawing/2014/main" id="{A06ADE41-A083-4BA5-849F-E236975496B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93173AA-1E36-4444-B047-839691ABC4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AEA9F6-6142-4242-851B-79E9B1DDDD42}" type="slidenum">
              <a:rPr lang="en-US" smtClean="0"/>
              <a:t>‹#›</a:t>
            </a:fld>
            <a:endParaRPr lang="en-US" dirty="0"/>
          </a:p>
        </p:txBody>
      </p:sp>
    </p:spTree>
    <p:extLst>
      <p:ext uri="{BB962C8B-B14F-4D97-AF65-F5344CB8AC3E}">
        <p14:creationId xmlns:p14="http://schemas.microsoft.com/office/powerpoint/2010/main" val="9477435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A2C80-5EFD-481C-A353-80B44931313E}" type="datetimeFigureOut">
              <a:rPr lang="en-US" smtClean="0"/>
              <a:t>3/28/2026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37968D-5969-4CC4-A63D-C90CD4C34E88}" type="slidenum">
              <a:rPr lang="en-US" smtClean="0"/>
              <a:t>‹#›</a:t>
            </a:fld>
            <a:endParaRPr lang="en-US" dirty="0"/>
          </a:p>
        </p:txBody>
      </p:sp>
    </p:spTree>
    <p:extLst>
      <p:ext uri="{BB962C8B-B14F-4D97-AF65-F5344CB8AC3E}">
        <p14:creationId xmlns:p14="http://schemas.microsoft.com/office/powerpoint/2010/main" val="41068573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ea typeface="Calibri"/>
                <a:cs typeface="Calibri"/>
              </a:rPr>
              <a:t>Stacey to start presentation, give intros and V2030 background (5 min) </a:t>
            </a:r>
          </a:p>
        </p:txBody>
      </p:sp>
      <p:sp>
        <p:nvSpPr>
          <p:cNvPr id="4" name="Slide Number Placeholder 3"/>
          <p:cNvSpPr>
            <a:spLocks noGrp="1"/>
          </p:cNvSpPr>
          <p:nvPr>
            <p:ph type="sldNum" sz="quarter" idx="5"/>
          </p:nvPr>
        </p:nvSpPr>
        <p:spPr/>
        <p:txBody>
          <a:bodyPr/>
          <a:lstStyle/>
          <a:p>
            <a:fld id="{0437968D-5969-4CC4-A63D-C90CD4C34E88}" type="slidenum">
              <a:rPr lang="en-US" smtClean="0"/>
              <a:t>1</a:t>
            </a:fld>
            <a:endParaRPr lang="en-US" dirty="0"/>
          </a:p>
        </p:txBody>
      </p:sp>
    </p:spTree>
    <p:extLst>
      <p:ext uri="{BB962C8B-B14F-4D97-AF65-F5344CB8AC3E}">
        <p14:creationId xmlns:p14="http://schemas.microsoft.com/office/powerpoint/2010/main" val="3422456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Check out the branding and marketing tools available for use.  The CCCs have been very innovative in producing crosswalks and media information to share with students.  What has your college done?</a:t>
            </a:r>
          </a:p>
          <a:p>
            <a:r>
              <a:rPr lang="en-US" dirty="0"/>
              <a:t> </a:t>
            </a:r>
            <a:endParaRPr lang="en-US" dirty="0">
              <a:ea typeface="Calibri"/>
              <a:cs typeface="Calibri"/>
            </a:endParaRPr>
          </a:p>
          <a:p>
            <a:r>
              <a:rPr lang="en-US" dirty="0"/>
              <a:t>As you can imagine, technology can create unintended barriers when implementing a new initiative. There is concern that some CCCs may not be able to accurately display the CCN taxonomy and titles on students' ed plans and transcripts.</a:t>
            </a:r>
          </a:p>
          <a:p>
            <a:r>
              <a:rPr lang="en-US" dirty="0"/>
              <a:t> </a:t>
            </a:r>
            <a:endParaRPr lang="en-US" dirty="0">
              <a:ea typeface="Calibri"/>
              <a:cs typeface="Calibri"/>
            </a:endParaRPr>
          </a:p>
          <a:p>
            <a:r>
              <a:rPr lang="en-US" dirty="0"/>
              <a:t>At the request of the CSU and UC systems, a survey was sent to CIOs and CSSOs to gather data on what information appears on student transcripts and what is transmitted to the system offices.</a:t>
            </a:r>
          </a:p>
          <a:p>
            <a:r>
              <a:rPr lang="en-US" dirty="0"/>
              <a:t> </a:t>
            </a:r>
            <a:endParaRPr lang="en-US" dirty="0">
              <a:ea typeface="Calibri"/>
              <a:cs typeface="Calibri"/>
            </a:endParaRPr>
          </a:p>
          <a:p>
            <a:r>
              <a:rPr lang="en-US" dirty="0"/>
              <a:t>Please review your local education plans and student transcripts. This effort is important to ensure accurate transfer evaluations, as many students are currently applying to transfer.</a:t>
            </a:r>
            <a:endParaRPr lang="en-US" dirty="0">
              <a:ea typeface="Calibri"/>
              <a:cs typeface="Calibri"/>
            </a:endParaRPr>
          </a:p>
          <a:p>
            <a:r>
              <a:rPr lang="en-US" dirty="0"/>
              <a:t>Your assistance in reviewing student education plans and transcripts for CCN accuracy is greatly appreciated. The CCN title and taxonomy must be identical for this process to work both intra- and intersegmentally. The goal is to ensure that students receive full and appropriate credit for their coursework.</a:t>
            </a:r>
            <a:endParaRPr lang="en-US" dirty="0">
              <a:ea typeface="Calibri"/>
              <a:cs typeface="Calibri"/>
            </a:endParaRPr>
          </a:p>
          <a:p>
            <a:r>
              <a:rPr lang="en-US" dirty="0"/>
              <a:t> </a:t>
            </a:r>
            <a:endParaRPr lang="en-US" dirty="0">
              <a:ea typeface="Calibri"/>
              <a:cs typeface="Calibri"/>
            </a:endParaRPr>
          </a:p>
          <a:p>
            <a:r>
              <a:rPr lang="en-US" dirty="0"/>
              <a:t>We will be talking about the transcripts at the breakout during CCCARO conference in Sacramento on March 31st at 3:15 to 4:05pm.  Come bring your questions and ideas to this breakout.</a:t>
            </a:r>
          </a:p>
        </p:txBody>
      </p:sp>
      <p:sp>
        <p:nvSpPr>
          <p:cNvPr id="4" name="Slide Number Placeholder 3"/>
          <p:cNvSpPr>
            <a:spLocks noGrp="1"/>
          </p:cNvSpPr>
          <p:nvPr>
            <p:ph type="sldNum" sz="quarter" idx="5"/>
          </p:nvPr>
        </p:nvSpPr>
        <p:spPr/>
        <p:txBody>
          <a:bodyPr/>
          <a:lstStyle/>
          <a:p>
            <a:fld id="{0437968D-5969-4CC4-A63D-C90CD4C34E88}" type="slidenum">
              <a:rPr lang="en-US" smtClean="0"/>
              <a:t>19</a:t>
            </a:fld>
            <a:endParaRPr lang="en-US" dirty="0"/>
          </a:p>
        </p:txBody>
      </p:sp>
    </p:spTree>
    <p:extLst>
      <p:ext uri="{BB962C8B-B14F-4D97-AF65-F5344CB8AC3E}">
        <p14:creationId xmlns:p14="http://schemas.microsoft.com/office/powerpoint/2010/main" val="4272667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37968D-5969-4CC4-A63D-C90CD4C34E88}" type="slidenum">
              <a:rPr lang="en-US" smtClean="0"/>
              <a:t>20</a:t>
            </a:fld>
            <a:endParaRPr lang="en-US" dirty="0"/>
          </a:p>
        </p:txBody>
      </p:sp>
    </p:spTree>
    <p:extLst>
      <p:ext uri="{BB962C8B-B14F-4D97-AF65-F5344CB8AC3E}">
        <p14:creationId xmlns:p14="http://schemas.microsoft.com/office/powerpoint/2010/main" val="241349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ea typeface="Calibri"/>
                <a:cs typeface="Calibri"/>
              </a:rPr>
              <a:t>Allison (10 min)</a:t>
            </a:r>
          </a:p>
        </p:txBody>
      </p:sp>
      <p:sp>
        <p:nvSpPr>
          <p:cNvPr id="4" name="Slide Number Placeholder 3"/>
          <p:cNvSpPr>
            <a:spLocks noGrp="1"/>
          </p:cNvSpPr>
          <p:nvPr>
            <p:ph type="sldNum" sz="quarter" idx="5"/>
          </p:nvPr>
        </p:nvSpPr>
        <p:spPr/>
        <p:txBody>
          <a:bodyPr/>
          <a:lstStyle/>
          <a:p>
            <a:fld id="{0437968D-5969-4CC4-A63D-C90CD4C34E88}" type="slidenum">
              <a:rPr lang="en-US" smtClean="0"/>
              <a:t>21</a:t>
            </a:fld>
            <a:endParaRPr lang="en-US" dirty="0"/>
          </a:p>
        </p:txBody>
      </p:sp>
    </p:spTree>
    <p:extLst>
      <p:ext uri="{BB962C8B-B14F-4D97-AF65-F5344CB8AC3E}">
        <p14:creationId xmlns:p14="http://schemas.microsoft.com/office/powerpoint/2010/main" val="4197500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97C95-E7F2-4311-8B48-B248615EF6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FBE2F2-0054-C9C3-FA2A-97DA4F5A3E1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7C5B5CC-299B-FE0F-C31F-B2178445C6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4E85C5-66BF-FCA7-E397-E12BD90E7B6E}"/>
              </a:ext>
            </a:extLst>
          </p:cNvPr>
          <p:cNvSpPr>
            <a:spLocks noGrp="1"/>
          </p:cNvSpPr>
          <p:nvPr>
            <p:ph type="sldNum" sz="quarter" idx="10"/>
          </p:nvPr>
        </p:nvSpPr>
        <p:spPr/>
        <p:txBody>
          <a:bodyPr/>
          <a:lstStyle/>
          <a:p>
            <a:fld id="{F7021451-1387-4CA6-816F-3879F97B5CBC}" type="slidenum">
              <a:rPr lang="en-US"/>
              <a:t>29</a:t>
            </a:fld>
            <a:endParaRPr lang="en-US" dirty="0"/>
          </a:p>
        </p:txBody>
      </p:sp>
    </p:spTree>
    <p:extLst>
      <p:ext uri="{BB962C8B-B14F-4D97-AF65-F5344CB8AC3E}">
        <p14:creationId xmlns:p14="http://schemas.microsoft.com/office/powerpoint/2010/main" val="848621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E17B6-05BA-2B25-CB48-2A36F98B3F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C5F4E8-DB68-D39C-60C9-BD758A563A3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ED4C6FB-3619-3622-DC82-F387E24711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094AEA-B378-19AC-7837-56AE3FDFB8C3}"/>
              </a:ext>
            </a:extLst>
          </p:cNvPr>
          <p:cNvSpPr>
            <a:spLocks noGrp="1"/>
          </p:cNvSpPr>
          <p:nvPr>
            <p:ph type="sldNum" sz="quarter" idx="10"/>
          </p:nvPr>
        </p:nvSpPr>
        <p:spPr/>
        <p:txBody>
          <a:bodyPr/>
          <a:lstStyle/>
          <a:p>
            <a:fld id="{F7021451-1387-4CA6-816F-3879F97B5CBC}" type="slidenum">
              <a:rPr lang="en-US"/>
              <a:t>33</a:t>
            </a:fld>
            <a:endParaRPr lang="en-US" dirty="0"/>
          </a:p>
        </p:txBody>
      </p:sp>
    </p:spTree>
    <p:extLst>
      <p:ext uri="{BB962C8B-B14F-4D97-AF65-F5344CB8AC3E}">
        <p14:creationId xmlns:p14="http://schemas.microsoft.com/office/powerpoint/2010/main" val="2478308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19AFB-14DA-0E86-CDFE-6CBC0C0EC7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95FD03-D9EB-5EAE-B9D3-22AA182844C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A5ECD5C-EC43-0959-70DB-0DE27ABC70FE}"/>
              </a:ext>
            </a:extLst>
          </p:cNvPr>
          <p:cNvSpPr>
            <a:spLocks noGrp="1"/>
          </p:cNvSpPr>
          <p:nvPr>
            <p:ph type="body" idx="1"/>
          </p:nvPr>
        </p:nvSpPr>
        <p:spPr/>
        <p:txBody>
          <a:bodyPr/>
          <a:lstStyle/>
          <a:p>
            <a:r>
              <a:rPr lang="en-US" dirty="0"/>
              <a:t>Allison</a:t>
            </a:r>
          </a:p>
        </p:txBody>
      </p:sp>
      <p:sp>
        <p:nvSpPr>
          <p:cNvPr id="4" name="Slide Number Placeholder 3">
            <a:extLst>
              <a:ext uri="{FF2B5EF4-FFF2-40B4-BE49-F238E27FC236}">
                <a16:creationId xmlns:a16="http://schemas.microsoft.com/office/drawing/2014/main" id="{D3B79304-3AA6-2240-CC3B-0AEF50FFF825}"/>
              </a:ext>
            </a:extLst>
          </p:cNvPr>
          <p:cNvSpPr>
            <a:spLocks noGrp="1"/>
          </p:cNvSpPr>
          <p:nvPr>
            <p:ph type="sldNum" sz="quarter" idx="5"/>
          </p:nvPr>
        </p:nvSpPr>
        <p:spPr/>
        <p:txBody>
          <a:bodyPr/>
          <a:lstStyle/>
          <a:p>
            <a:fld id="{6A5619F3-8CC8-451A-B41B-9C6FC30E0DE0}" type="slidenum">
              <a:rPr lang="en-US" smtClean="0"/>
              <a:t>2</a:t>
            </a:fld>
            <a:endParaRPr lang="en-US" dirty="0"/>
          </a:p>
        </p:txBody>
      </p:sp>
    </p:spTree>
    <p:extLst>
      <p:ext uri="{BB962C8B-B14F-4D97-AF65-F5344CB8AC3E}">
        <p14:creationId xmlns:p14="http://schemas.microsoft.com/office/powerpoint/2010/main" val="3897323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ea typeface="Calibri"/>
                <a:cs typeface="Calibri"/>
              </a:rPr>
              <a:t>Linda and priya (10 min)</a:t>
            </a:r>
          </a:p>
        </p:txBody>
      </p:sp>
      <p:sp>
        <p:nvSpPr>
          <p:cNvPr id="4" name="Slide Number Placeholder 3"/>
          <p:cNvSpPr>
            <a:spLocks noGrp="1"/>
          </p:cNvSpPr>
          <p:nvPr>
            <p:ph type="sldNum" sz="quarter" idx="5"/>
          </p:nvPr>
        </p:nvSpPr>
        <p:spPr/>
        <p:txBody>
          <a:bodyPr/>
          <a:lstStyle/>
          <a:p>
            <a:fld id="{0437968D-5969-4CC4-A63D-C90CD4C34E88}" type="slidenum">
              <a:rPr lang="en-US" smtClean="0"/>
              <a:t>34</a:t>
            </a:fld>
            <a:endParaRPr lang="en-US" dirty="0"/>
          </a:p>
        </p:txBody>
      </p:sp>
    </p:spTree>
    <p:extLst>
      <p:ext uri="{BB962C8B-B14F-4D97-AF65-F5344CB8AC3E}">
        <p14:creationId xmlns:p14="http://schemas.microsoft.com/office/powerpoint/2010/main" val="4288969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Linda</a:t>
            </a:r>
          </a:p>
        </p:txBody>
      </p:sp>
      <p:sp>
        <p:nvSpPr>
          <p:cNvPr id="4" name="Slide Number Placeholder 3"/>
          <p:cNvSpPr>
            <a:spLocks noGrp="1"/>
          </p:cNvSpPr>
          <p:nvPr>
            <p:ph type="sldNum" sz="quarter" idx="5"/>
          </p:nvPr>
        </p:nvSpPr>
        <p:spPr/>
        <p:txBody>
          <a:bodyPr/>
          <a:lstStyle/>
          <a:p>
            <a:fld id="{0437968D-5969-4CC4-A63D-C90CD4C34E88}" type="slidenum">
              <a:rPr lang="en-US" smtClean="0"/>
              <a:t>35</a:t>
            </a:fld>
            <a:endParaRPr lang="en-US" dirty="0"/>
          </a:p>
        </p:txBody>
      </p:sp>
    </p:spTree>
    <p:extLst>
      <p:ext uri="{BB962C8B-B14F-4D97-AF65-F5344CB8AC3E}">
        <p14:creationId xmlns:p14="http://schemas.microsoft.com/office/powerpoint/2010/main" val="937942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ea typeface="Calibri"/>
                <a:cs typeface="Calibri"/>
              </a:rPr>
              <a:t>Linda</a:t>
            </a:r>
          </a:p>
          <a:p>
            <a:endParaRPr lang="en-US" dirty="0">
              <a:ea typeface="Calibri"/>
              <a:cs typeface="Calibri"/>
            </a:endParaRPr>
          </a:p>
          <a:p>
            <a:r>
              <a:rPr lang="en-US" dirty="0">
                <a:ea typeface="Calibri"/>
                <a:cs typeface="Calibri"/>
              </a:rPr>
              <a:t>AB 79:</a:t>
            </a:r>
          </a:p>
          <a:p>
            <a:pPr marL="171450" indent="-171450">
              <a:buFont typeface="Arial" panose="020B0604020202020204" pitchFamily="34" charset="0"/>
              <a:buChar char="•"/>
            </a:pPr>
            <a:r>
              <a:rPr lang="en-US" dirty="0"/>
              <a:t>Develop training for basic needs directors and other designated staff and worker at educational institutions in consultation with staff liaisons, basic needs directors, basic needs coordinators, or other designated professional staff from institutions of public higher education within the county</a:t>
            </a:r>
          </a:p>
          <a:p>
            <a:pPr marL="171450" indent="-171450">
              <a:buFont typeface="Arial" panose="020B0604020202020204" pitchFamily="34" charset="0"/>
              <a:buChar char="•"/>
            </a:pPr>
            <a:r>
              <a:rPr lang="en-US" dirty="0"/>
              <a:t>The training must include information related to Local Programs that Increase Employability Department of Health Care Services and CDSS policy updates, including review of the CalFresh Student Eligibility Handbook; the training should also include other training related to the needs specific to college students including financial aid, scholarships, dependent status, and eligibility criteria for public social services programs.</a:t>
            </a:r>
          </a:p>
          <a:p>
            <a:pPr marL="171450" indent="-171450">
              <a:buFont typeface="Arial" panose="020B0604020202020204" pitchFamily="34" charset="0"/>
              <a:buChar char="•"/>
            </a:pPr>
            <a:r>
              <a:rPr lang="en-US" dirty="0"/>
              <a:t>Convene a workgroup that meets quarterly to share best practices, address challenges, and identify statewide issues, comprised of members of all of the following:</a:t>
            </a:r>
          </a:p>
          <a:p>
            <a:pPr marL="171450" indent="-171450">
              <a:buFont typeface="Arial" panose="020B0604020202020204" pitchFamily="34" charset="0"/>
              <a:buChar char="•"/>
            </a:pPr>
            <a:r>
              <a:rPr lang="en-US" dirty="0"/>
              <a:t>At least 12 county staff liaisons, comprised of at least two county staff liaisons from each of the six regions of the California Statewide Automated Welfare System (CalSAWS) consortium.</a:t>
            </a:r>
          </a:p>
          <a:p>
            <a:pPr marL="171450" indent="-171450">
              <a:buFont typeface="Arial" panose="020B0604020202020204" pitchFamily="34" charset="0"/>
              <a:buChar char="•"/>
            </a:pPr>
            <a:r>
              <a:rPr lang="en-US" dirty="0"/>
              <a:t>At least four college campus basic needs directors, basic needs coordinators, or other designated campus staff from multiple regions and campuses.</a:t>
            </a:r>
          </a:p>
          <a:p>
            <a:pPr marL="171450" indent="-171450">
              <a:buFont typeface="Arial" panose="020B0604020202020204" pitchFamily="34" charset="0"/>
              <a:buChar char="•"/>
            </a:pPr>
            <a:r>
              <a:rPr lang="en-US" dirty="0"/>
              <a:t>At least one staff member from each higher education segment including but not limited to the office of the Chancellor of the California State University, the Office of the Chancellor of the California Community Colleges. </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0437968D-5969-4CC4-A63D-C90CD4C34E88}" type="slidenum">
              <a:rPr lang="en-US" smtClean="0"/>
              <a:t>36</a:t>
            </a:fld>
            <a:endParaRPr lang="en-US" dirty="0"/>
          </a:p>
        </p:txBody>
      </p:sp>
    </p:spTree>
    <p:extLst>
      <p:ext uri="{BB962C8B-B14F-4D97-AF65-F5344CB8AC3E}">
        <p14:creationId xmlns:p14="http://schemas.microsoft.com/office/powerpoint/2010/main" val="675018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Linda</a:t>
            </a:r>
          </a:p>
        </p:txBody>
      </p:sp>
      <p:sp>
        <p:nvSpPr>
          <p:cNvPr id="4" name="Slide Number Placeholder 3"/>
          <p:cNvSpPr>
            <a:spLocks noGrp="1"/>
          </p:cNvSpPr>
          <p:nvPr>
            <p:ph type="sldNum" sz="quarter" idx="5"/>
          </p:nvPr>
        </p:nvSpPr>
        <p:spPr/>
        <p:txBody>
          <a:bodyPr/>
          <a:lstStyle/>
          <a:p>
            <a:fld id="{0437968D-5969-4CC4-A63D-C90CD4C34E88}" type="slidenum">
              <a:rPr lang="en-US" smtClean="0"/>
              <a:t>37</a:t>
            </a:fld>
            <a:endParaRPr lang="en-US" dirty="0"/>
          </a:p>
        </p:txBody>
      </p:sp>
    </p:spTree>
    <p:extLst>
      <p:ext uri="{BB962C8B-B14F-4D97-AF65-F5344CB8AC3E}">
        <p14:creationId xmlns:p14="http://schemas.microsoft.com/office/powerpoint/2010/main" val="3625190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Linda</a:t>
            </a:r>
          </a:p>
        </p:txBody>
      </p:sp>
      <p:sp>
        <p:nvSpPr>
          <p:cNvPr id="4" name="Slide Number Placeholder 3"/>
          <p:cNvSpPr>
            <a:spLocks noGrp="1"/>
          </p:cNvSpPr>
          <p:nvPr>
            <p:ph type="sldNum" sz="quarter" idx="5"/>
          </p:nvPr>
        </p:nvSpPr>
        <p:spPr/>
        <p:txBody>
          <a:bodyPr/>
          <a:lstStyle/>
          <a:p>
            <a:fld id="{0437968D-5969-4CC4-A63D-C90CD4C34E88}" type="slidenum">
              <a:rPr lang="en-US" smtClean="0"/>
              <a:t>38</a:t>
            </a:fld>
            <a:endParaRPr lang="en-US" dirty="0"/>
          </a:p>
        </p:txBody>
      </p:sp>
    </p:spTree>
    <p:extLst>
      <p:ext uri="{BB962C8B-B14F-4D97-AF65-F5344CB8AC3E}">
        <p14:creationId xmlns:p14="http://schemas.microsoft.com/office/powerpoint/2010/main" val="2224710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02501-91CC-1FEA-2813-297591AC75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C3E7EF-DAC9-2398-D7B3-8C2B635A830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3D8E37D-6796-9F51-3171-AA9E1E7CB76F}"/>
              </a:ext>
            </a:extLst>
          </p:cNvPr>
          <p:cNvSpPr>
            <a:spLocks noGrp="1"/>
          </p:cNvSpPr>
          <p:nvPr>
            <p:ph type="body" idx="1"/>
          </p:nvPr>
        </p:nvSpPr>
        <p:spPr/>
        <p:txBody>
          <a:bodyPr/>
          <a:lstStyle/>
          <a:p>
            <a:r>
              <a:rPr lang="en-US" dirty="0"/>
              <a:t>priya</a:t>
            </a:r>
          </a:p>
        </p:txBody>
      </p:sp>
      <p:sp>
        <p:nvSpPr>
          <p:cNvPr id="4" name="Slide Number Placeholder 3">
            <a:extLst>
              <a:ext uri="{FF2B5EF4-FFF2-40B4-BE49-F238E27FC236}">
                <a16:creationId xmlns:a16="http://schemas.microsoft.com/office/drawing/2014/main" id="{56FC1999-F3FC-3504-13F3-90BEEA145CDA}"/>
              </a:ext>
            </a:extLst>
          </p:cNvPr>
          <p:cNvSpPr>
            <a:spLocks noGrp="1"/>
          </p:cNvSpPr>
          <p:nvPr>
            <p:ph type="sldNum" sz="quarter" idx="5"/>
          </p:nvPr>
        </p:nvSpPr>
        <p:spPr/>
        <p:txBody>
          <a:bodyPr/>
          <a:lstStyle/>
          <a:p>
            <a:fld id="{0437968D-5969-4CC4-A63D-C90CD4C34E88}" type="slidenum">
              <a:rPr lang="en-US" smtClean="0"/>
              <a:t>39</a:t>
            </a:fld>
            <a:endParaRPr lang="en-US" dirty="0"/>
          </a:p>
        </p:txBody>
      </p:sp>
    </p:spTree>
    <p:extLst>
      <p:ext uri="{BB962C8B-B14F-4D97-AF65-F5344CB8AC3E}">
        <p14:creationId xmlns:p14="http://schemas.microsoft.com/office/powerpoint/2010/main" val="1891913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priya</a:t>
            </a:r>
          </a:p>
        </p:txBody>
      </p:sp>
      <p:sp>
        <p:nvSpPr>
          <p:cNvPr id="4" name="Slide Number Placeholder 3"/>
          <p:cNvSpPr>
            <a:spLocks noGrp="1"/>
          </p:cNvSpPr>
          <p:nvPr>
            <p:ph type="sldNum" sz="quarter" idx="5"/>
          </p:nvPr>
        </p:nvSpPr>
        <p:spPr/>
        <p:txBody>
          <a:bodyPr/>
          <a:lstStyle/>
          <a:p>
            <a:fld id="{0437968D-5969-4CC4-A63D-C90CD4C34E88}" type="slidenum">
              <a:rPr lang="en-US" smtClean="0"/>
              <a:t>40</a:t>
            </a:fld>
            <a:endParaRPr lang="en-US" dirty="0"/>
          </a:p>
        </p:txBody>
      </p:sp>
    </p:spTree>
    <p:extLst>
      <p:ext uri="{BB962C8B-B14F-4D97-AF65-F5344CB8AC3E}">
        <p14:creationId xmlns:p14="http://schemas.microsoft.com/office/powerpoint/2010/main" val="3687903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Linda</a:t>
            </a:r>
          </a:p>
        </p:txBody>
      </p:sp>
      <p:sp>
        <p:nvSpPr>
          <p:cNvPr id="4" name="Slide Number Placeholder 3"/>
          <p:cNvSpPr>
            <a:spLocks noGrp="1"/>
          </p:cNvSpPr>
          <p:nvPr>
            <p:ph type="sldNum" sz="quarter" idx="5"/>
          </p:nvPr>
        </p:nvSpPr>
        <p:spPr/>
        <p:txBody>
          <a:bodyPr/>
          <a:lstStyle/>
          <a:p>
            <a:fld id="{0437968D-5969-4CC4-A63D-C90CD4C34E88}" type="slidenum">
              <a:rPr lang="en-US" smtClean="0"/>
              <a:t>41</a:t>
            </a:fld>
            <a:endParaRPr lang="en-US" dirty="0"/>
          </a:p>
        </p:txBody>
      </p:sp>
    </p:spTree>
    <p:extLst>
      <p:ext uri="{BB962C8B-B14F-4D97-AF65-F5344CB8AC3E}">
        <p14:creationId xmlns:p14="http://schemas.microsoft.com/office/powerpoint/2010/main" val="1231719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ea typeface="Calibri"/>
                <a:cs typeface="Calibri"/>
              </a:rPr>
              <a:t>Kati (5 min)</a:t>
            </a:r>
          </a:p>
        </p:txBody>
      </p:sp>
      <p:sp>
        <p:nvSpPr>
          <p:cNvPr id="4" name="Slide Number Placeholder 3"/>
          <p:cNvSpPr>
            <a:spLocks noGrp="1"/>
          </p:cNvSpPr>
          <p:nvPr>
            <p:ph type="sldNum" sz="quarter" idx="5"/>
          </p:nvPr>
        </p:nvSpPr>
        <p:spPr/>
        <p:txBody>
          <a:bodyPr/>
          <a:lstStyle/>
          <a:p>
            <a:fld id="{0437968D-5969-4CC4-A63D-C90CD4C34E88}" type="slidenum">
              <a:rPr lang="en-US" smtClean="0"/>
              <a:t>44</a:t>
            </a:fld>
            <a:endParaRPr lang="en-US" dirty="0"/>
          </a:p>
        </p:txBody>
      </p:sp>
    </p:spTree>
    <p:extLst>
      <p:ext uri="{BB962C8B-B14F-4D97-AF65-F5344CB8AC3E}">
        <p14:creationId xmlns:p14="http://schemas.microsoft.com/office/powerpoint/2010/main" val="2435079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Purpose of the Learning Community</a:t>
            </a:r>
          </a:p>
          <a:p>
            <a:pPr marL="0" indent="0">
              <a:buNone/>
            </a:pPr>
            <a:r>
              <a:rPr lang="en-US" dirty="0"/>
              <a:t>The community functions as a </a:t>
            </a:r>
            <a:r>
              <a:rPr lang="en-US" b="1" dirty="0"/>
              <a:t>centralized document repository</a:t>
            </a:r>
            <a:r>
              <a:rPr lang="en-US" dirty="0"/>
              <a:t> for core Admissions &amp; Records resources.</a:t>
            </a:r>
          </a:p>
          <a:p>
            <a:pPr marL="0" indent="0">
              <a:buNone/>
            </a:pPr>
            <a:r>
              <a:rPr lang="en-US" dirty="0"/>
              <a:t>Resources are:</a:t>
            </a:r>
          </a:p>
          <a:p>
            <a:r>
              <a:rPr lang="en-US" dirty="0"/>
              <a:t>Organized by topic</a:t>
            </a:r>
          </a:p>
          <a:p>
            <a:r>
              <a:rPr lang="en-US" dirty="0"/>
              <a:t>Easily searchable</a:t>
            </a:r>
          </a:p>
          <a:p>
            <a:r>
              <a:rPr lang="en-US" dirty="0"/>
              <a:t>Updated as new guidance and materials become available</a:t>
            </a:r>
          </a:p>
          <a:p>
            <a:pPr marL="0" indent="0">
              <a:buNone/>
            </a:pPr>
            <a:r>
              <a:rPr lang="en-US" dirty="0"/>
              <a:t>This space is intended to support </a:t>
            </a:r>
            <a:r>
              <a:rPr lang="en-US" b="1" dirty="0"/>
              <a:t>consistent access to foundational guidance across the system</a:t>
            </a:r>
            <a:r>
              <a:rPr lang="en-US" dirty="0"/>
              <a:t>.</a:t>
            </a:r>
          </a:p>
          <a:p>
            <a:endParaRPr lang="en-US" dirty="0"/>
          </a:p>
        </p:txBody>
      </p:sp>
      <p:sp>
        <p:nvSpPr>
          <p:cNvPr id="4" name="Slide Number Placeholder 3"/>
          <p:cNvSpPr>
            <a:spLocks noGrp="1"/>
          </p:cNvSpPr>
          <p:nvPr>
            <p:ph type="sldNum" sz="quarter" idx="5"/>
          </p:nvPr>
        </p:nvSpPr>
        <p:spPr/>
        <p:txBody>
          <a:bodyPr/>
          <a:lstStyle/>
          <a:p>
            <a:fld id="{0437968D-5969-4CC4-A63D-C90CD4C34E88}" type="slidenum">
              <a:rPr lang="en-US" smtClean="0"/>
              <a:t>45</a:t>
            </a:fld>
            <a:endParaRPr lang="en-US" dirty="0"/>
          </a:p>
        </p:txBody>
      </p:sp>
    </p:spTree>
    <p:extLst>
      <p:ext uri="{BB962C8B-B14F-4D97-AF65-F5344CB8AC3E}">
        <p14:creationId xmlns:p14="http://schemas.microsoft.com/office/powerpoint/2010/main" val="3852868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37968D-5969-4CC4-A63D-C90CD4C34E88}" type="slidenum">
              <a:rPr lang="en-US" smtClean="0"/>
              <a:t>3</a:t>
            </a:fld>
            <a:endParaRPr lang="en-US" dirty="0"/>
          </a:p>
        </p:txBody>
      </p:sp>
    </p:spTree>
    <p:extLst>
      <p:ext uri="{BB962C8B-B14F-4D97-AF65-F5344CB8AC3E}">
        <p14:creationId xmlns:p14="http://schemas.microsoft.com/office/powerpoint/2010/main" val="3526203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 will continue to </a:t>
            </a:r>
            <a:r>
              <a:rPr lang="en-US" b="1" dirty="0"/>
              <a:t>evolve and expand over time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Admissions and Records Handbook and the New Directors Training Presentations are available and can be downloaded.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online training modules are available and once you complete the modules you can take an evaluation and receive a certificate of completion. </a:t>
            </a:r>
          </a:p>
          <a:p>
            <a:endParaRPr lang="en-US" dirty="0"/>
          </a:p>
        </p:txBody>
      </p:sp>
      <p:sp>
        <p:nvSpPr>
          <p:cNvPr id="4" name="Slide Number Placeholder 3"/>
          <p:cNvSpPr>
            <a:spLocks noGrp="1"/>
          </p:cNvSpPr>
          <p:nvPr>
            <p:ph type="sldNum" sz="quarter" idx="5"/>
          </p:nvPr>
        </p:nvSpPr>
        <p:spPr/>
        <p:txBody>
          <a:bodyPr/>
          <a:lstStyle/>
          <a:p>
            <a:fld id="{0437968D-5969-4CC4-A63D-C90CD4C34E88}" type="slidenum">
              <a:rPr lang="en-US" smtClean="0"/>
              <a:t>46</a:t>
            </a:fld>
            <a:endParaRPr lang="en-US" dirty="0"/>
          </a:p>
        </p:txBody>
      </p:sp>
    </p:spTree>
    <p:extLst>
      <p:ext uri="{BB962C8B-B14F-4D97-AF65-F5344CB8AC3E}">
        <p14:creationId xmlns:p14="http://schemas.microsoft.com/office/powerpoint/2010/main" val="3505135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37968D-5969-4CC4-A63D-C90CD4C34E88}" type="slidenum">
              <a:rPr lang="en-US" smtClean="0"/>
              <a:t>47</a:t>
            </a:fld>
            <a:endParaRPr lang="en-US" dirty="0"/>
          </a:p>
        </p:txBody>
      </p:sp>
    </p:spTree>
    <p:extLst>
      <p:ext uri="{BB962C8B-B14F-4D97-AF65-F5344CB8AC3E}">
        <p14:creationId xmlns:p14="http://schemas.microsoft.com/office/powerpoint/2010/main" val="891988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ea typeface="Calibri"/>
                <a:cs typeface="Calibri"/>
              </a:rPr>
              <a:t>10 min or remaining time</a:t>
            </a:r>
          </a:p>
        </p:txBody>
      </p:sp>
      <p:sp>
        <p:nvSpPr>
          <p:cNvPr id="4" name="Slide Number Placeholder 3"/>
          <p:cNvSpPr>
            <a:spLocks noGrp="1"/>
          </p:cNvSpPr>
          <p:nvPr>
            <p:ph type="sldNum" sz="quarter" idx="5"/>
          </p:nvPr>
        </p:nvSpPr>
        <p:spPr/>
        <p:txBody>
          <a:bodyPr/>
          <a:lstStyle/>
          <a:p>
            <a:fld id="{0437968D-5969-4CC4-A63D-C90CD4C34E88}" type="slidenum">
              <a:rPr lang="en-US" smtClean="0"/>
              <a:t>48</a:t>
            </a:fld>
            <a:endParaRPr lang="en-US" dirty="0"/>
          </a:p>
        </p:txBody>
      </p:sp>
    </p:spTree>
    <p:extLst>
      <p:ext uri="{BB962C8B-B14F-4D97-AF65-F5344CB8AC3E}">
        <p14:creationId xmlns:p14="http://schemas.microsoft.com/office/powerpoint/2010/main" val="3882322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02" name="Google Shape;302;p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457200" marR="0" lvl="0" indent="-317500" algn="l" defTabSz="914400" rtl="0" eaLnBrk="1" fontAlgn="auto" latinLnBrk="0" hangingPunct="1">
              <a:lnSpc>
                <a:spcPct val="100000"/>
              </a:lnSpc>
              <a:spcBef>
                <a:spcPts val="0"/>
              </a:spcBef>
              <a:spcAft>
                <a:spcPts val="0"/>
              </a:spcAft>
              <a:buClrTx/>
              <a:buSzPts val="1400"/>
              <a:buFontTx/>
              <a:buChar char="●"/>
              <a:tabLst/>
              <a:defRPr/>
            </a:pPr>
            <a:r>
              <a:rPr lang="en-US" dirty="0"/>
              <a:t>Vision 2030 outlines three central equity goals — Equity in Success, Equity in Access and Equity in Support — as the driving force behind the transformational change within the system. These goals aim </a:t>
            </a:r>
            <a:r>
              <a:rPr lang="en-US" dirty="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0"/>
                  </a:ext>
                </a:extLst>
              </a:rPr>
              <a:t>by 2030 </a:t>
            </a:r>
            <a:r>
              <a:rPr lang="en-US" dirty="0"/>
              <a:t>to reduce and ultimately eliminate equity gaps for </a:t>
            </a:r>
            <a:r>
              <a:rPr lang="en-US" dirty="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1"/>
                  </a:ext>
                </a:extLst>
              </a:rPr>
              <a:t>students of color who are underrepresented, students of low income</a:t>
            </a:r>
            <a:r>
              <a:rPr lang="en-US" dirty="0"/>
              <a:t> and students with disabilities.</a:t>
            </a:r>
            <a:endParaRPr lang="en-US" b="1" dirty="0"/>
          </a:p>
          <a:p>
            <a:pPr marL="457200" lvl="0" indent="-317500" algn="l" rtl="0">
              <a:spcBef>
                <a:spcPts val="0"/>
              </a:spcBef>
              <a:spcAft>
                <a:spcPts val="0"/>
              </a:spcAft>
              <a:buSzPts val="1400"/>
              <a:buChar char="●"/>
            </a:pPr>
            <a:endParaRPr lang="en-US" b="1" dirty="0"/>
          </a:p>
        </p:txBody>
      </p:sp>
      <p:sp>
        <p:nvSpPr>
          <p:cNvPr id="303" name="Google Shape;30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82880fb0cb_0_894:notes"/>
          <p:cNvSpPr txBox="1">
            <a:spLocks noGrp="1"/>
          </p:cNvSpPr>
          <p:nvPr>
            <p:ph type="body" idx="1"/>
          </p:nvPr>
        </p:nvSpPr>
        <p:spPr>
          <a:xfrm>
            <a:off x="685800" y="4400551"/>
            <a:ext cx="5486400" cy="3600600"/>
          </a:xfrm>
          <a:prstGeom prst="rect">
            <a:avLst/>
          </a:prstGeom>
        </p:spPr>
        <p:txBody>
          <a:bodyPr spcFirstLastPara="1" wrap="square" lIns="91425" tIns="45700" rIns="91425" bIns="45700" anchor="t" anchorCtr="0">
            <a:noAutofit/>
          </a:bodyPr>
          <a:lstStyle/>
          <a:p>
            <a:pPr marL="139700" indent="0">
              <a:buSzPts val="1400"/>
              <a:buNone/>
            </a:pPr>
            <a:endParaRPr lang="en-US" b="1" dirty="0">
              <a:ea typeface="Calibri"/>
              <a:cs typeface="Calibri"/>
            </a:endParaRPr>
          </a:p>
        </p:txBody>
      </p:sp>
      <p:sp>
        <p:nvSpPr>
          <p:cNvPr id="329" name="Google Shape;329;g282880fb0cb_0_8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ea typeface="Calibri"/>
                <a:cs typeface="Calibri"/>
              </a:rPr>
              <a:t>Stacey (10 min)</a:t>
            </a:r>
          </a:p>
        </p:txBody>
      </p:sp>
      <p:sp>
        <p:nvSpPr>
          <p:cNvPr id="4" name="Slide Number Placeholder 3"/>
          <p:cNvSpPr>
            <a:spLocks noGrp="1"/>
          </p:cNvSpPr>
          <p:nvPr>
            <p:ph type="sldNum" sz="quarter" idx="5"/>
          </p:nvPr>
        </p:nvSpPr>
        <p:spPr/>
        <p:txBody>
          <a:bodyPr/>
          <a:lstStyle/>
          <a:p>
            <a:fld id="{0437968D-5969-4CC4-A63D-C90CD4C34E88}" type="slidenum">
              <a:rPr lang="en-US" smtClean="0"/>
              <a:t>6</a:t>
            </a:fld>
            <a:endParaRPr lang="en-US" dirty="0"/>
          </a:p>
        </p:txBody>
      </p:sp>
    </p:spTree>
    <p:extLst>
      <p:ext uri="{BB962C8B-B14F-4D97-AF65-F5344CB8AC3E}">
        <p14:creationId xmlns:p14="http://schemas.microsoft.com/office/powerpoint/2010/main" val="1479561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First session includes Cuesta College + Feather River College Emphasize: “policy → practice” bridge </a:t>
            </a:r>
          </a:p>
          <a:p>
            <a:r>
              <a:rPr lang="en-US" dirty="0"/>
              <a:t>Encourage registration for full series (one registration = all sessions) </a:t>
            </a:r>
          </a:p>
          <a:p>
            <a:r>
              <a:rPr lang="en-US" dirty="0"/>
              <a:t>Future sessions: </a:t>
            </a:r>
          </a:p>
          <a:p>
            <a:r>
              <a:rPr lang="en-US" dirty="0"/>
              <a:t>Degree Audit (Shasta College – Sept 2026) </a:t>
            </a:r>
          </a:p>
          <a:p>
            <a:r>
              <a:rPr lang="en-US" dirty="0"/>
              <a:t>Auto Awarding (Nov 2026) </a:t>
            </a:r>
          </a:p>
          <a:p>
            <a:r>
              <a:rPr lang="en-US" dirty="0"/>
              <a:t>AI in student services (2027) </a:t>
            </a:r>
          </a:p>
          <a:p>
            <a:r>
              <a:rPr lang="en-US" dirty="0"/>
              <a:t>Position this as ongoing implementation support from the Chancellor’s Office</a:t>
            </a:r>
          </a:p>
          <a:p>
            <a:endParaRPr lang="en-US" dirty="0"/>
          </a:p>
        </p:txBody>
      </p:sp>
      <p:sp>
        <p:nvSpPr>
          <p:cNvPr id="4" name="Slide Number Placeholder 3"/>
          <p:cNvSpPr>
            <a:spLocks noGrp="1"/>
          </p:cNvSpPr>
          <p:nvPr>
            <p:ph type="sldNum" sz="quarter" idx="5"/>
          </p:nvPr>
        </p:nvSpPr>
        <p:spPr/>
        <p:txBody>
          <a:bodyPr/>
          <a:lstStyle/>
          <a:p>
            <a:fld id="{0437968D-5969-4CC4-A63D-C90CD4C34E88}" type="slidenum">
              <a:rPr lang="en-US" smtClean="0"/>
              <a:t>10</a:t>
            </a:fld>
            <a:endParaRPr lang="en-US" dirty="0"/>
          </a:p>
        </p:txBody>
      </p:sp>
    </p:spTree>
    <p:extLst>
      <p:ext uri="{BB962C8B-B14F-4D97-AF65-F5344CB8AC3E}">
        <p14:creationId xmlns:p14="http://schemas.microsoft.com/office/powerpoint/2010/main" val="1081866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37968D-5969-4CC4-A63D-C90CD4C34E88}" type="slidenum">
              <a:rPr lang="en-US" smtClean="0"/>
              <a:t>15</a:t>
            </a:fld>
            <a:endParaRPr lang="en-US" dirty="0"/>
          </a:p>
        </p:txBody>
      </p:sp>
    </p:spTree>
    <p:extLst>
      <p:ext uri="{BB962C8B-B14F-4D97-AF65-F5344CB8AC3E}">
        <p14:creationId xmlns:p14="http://schemas.microsoft.com/office/powerpoint/2010/main" val="3600271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The Phase III Templates will be considered for release pending the opportunity to utilize CCN Course Templates as a vehicle for transferability and articulation.   </a:t>
            </a:r>
          </a:p>
          <a:p>
            <a:r>
              <a:rPr lang="en-US" dirty="0"/>
              <a:t> </a:t>
            </a:r>
            <a:endParaRPr lang="en-US" dirty="0">
              <a:ea typeface="Calibri"/>
              <a:cs typeface="Calibri"/>
            </a:endParaRPr>
          </a:p>
          <a:p>
            <a:r>
              <a:rPr lang="en-US" dirty="0"/>
              <a:t>In a nutshell, AB 2236 moves California from campus-by-campus articulation to a mandatory, systemwide articulation model tied to common course numbering. The bill does not create new "common courses' But rather reinforces the existing faculty work currently completed by AB1111. The bill does not require the CSU or UC to adopt a common course number but rather requires the CSU to participate and to use templates to create articulation agreement so every community college that aligns itself with a template is granted the same articulation by any CSU (or UC) that accepts the template.  Student reasonable expect that if they take a CCN course that it will lead to the same transfer outcome.  We encourage the all CCC colleagues to learn about the proposed legislation. According to the CSU data dashboard, LAO, and PPIC research transfer students tend to  graduate in less time and tend persist at great rates compared to the CSU first time freshmen.  The CCC faculty prepare transfer students to be successful at 4-year universities, there is no need to scrutinize course outlines at levels that seem to not honor the academic freedom of the CCC faculty. </a:t>
            </a:r>
            <a:endParaRPr lang="en-US" dirty="0">
              <a:ea typeface="Calibri" panose="020F0502020204030204"/>
              <a:cs typeface="Calibri" panose="020F0502020204030204"/>
            </a:endParaRPr>
          </a:p>
          <a:p>
            <a:r>
              <a:rPr lang="en-US" dirty="0"/>
              <a:t> </a:t>
            </a:r>
            <a:endParaRPr lang="en-US" dirty="0">
              <a:ea typeface="Calibri"/>
              <a:cs typeface="Calibri"/>
            </a:endParaRPr>
          </a:p>
          <a:p>
            <a:r>
              <a:rPr lang="en-US" dirty="0"/>
              <a:t>Currently, even when courses share a common course number, articulation between a community college and CSU or UC may still require individual campus review and approval. This bill requires the segments to replace that individualized review process with a streamlined, system-level agreement that uses common course numbering templates to determine equivalency. Currently, even when courses share a common course number, transferability and articulation between a community college and CSU or UC still require individual campus review and approval, which results in inconsistencies which are disruptive to student progress. AB2236 requires the segments to replace that individualized review process with a streamlined, system-level agreement that uses common course numbering templates to determine equivalency. </a:t>
            </a:r>
            <a:endParaRPr lang="en-US" dirty="0">
              <a:ea typeface="Calibri" panose="020F0502020204030204"/>
              <a:cs typeface="Calibri" panose="020F0502020204030204"/>
            </a:endParaRPr>
          </a:p>
          <a:p>
            <a:r>
              <a:rPr lang="en-US" dirty="0"/>
              <a:t> </a:t>
            </a:r>
            <a:endParaRPr lang="en-US" dirty="0">
              <a:ea typeface="Calibri"/>
              <a:cs typeface="Calibri"/>
            </a:endParaRPr>
          </a:p>
          <a:p>
            <a:r>
              <a:rPr lang="en-US" dirty="0"/>
              <a:t>The Chancellor’s Office, in collaboration with the Academic Senate for California Community Colleges (ASCCC), has completed identification of the Classification of Instructional Programs (CIP) codes aligned to existing Transfer Model Curricula (TMCs) and corresponding CCN templates. This work was undertaken to promote consistency, reporting clarity, and alignment across associate degrees and commonly numbered courses. Identical CIP codes will apply to corresponding ADTs and CCN templates. These codes will be uploaded directly into COCI; no additional action is required by colleges. </a:t>
            </a:r>
            <a:endParaRPr lang="en-US" dirty="0">
              <a:ea typeface="Calibri" panose="020F0502020204030204"/>
              <a:cs typeface="Calibri" panose="020F0502020204030204"/>
            </a:endParaRPr>
          </a:p>
          <a:p>
            <a:r>
              <a:rPr lang="en-US" dirty="0"/>
              <a:t> </a:t>
            </a:r>
            <a:endParaRPr lang="en-US" dirty="0">
              <a:ea typeface="Calibri"/>
              <a:cs typeface="Calibri"/>
            </a:endParaRPr>
          </a:p>
          <a:p>
            <a:r>
              <a:rPr lang="en-US" dirty="0"/>
              <a:t>CIP selection prioritized outcome alignment, the educational scope of an associate degree, and the presence or absence of existing specificity within Taxonomy of Programs (TOP) codes, rather than relying exclusively on within-discipline specificity. It is important to clarify that CIP codes are used for reporting and classification purposes. They do not determine Minimum Qualifications, local discipline assignment under title 5, or override guidance contained in the Program and Course Approval Handbook. The Chancellor’s Office will publish details of CIP assignments for the ADTs and CCN templates as they become available. </a:t>
            </a:r>
            <a:endParaRPr lang="en-US" dirty="0">
              <a:ea typeface="Calibri" panose="020F0502020204030204"/>
              <a:cs typeface="Calibri" panose="020F0502020204030204"/>
            </a:endParaRPr>
          </a:p>
          <a:p>
            <a:r>
              <a:rPr lang="en-US" dirty="0"/>
              <a:t> </a:t>
            </a:r>
            <a:endParaRPr lang="en-US" dirty="0">
              <a:ea typeface="Calibri" panose="020F0502020204030204"/>
              <a:cs typeface="Calibri" panose="020F0502020204030204"/>
            </a:endParaRPr>
          </a:p>
          <a:p>
            <a:r>
              <a:rPr lang="en-US" dirty="0"/>
              <a:t>The Chancellor’s Office is currently surveying colleges to identify potential impacts associated with the TOP-to-CIP transition, including instances where CIP alignment may affect CTE or non-CTE designation. Feedback from the field is currently informing ongoing refinement (through the end of March) and targeted technical assistance to support colleges through implementation. Please see the TOP-to-CIP website for more information. </a:t>
            </a:r>
            <a:endParaRPr lang="en-US" dirty="0">
              <a:ea typeface="Calibri" panose="020F0502020204030204"/>
              <a:cs typeface="Calibri" panose="020F0502020204030204"/>
            </a:endParaRPr>
          </a:p>
          <a:p>
            <a:r>
              <a:rPr lang="en-US" dirty="0"/>
              <a:t> </a:t>
            </a:r>
            <a:endParaRPr lang="en-US" dirty="0">
              <a:ea typeface="Calibri"/>
              <a:cs typeface="Calibri"/>
            </a:endParaRPr>
          </a:p>
          <a:p>
            <a:r>
              <a:rPr lang="en-US" dirty="0"/>
              <a:t>The CCN Council is also forming work groups to advance activities outlined in the sustainability plan, including testing an artificial intelligence (AI) tool to identify courses that may be commonly numbered in the future, as well as continuing to advocate for practical systemwide solutions for transferability and articulation. </a:t>
            </a:r>
            <a:endParaRPr lang="en-US" dirty="0">
              <a:ea typeface="Calibri" panose="020F0502020204030204"/>
              <a:cs typeface="Calibri" panose="020F0502020204030204"/>
            </a:endParaRPr>
          </a:p>
          <a:p>
            <a:r>
              <a:rPr lang="en-US" dirty="0"/>
              <a:t> </a:t>
            </a:r>
            <a:endParaRPr lang="en-US" dirty="0">
              <a:ea typeface="Calibri" panose="020F0502020204030204"/>
              <a:cs typeface="Calibri" panose="020F0502020204030204"/>
            </a:endParaRPr>
          </a:p>
          <a:p>
            <a:r>
              <a:rPr lang="en-US" dirty="0"/>
              <a:t> </a:t>
            </a:r>
            <a:endParaRPr lang="en-US" dirty="0">
              <a:ea typeface="Calibri" panose="020F0502020204030204"/>
              <a:cs typeface="Calibri" panose="020F0502020204030204"/>
            </a:endParaRPr>
          </a:p>
          <a:p>
            <a:r>
              <a:rPr lang="en-US" dirty="0"/>
              <a:t> </a:t>
            </a:r>
            <a:endParaRPr lang="en-US" dirty="0">
              <a:ea typeface="Calibri" panose="020F0502020204030204"/>
              <a:cs typeface="Calibri" panose="020F0502020204030204"/>
            </a:endParaRPr>
          </a:p>
          <a:p>
            <a:r>
              <a:rPr lang="en-US" dirty="0"/>
              <a:t> </a:t>
            </a:r>
            <a:endParaRPr lang="en-US" dirty="0">
              <a:ea typeface="Calibri" panose="020F0502020204030204"/>
              <a:cs typeface="Calibri" panose="020F0502020204030204"/>
            </a:endParaRPr>
          </a:p>
          <a:p>
            <a:r>
              <a:rPr lang="en-US" dirty="0"/>
              <a:t> </a:t>
            </a:r>
            <a:endParaRPr lang="en-US" dirty="0">
              <a:ea typeface="Calibri" panose="020F0502020204030204"/>
              <a:cs typeface="Calibri" panose="020F0502020204030204"/>
            </a:endParaRPr>
          </a:p>
          <a:p>
            <a:r>
              <a:rPr lang="en-US" dirty="0"/>
              <a:t> </a:t>
            </a:r>
            <a:endParaRPr lang="en-US" dirty="0">
              <a:ea typeface="Calibri" panose="020F0502020204030204"/>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0437968D-5969-4CC4-A63D-C90CD4C34E88}" type="slidenum">
              <a:rPr lang="en-US" smtClean="0"/>
              <a:t>18</a:t>
            </a:fld>
            <a:endParaRPr lang="en-US" dirty="0"/>
          </a:p>
        </p:txBody>
      </p:sp>
    </p:spTree>
    <p:extLst>
      <p:ext uri="{BB962C8B-B14F-4D97-AF65-F5344CB8AC3E}">
        <p14:creationId xmlns:p14="http://schemas.microsoft.com/office/powerpoint/2010/main" val="5990832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8.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7" name="Title 1">
            <a:extLst>
              <a:ext uri="{FF2B5EF4-FFF2-40B4-BE49-F238E27FC236}">
                <a16:creationId xmlns:a16="http://schemas.microsoft.com/office/drawing/2014/main" id="{E769B0BE-86DF-4F6D-9695-42F8739220CE}"/>
              </a:ext>
            </a:extLst>
          </p:cNvPr>
          <p:cNvSpPr>
            <a:spLocks noGrp="1"/>
          </p:cNvSpPr>
          <p:nvPr>
            <p:ph type="ctrTitle"/>
          </p:nvPr>
        </p:nvSpPr>
        <p:spPr>
          <a:xfrm>
            <a:off x="1524000" y="2764465"/>
            <a:ext cx="9144000" cy="786809"/>
          </a:xfrm>
          <a:prstGeom prst="rect">
            <a:avLst/>
          </a:prstGeom>
        </p:spPr>
        <p:txBody>
          <a:bodyPr anchor="b">
            <a:normAutofit/>
          </a:bodyPr>
          <a:lstStyle>
            <a:lvl1pPr algn="l">
              <a:defRPr sz="4800"/>
            </a:lvl1pPr>
          </a:lstStyle>
          <a:p>
            <a:r>
              <a:rPr lang="en-US"/>
              <a:t>Click to edit Master title style</a:t>
            </a:r>
          </a:p>
        </p:txBody>
      </p:sp>
      <p:sp>
        <p:nvSpPr>
          <p:cNvPr id="8" name="Subtitle 2">
            <a:extLst>
              <a:ext uri="{FF2B5EF4-FFF2-40B4-BE49-F238E27FC236}">
                <a16:creationId xmlns:a16="http://schemas.microsoft.com/office/drawing/2014/main" id="{236EB438-DCC4-4947-A9DA-38DDD07A07A6}"/>
              </a:ext>
            </a:extLst>
          </p:cNvPr>
          <p:cNvSpPr>
            <a:spLocks noGrp="1"/>
          </p:cNvSpPr>
          <p:nvPr>
            <p:ph type="subTitle" idx="1"/>
          </p:nvPr>
        </p:nvSpPr>
        <p:spPr>
          <a:xfrm>
            <a:off x="1524000" y="2235754"/>
            <a:ext cx="9144000" cy="480864"/>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39734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C2909F9-20DD-4BD6-99A8-0BFC1ED669C5}"/>
              </a:ext>
            </a:extLst>
          </p:cNvPr>
          <p:cNvSpPr>
            <a:spLocks noGrp="1"/>
          </p:cNvSpPr>
          <p:nvPr>
            <p:ph type="ctrTitle"/>
          </p:nvPr>
        </p:nvSpPr>
        <p:spPr>
          <a:xfrm>
            <a:off x="1524000" y="2764465"/>
            <a:ext cx="9144000" cy="786809"/>
          </a:xfrm>
        </p:spPr>
        <p:txBody>
          <a:bodyPr anchor="b">
            <a:normAutofit/>
          </a:bodyPr>
          <a:lstStyle>
            <a:lvl1pPr algn="l">
              <a:defRPr sz="4800"/>
            </a:lvl1pPr>
          </a:lstStyle>
          <a:p>
            <a:r>
              <a:rPr lang="en-US"/>
              <a:t>Click to edit Master title style</a:t>
            </a:r>
          </a:p>
        </p:txBody>
      </p:sp>
      <p:sp>
        <p:nvSpPr>
          <p:cNvPr id="8" name="Subtitle 2">
            <a:extLst>
              <a:ext uri="{FF2B5EF4-FFF2-40B4-BE49-F238E27FC236}">
                <a16:creationId xmlns:a16="http://schemas.microsoft.com/office/drawing/2014/main" id="{3D382415-6ABB-4402-9BED-B55896826984}"/>
              </a:ext>
            </a:extLst>
          </p:cNvPr>
          <p:cNvSpPr>
            <a:spLocks noGrp="1"/>
          </p:cNvSpPr>
          <p:nvPr>
            <p:ph type="subTitle" idx="1"/>
          </p:nvPr>
        </p:nvSpPr>
        <p:spPr>
          <a:xfrm>
            <a:off x="1524000" y="2235754"/>
            <a:ext cx="9144000" cy="48086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Slide Number Placeholder 1">
            <a:extLst>
              <a:ext uri="{FF2B5EF4-FFF2-40B4-BE49-F238E27FC236}">
                <a16:creationId xmlns:a16="http://schemas.microsoft.com/office/drawing/2014/main" id="{791005AC-AACC-432D-B1F1-04545C6744DC}"/>
              </a:ext>
            </a:extLst>
          </p:cNvPr>
          <p:cNvSpPr>
            <a:spLocks noGrp="1"/>
          </p:cNvSpPr>
          <p:nvPr>
            <p:ph type="sldNum" sz="quarter" idx="10"/>
          </p:nvPr>
        </p:nvSpPr>
        <p:spPr/>
        <p:txBody>
          <a:body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1743150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FAF8D16-D80A-4CB6-B9F9-B6F5D66BF107}"/>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F3552B30-7A45-4576-934E-9AE654092202}"/>
              </a:ext>
            </a:extLst>
          </p:cNvPr>
          <p:cNvSpPr>
            <a:spLocks noGrp="1"/>
          </p:cNvSpPr>
          <p:nvPr>
            <p:ph idx="1"/>
          </p:nvPr>
        </p:nvSpPr>
        <p:spPr>
          <a:xfrm>
            <a:off x="838200" y="1825625"/>
            <a:ext cx="10515600" cy="30015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0263B3F2-D259-4B2D-B1A2-380B31158D19}"/>
              </a:ext>
            </a:extLst>
          </p:cNvPr>
          <p:cNvSpPr>
            <a:spLocks noGrp="1"/>
          </p:cNvSpPr>
          <p:nvPr>
            <p:ph type="sldNum" sz="quarter" idx="10"/>
          </p:nvPr>
        </p:nvSpPr>
        <p:spPr/>
        <p:txBody>
          <a:body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2717127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C44B8D1-9F6F-4014-8445-0B4C490095B5}"/>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10918B54-B165-4755-BE7A-A085C769E1B7}"/>
              </a:ext>
            </a:extLst>
          </p:cNvPr>
          <p:cNvSpPr>
            <a:spLocks noGrp="1"/>
          </p:cNvSpPr>
          <p:nvPr>
            <p:ph sz="half" idx="1"/>
          </p:nvPr>
        </p:nvSpPr>
        <p:spPr>
          <a:xfrm>
            <a:off x="838200" y="1825625"/>
            <a:ext cx="5181600" cy="35066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7B1392F9-35D6-4CD5-AEA0-91273D3F4A3C}"/>
              </a:ext>
            </a:extLst>
          </p:cNvPr>
          <p:cNvSpPr>
            <a:spLocks noGrp="1"/>
          </p:cNvSpPr>
          <p:nvPr>
            <p:ph sz="half" idx="10"/>
          </p:nvPr>
        </p:nvSpPr>
        <p:spPr>
          <a:xfrm>
            <a:off x="6172202" y="1825625"/>
            <a:ext cx="5181600" cy="35066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BEB0654F-0269-494C-98F0-3283A29ACA37}"/>
              </a:ext>
            </a:extLst>
          </p:cNvPr>
          <p:cNvSpPr>
            <a:spLocks noGrp="1"/>
          </p:cNvSpPr>
          <p:nvPr>
            <p:ph type="sldNum" sz="quarter" idx="11"/>
          </p:nvPr>
        </p:nvSpPr>
        <p:spPr/>
        <p:txBody>
          <a:body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1247219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698555-9940-4EB7-A686-C22E91CD551B}"/>
              </a:ext>
            </a:extLst>
          </p:cNvPr>
          <p:cNvSpPr>
            <a:spLocks noGrp="1"/>
          </p:cNvSpPr>
          <p:nvPr>
            <p:ph type="title"/>
          </p:nvPr>
        </p:nvSpPr>
        <p:spPr>
          <a:xfrm>
            <a:off x="839788" y="352425"/>
            <a:ext cx="10515600" cy="1325563"/>
          </a:xfrm>
        </p:spPr>
        <p:txBody>
          <a:bodyPr/>
          <a:lstStyle/>
          <a:p>
            <a:r>
              <a:rPr lang="en-US"/>
              <a:t>Click to edit Master title style</a:t>
            </a:r>
          </a:p>
        </p:txBody>
      </p:sp>
      <p:sp>
        <p:nvSpPr>
          <p:cNvPr id="9" name="Text Placeholder 2">
            <a:extLst>
              <a:ext uri="{FF2B5EF4-FFF2-40B4-BE49-F238E27FC236}">
                <a16:creationId xmlns:a16="http://schemas.microsoft.com/office/drawing/2014/main" id="{38E60D12-30DB-446D-BF31-F167948B87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2DDF733E-E00C-437A-AE0A-8E8E5BA5920E}"/>
              </a:ext>
            </a:extLst>
          </p:cNvPr>
          <p:cNvSpPr>
            <a:spLocks noGrp="1"/>
          </p:cNvSpPr>
          <p:nvPr>
            <p:ph sz="half" idx="2"/>
          </p:nvPr>
        </p:nvSpPr>
        <p:spPr>
          <a:xfrm>
            <a:off x="839788" y="2505075"/>
            <a:ext cx="5157787" cy="28590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3F948005-17BB-46D3-9677-3766F07861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0B581D24-290F-4074-9A3E-B9BCD09620AC}"/>
              </a:ext>
            </a:extLst>
          </p:cNvPr>
          <p:cNvSpPr>
            <a:spLocks noGrp="1"/>
          </p:cNvSpPr>
          <p:nvPr>
            <p:ph sz="quarter" idx="4"/>
          </p:nvPr>
        </p:nvSpPr>
        <p:spPr>
          <a:xfrm>
            <a:off x="6172200" y="2505075"/>
            <a:ext cx="5183188" cy="28590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9F9D9922-A659-469D-B4D9-A7EA98553930}"/>
              </a:ext>
            </a:extLst>
          </p:cNvPr>
          <p:cNvSpPr>
            <a:spLocks noGrp="1"/>
          </p:cNvSpPr>
          <p:nvPr>
            <p:ph type="sldNum" sz="quarter" idx="10"/>
          </p:nvPr>
        </p:nvSpPr>
        <p:spPr/>
        <p:txBody>
          <a:body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1742110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8E34A77-37BB-4BF3-9D7A-79AB5E751882}"/>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2" name="Text Placeholder 8">
            <a:extLst>
              <a:ext uri="{FF2B5EF4-FFF2-40B4-BE49-F238E27FC236}">
                <a16:creationId xmlns:a16="http://schemas.microsoft.com/office/drawing/2014/main" id="{35BDC6FA-B1CD-4FC6-9888-E66EDED929DC}"/>
              </a:ext>
            </a:extLst>
          </p:cNvPr>
          <p:cNvSpPr>
            <a:spLocks noGrp="1"/>
          </p:cNvSpPr>
          <p:nvPr>
            <p:ph type="body" sz="quarter" idx="11"/>
          </p:nvPr>
        </p:nvSpPr>
        <p:spPr>
          <a:xfrm>
            <a:off x="838200" y="1849438"/>
            <a:ext cx="4578350" cy="330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a:extLst>
              <a:ext uri="{FF2B5EF4-FFF2-40B4-BE49-F238E27FC236}">
                <a16:creationId xmlns:a16="http://schemas.microsoft.com/office/drawing/2014/main" id="{7EE699DF-587B-4810-B56E-EA154F0E8B8B}"/>
              </a:ext>
            </a:extLst>
          </p:cNvPr>
          <p:cNvSpPr>
            <a:spLocks noGrp="1"/>
          </p:cNvSpPr>
          <p:nvPr>
            <p:ph type="pic" sz="quarter" idx="10"/>
          </p:nvPr>
        </p:nvSpPr>
        <p:spPr>
          <a:xfrm>
            <a:off x="5608638" y="1849438"/>
            <a:ext cx="6583362" cy="3302000"/>
          </a:xfrm>
        </p:spPr>
        <p:txBody>
          <a:bodyPr/>
          <a:lstStyle/>
          <a:p>
            <a:endParaRPr lang="en-US" dirty="0"/>
          </a:p>
        </p:txBody>
      </p:sp>
      <p:sp>
        <p:nvSpPr>
          <p:cNvPr id="2" name="Slide Number Placeholder 1">
            <a:extLst>
              <a:ext uri="{FF2B5EF4-FFF2-40B4-BE49-F238E27FC236}">
                <a16:creationId xmlns:a16="http://schemas.microsoft.com/office/drawing/2014/main" id="{D7B03234-8F25-429B-82D9-DECDB3540695}"/>
              </a:ext>
            </a:extLst>
          </p:cNvPr>
          <p:cNvSpPr>
            <a:spLocks noGrp="1"/>
          </p:cNvSpPr>
          <p:nvPr>
            <p:ph type="sldNum" sz="quarter" idx="12"/>
          </p:nvPr>
        </p:nvSpPr>
        <p:spPr/>
        <p:txBody>
          <a:body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1381672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DA60F77-6D5A-45B4-90B8-214D7BA66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7" name="Content Placeholder 2">
            <a:extLst>
              <a:ext uri="{FF2B5EF4-FFF2-40B4-BE49-F238E27FC236}">
                <a16:creationId xmlns:a16="http://schemas.microsoft.com/office/drawing/2014/main" id="{E7BDAC51-C64A-4C06-9E86-38C7AC565BDA}"/>
              </a:ext>
            </a:extLst>
          </p:cNvPr>
          <p:cNvSpPr>
            <a:spLocks noGrp="1"/>
          </p:cNvSpPr>
          <p:nvPr>
            <p:ph idx="1"/>
          </p:nvPr>
        </p:nvSpPr>
        <p:spPr>
          <a:xfrm>
            <a:off x="5183188" y="987426"/>
            <a:ext cx="6172200" cy="443201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167B2790-AA41-4571-A12E-1364A4BF8124}"/>
              </a:ext>
            </a:extLst>
          </p:cNvPr>
          <p:cNvSpPr>
            <a:spLocks noGrp="1"/>
          </p:cNvSpPr>
          <p:nvPr>
            <p:ph type="body" sz="half" idx="2"/>
          </p:nvPr>
        </p:nvSpPr>
        <p:spPr>
          <a:xfrm>
            <a:off x="839788" y="2057400"/>
            <a:ext cx="3932237" cy="34662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Slide Number Placeholder 1">
            <a:extLst>
              <a:ext uri="{FF2B5EF4-FFF2-40B4-BE49-F238E27FC236}">
                <a16:creationId xmlns:a16="http://schemas.microsoft.com/office/drawing/2014/main" id="{8F8FCDCD-F128-49F2-8AEC-E85E67432952}"/>
              </a:ext>
            </a:extLst>
          </p:cNvPr>
          <p:cNvSpPr>
            <a:spLocks noGrp="1"/>
          </p:cNvSpPr>
          <p:nvPr>
            <p:ph type="sldNum" sz="quarter" idx="10"/>
          </p:nvPr>
        </p:nvSpPr>
        <p:spPr/>
        <p:txBody>
          <a:body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621764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2019883-9167-4C57-A1E0-36FFCB97F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6" name="Picture Placeholder 2">
            <a:extLst>
              <a:ext uri="{FF2B5EF4-FFF2-40B4-BE49-F238E27FC236}">
                <a16:creationId xmlns:a16="http://schemas.microsoft.com/office/drawing/2014/main" id="{3A94749B-B34F-42CE-A1B2-905A20F19C1D}"/>
              </a:ext>
            </a:extLst>
          </p:cNvPr>
          <p:cNvSpPr>
            <a:spLocks noGrp="1"/>
          </p:cNvSpPr>
          <p:nvPr>
            <p:ph type="pic" idx="1"/>
          </p:nvPr>
        </p:nvSpPr>
        <p:spPr>
          <a:xfrm>
            <a:off x="5183188" y="987425"/>
            <a:ext cx="7008812" cy="47116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a:extLst>
              <a:ext uri="{FF2B5EF4-FFF2-40B4-BE49-F238E27FC236}">
                <a16:creationId xmlns:a16="http://schemas.microsoft.com/office/drawing/2014/main" id="{5855D150-BFCA-4FE7-A79C-2CA3A61C2421}"/>
              </a:ext>
            </a:extLst>
          </p:cNvPr>
          <p:cNvSpPr>
            <a:spLocks noGrp="1"/>
          </p:cNvSpPr>
          <p:nvPr>
            <p:ph type="body" sz="half" idx="2"/>
          </p:nvPr>
        </p:nvSpPr>
        <p:spPr>
          <a:xfrm>
            <a:off x="839788" y="2057400"/>
            <a:ext cx="3932237" cy="33652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Slide Number Placeholder 1">
            <a:extLst>
              <a:ext uri="{FF2B5EF4-FFF2-40B4-BE49-F238E27FC236}">
                <a16:creationId xmlns:a16="http://schemas.microsoft.com/office/drawing/2014/main" id="{51912D31-7980-43CE-B6C6-D027AE727DA6}"/>
              </a:ext>
            </a:extLst>
          </p:cNvPr>
          <p:cNvSpPr>
            <a:spLocks noGrp="1"/>
          </p:cNvSpPr>
          <p:nvPr>
            <p:ph type="sldNum" sz="quarter" idx="10"/>
          </p:nvPr>
        </p:nvSpPr>
        <p:spPr/>
        <p:txBody>
          <a:body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1435307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4" name="Logo" descr="California Community Colleg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2080" y="696196"/>
            <a:ext cx="5599154" cy="731520"/>
          </a:xfrm>
          <a:prstGeom prst="rect">
            <a:avLst/>
          </a:prstGeom>
        </p:spPr>
      </p:pic>
      <p:sp>
        <p:nvSpPr>
          <p:cNvPr id="2" name="Title 1">
            <a:extLst>
              <a:ext uri="{FF2B5EF4-FFF2-40B4-BE49-F238E27FC236}">
                <a16:creationId xmlns:a16="http://schemas.microsoft.com/office/drawing/2014/main" id="{E769B0BE-86DF-4F6D-9695-42F8739220CE}"/>
              </a:ext>
            </a:extLst>
          </p:cNvPr>
          <p:cNvSpPr>
            <a:spLocks noGrp="1"/>
          </p:cNvSpPr>
          <p:nvPr>
            <p:ph type="ctrTitle"/>
          </p:nvPr>
        </p:nvSpPr>
        <p:spPr>
          <a:xfrm>
            <a:off x="4939748" y="1739900"/>
            <a:ext cx="6641949" cy="2573570"/>
          </a:xfrm>
        </p:spPr>
        <p:txBody>
          <a:bodyPr tIns="0" anchor="t">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236EB438-DCC4-4947-A9DA-38DDD07A07A6}"/>
              </a:ext>
            </a:extLst>
          </p:cNvPr>
          <p:cNvSpPr>
            <a:spLocks noGrp="1"/>
          </p:cNvSpPr>
          <p:nvPr>
            <p:ph type="subTitle" idx="1"/>
          </p:nvPr>
        </p:nvSpPr>
        <p:spPr>
          <a:xfrm>
            <a:off x="4939749" y="4325765"/>
            <a:ext cx="6655352" cy="876808"/>
          </a:xfrm>
        </p:spPr>
        <p:txBody>
          <a:bodyPr lIns="457200" rIns="457200">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body" sz="quarter" idx="12" hasCustomPrompt="1"/>
          </p:nvPr>
        </p:nvSpPr>
        <p:spPr>
          <a:xfrm>
            <a:off x="4939748" y="5202573"/>
            <a:ext cx="6642652" cy="460375"/>
          </a:xfrm>
        </p:spPr>
        <p:txBody>
          <a:bodyPr lIns="457200" rIns="457200">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Date</a:t>
            </a:r>
          </a:p>
        </p:txBody>
      </p:sp>
      <p:grpSp>
        <p:nvGrpSpPr>
          <p:cNvPr id="10" name="Group 9" descr="&quot;&quot;"/>
          <p:cNvGrpSpPr/>
          <p:nvPr userDrawn="1"/>
        </p:nvGrpSpPr>
        <p:grpSpPr>
          <a:xfrm>
            <a:off x="0" y="0"/>
            <a:ext cx="4939748" cy="6927574"/>
            <a:chOff x="0" y="0"/>
            <a:chExt cx="4939748" cy="6927574"/>
          </a:xfrm>
        </p:grpSpPr>
        <p:sp>
          <p:nvSpPr>
            <p:cNvPr id="8" name="Rectangle 7"/>
            <p:cNvSpPr/>
            <p:nvPr userDrawn="1"/>
          </p:nvSpPr>
          <p:spPr>
            <a:xfrm>
              <a:off x="0" y="0"/>
              <a:ext cx="4084983" cy="6927574"/>
            </a:xfrm>
            <a:prstGeom prst="rect">
              <a:avLst/>
            </a:prstGeom>
            <a:solidFill>
              <a:srgbClr val="002F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1093304" y="1828800"/>
              <a:ext cx="3846444" cy="3846443"/>
            </a:xfrm>
            <a:prstGeom prst="rect">
              <a:avLst/>
            </a:prstGeom>
            <a:solidFill>
              <a:srgbClr val="FFB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Slide Number Placeholder 3">
            <a:extLst>
              <a:ext uri="{FF2B5EF4-FFF2-40B4-BE49-F238E27FC236}">
                <a16:creationId xmlns:a16="http://schemas.microsoft.com/office/drawing/2014/main" id="{69EF952D-624F-419B-B843-811A9B9E0EF1}"/>
              </a:ext>
            </a:extLst>
          </p:cNvPr>
          <p:cNvSpPr>
            <a:spLocks noGrp="1"/>
          </p:cNvSpPr>
          <p:nvPr>
            <p:ph type="sldNum" sz="quarter" idx="10"/>
          </p:nvPr>
        </p:nvSpPr>
        <p:spPr/>
        <p:txBody>
          <a:bodyPr/>
          <a:lstStyle/>
          <a:p>
            <a:fld id="{7934E7AA-586C-4B13-A389-1429762DA247}" type="slidenum">
              <a:rPr lang="en-US" smtClean="0"/>
              <a:pPr/>
              <a:t>‹#›</a:t>
            </a:fld>
            <a:endParaRPr lang="en-US" dirty="0"/>
          </a:p>
        </p:txBody>
      </p:sp>
      <p:sp>
        <p:nvSpPr>
          <p:cNvPr id="13" name="Picture Placeholder 12"/>
          <p:cNvSpPr>
            <a:spLocks noGrp="1"/>
          </p:cNvSpPr>
          <p:nvPr>
            <p:ph type="pic" sz="quarter" idx="11"/>
          </p:nvPr>
        </p:nvSpPr>
        <p:spPr>
          <a:xfrm>
            <a:off x="0" y="914400"/>
            <a:ext cx="4681538" cy="4502150"/>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6890502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7" name="Rectangle 6" descr="&quot;&quot;"/>
          <p:cNvSpPr/>
          <p:nvPr userDrawn="1"/>
        </p:nvSpPr>
        <p:spPr>
          <a:xfrm>
            <a:off x="0" y="691117"/>
            <a:ext cx="4939748" cy="5092996"/>
          </a:xfrm>
          <a:prstGeom prst="rect">
            <a:avLst/>
          </a:prstGeom>
          <a:solidFill>
            <a:srgbClr val="002F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0" y="684102"/>
            <a:ext cx="4939748" cy="1165963"/>
          </a:xfrm>
        </p:spPr>
        <p:txBody>
          <a:bodyPr lIns="457200" tIns="457200" rIns="457200" anchor="t">
            <a:normAutofit/>
          </a:bodyPr>
          <a:lstStyle>
            <a:lvl1pPr>
              <a:defRPr sz="4000">
                <a:solidFill>
                  <a:schemeClr val="bg1"/>
                </a:solidFill>
              </a:defRPr>
            </a:lvl1pPr>
          </a:lstStyle>
          <a:p>
            <a:r>
              <a:rPr lang="en-US"/>
              <a:t>Table of Contents</a:t>
            </a:r>
          </a:p>
        </p:txBody>
      </p:sp>
      <p:sp>
        <p:nvSpPr>
          <p:cNvPr id="9" name="Text Placeholder 8"/>
          <p:cNvSpPr>
            <a:spLocks noGrp="1"/>
          </p:cNvSpPr>
          <p:nvPr>
            <p:ph type="body" sz="quarter" idx="11"/>
          </p:nvPr>
        </p:nvSpPr>
        <p:spPr>
          <a:xfrm>
            <a:off x="0" y="1849438"/>
            <a:ext cx="4940300" cy="3935412"/>
          </a:xfrm>
        </p:spPr>
        <p:txBody>
          <a:bodyPr lIns="457200" tIns="228600" rIns="228600" bIns="22860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2"/>
          </p:nvPr>
        </p:nvSpPr>
        <p:spPr>
          <a:xfrm>
            <a:off x="6092825" y="0"/>
            <a:ext cx="6099175" cy="6858000"/>
          </a:xfrm>
        </p:spPr>
        <p:txBody>
          <a:bodyPr/>
          <a:lstStyle/>
          <a:p>
            <a:endParaRPr lang="en-US" dirty="0"/>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436918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p:bg>
      <p:bgPr>
        <a:solidFill>
          <a:schemeClr val="bg1"/>
        </a:solidFill>
        <a:effectLst/>
      </p:bgPr>
    </p:bg>
    <p:spTree>
      <p:nvGrpSpPr>
        <p:cNvPr id="1" name=""/>
        <p:cNvGrpSpPr/>
        <p:nvPr/>
      </p:nvGrpSpPr>
      <p:grpSpPr>
        <a:xfrm>
          <a:off x="0" y="0"/>
          <a:ext cx="0" cy="0"/>
          <a:chOff x="0" y="0"/>
          <a:chExt cx="0" cy="0"/>
        </a:xfrm>
      </p:grpSpPr>
      <p:sp>
        <p:nvSpPr>
          <p:cNvPr id="8" name="Rectangle 7" descr="&quot;&quot;"/>
          <p:cNvSpPr/>
          <p:nvPr userDrawn="1"/>
        </p:nvSpPr>
        <p:spPr>
          <a:xfrm>
            <a:off x="0" y="0"/>
            <a:ext cx="12192000" cy="6927574"/>
          </a:xfrm>
          <a:prstGeom prst="rect">
            <a:avLst/>
          </a:prstGeom>
          <a:solidFill>
            <a:srgbClr val="002F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descr="&quot;&quot;"/>
          <p:cNvSpPr/>
          <p:nvPr userDrawn="1"/>
        </p:nvSpPr>
        <p:spPr>
          <a:xfrm>
            <a:off x="1093304" y="1828800"/>
            <a:ext cx="3846444" cy="3846443"/>
          </a:xfrm>
          <a:prstGeom prst="rect">
            <a:avLst/>
          </a:prstGeom>
          <a:solidFill>
            <a:srgbClr val="FFB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Section #">
            <a:extLst>
              <a:ext uri="{FF2B5EF4-FFF2-40B4-BE49-F238E27FC236}">
                <a16:creationId xmlns:a16="http://schemas.microsoft.com/office/drawing/2014/main" id="{E769B0BE-86DF-4F6D-9695-42F8739220CE}"/>
              </a:ext>
            </a:extLst>
          </p:cNvPr>
          <p:cNvSpPr>
            <a:spLocks noGrp="1"/>
          </p:cNvSpPr>
          <p:nvPr>
            <p:ph type="ctrTitle" hasCustomPrompt="1"/>
          </p:nvPr>
        </p:nvSpPr>
        <p:spPr>
          <a:xfrm>
            <a:off x="4939748" y="1739901"/>
            <a:ext cx="7252252" cy="1143000"/>
          </a:xfrm>
        </p:spPr>
        <p:txBody>
          <a:bodyPr tIns="228600" anchor="t">
            <a:normAutofit/>
          </a:bodyPr>
          <a:lstStyle>
            <a:lvl1pPr algn="l">
              <a:defRPr sz="6000" u="sng" baseline="0">
                <a:solidFill>
                  <a:schemeClr val="bg1"/>
                </a:solidFill>
                <a:uFill>
                  <a:solidFill>
                    <a:schemeClr val="bg1"/>
                  </a:solidFill>
                </a:uFill>
              </a:defRPr>
            </a:lvl1pPr>
          </a:lstStyle>
          <a:p>
            <a:r>
              <a:rPr lang="en-US"/>
              <a:t>Section #</a:t>
            </a:r>
          </a:p>
        </p:txBody>
      </p:sp>
      <p:sp>
        <p:nvSpPr>
          <p:cNvPr id="3" name="Section Title">
            <a:extLst>
              <a:ext uri="{FF2B5EF4-FFF2-40B4-BE49-F238E27FC236}">
                <a16:creationId xmlns:a16="http://schemas.microsoft.com/office/drawing/2014/main" id="{236EB438-DCC4-4947-A9DA-38DDD07A07A6}"/>
              </a:ext>
            </a:extLst>
          </p:cNvPr>
          <p:cNvSpPr>
            <a:spLocks noGrp="1"/>
          </p:cNvSpPr>
          <p:nvPr>
            <p:ph type="subTitle" idx="1" hasCustomPrompt="1"/>
          </p:nvPr>
        </p:nvSpPr>
        <p:spPr>
          <a:xfrm>
            <a:off x="4939748" y="2882901"/>
            <a:ext cx="7252252" cy="2108200"/>
          </a:xfrm>
        </p:spPr>
        <p:txBody>
          <a:bodyPr lIns="457200" rIns="457200">
            <a:noAutofit/>
          </a:bodyPr>
          <a:lstStyle>
            <a:lvl1pPr marL="0" indent="0" algn="l">
              <a:buNone/>
              <a:defRPr sz="4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Title</a:t>
            </a:r>
          </a:p>
        </p:txBody>
      </p:sp>
      <p:sp>
        <p:nvSpPr>
          <p:cNvPr id="20" name="Subtitle"/>
          <p:cNvSpPr>
            <a:spLocks noGrp="1"/>
          </p:cNvSpPr>
          <p:nvPr>
            <p:ph type="body" sz="quarter" idx="12" hasCustomPrompt="1"/>
          </p:nvPr>
        </p:nvSpPr>
        <p:spPr>
          <a:xfrm>
            <a:off x="4939748" y="4991100"/>
            <a:ext cx="7252252" cy="684143"/>
          </a:xfrm>
        </p:spPr>
        <p:txBody>
          <a:bodyPr lIns="457200" rIns="457200">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3" name="Picture Placeholder 12"/>
          <p:cNvSpPr>
            <a:spLocks noGrp="1"/>
          </p:cNvSpPr>
          <p:nvPr>
            <p:ph type="pic" sz="quarter" idx="11"/>
          </p:nvPr>
        </p:nvSpPr>
        <p:spPr>
          <a:xfrm>
            <a:off x="0" y="914400"/>
            <a:ext cx="4681538" cy="4502150"/>
          </a:xfr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69EF952D-624F-419B-B843-811A9B9E0EF1}"/>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7325529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4" name="Title 1">
            <a:extLst>
              <a:ext uri="{FF2B5EF4-FFF2-40B4-BE49-F238E27FC236}">
                <a16:creationId xmlns:a16="http://schemas.microsoft.com/office/drawing/2014/main" id="{55D06E9A-B34F-4B71-A6B8-D8968C12E8E9}"/>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5" name="Content Placeholder 2">
            <a:extLst>
              <a:ext uri="{FF2B5EF4-FFF2-40B4-BE49-F238E27FC236}">
                <a16:creationId xmlns:a16="http://schemas.microsoft.com/office/drawing/2014/main" id="{CCF4C9AC-4235-4209-A24C-8BA29A66FCA3}"/>
              </a:ext>
            </a:extLst>
          </p:cNvPr>
          <p:cNvSpPr>
            <a:spLocks noGrp="1"/>
          </p:cNvSpPr>
          <p:nvPr>
            <p:ph idx="1"/>
          </p:nvPr>
        </p:nvSpPr>
        <p:spPr>
          <a:xfrm>
            <a:off x="838200" y="1825625"/>
            <a:ext cx="10515600" cy="36545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3643080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One Area">
    <p:spTree>
      <p:nvGrpSpPr>
        <p:cNvPr id="1" name=""/>
        <p:cNvGrpSpPr/>
        <p:nvPr/>
      </p:nvGrpSpPr>
      <p:grpSpPr>
        <a:xfrm>
          <a:off x="0" y="0"/>
          <a:ext cx="0" cy="0"/>
          <a:chOff x="0" y="0"/>
          <a:chExt cx="0" cy="0"/>
        </a:xfrm>
      </p:grpSpPr>
      <p:pic>
        <p:nvPicPr>
          <p:cNvPr id="5"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12879" b="-1364"/>
          <a:stretch/>
        </p:blipFill>
        <p:spPr>
          <a:xfrm>
            <a:off x="7810500" y="1041748"/>
            <a:ext cx="4381500" cy="5097795"/>
          </a:xfrm>
          <a:prstGeom prst="rect">
            <a:avLst/>
          </a:prstGeom>
        </p:spPr>
      </p:pic>
      <p:sp>
        <p:nvSpPr>
          <p:cNvPr id="2" name="Title 1">
            <a:extLst>
              <a:ext uri="{FF2B5EF4-FFF2-40B4-BE49-F238E27FC236}">
                <a16:creationId xmlns:a16="http://schemas.microsoft.com/office/drawing/2014/main" id="{55D06E9A-B34F-4B71-A6B8-D8968C12E8E9}"/>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8FC7671-28B7-4084-B2EE-71698325CD1C}"/>
              </a:ext>
            </a:extLst>
          </p:cNvPr>
          <p:cNvSpPr>
            <a:spLocks noGrp="1"/>
          </p:cNvSpPr>
          <p:nvPr>
            <p:ph type="sldNum" sz="quarter" idx="10"/>
          </p:nvPr>
        </p:nvSpPr>
        <p:spPr/>
        <p:txBody>
          <a:bodyPr/>
          <a:lstStyle/>
          <a:p>
            <a:fld id="{7934E7AA-586C-4B13-A389-1429762DA247}" type="slidenum">
              <a:rPr lang="en-US" smtClean="0"/>
              <a:pPr/>
              <a:t>‹#›</a:t>
            </a:fld>
            <a:endParaRPr lang="en-US" dirty="0"/>
          </a:p>
        </p:txBody>
      </p:sp>
      <p:sp>
        <p:nvSpPr>
          <p:cNvPr id="7" name="Text Placeholder 6"/>
          <p:cNvSpPr>
            <a:spLocks noGrp="1"/>
          </p:cNvSpPr>
          <p:nvPr>
            <p:ph type="body" sz="quarter" idx="11"/>
          </p:nvPr>
        </p:nvSpPr>
        <p:spPr>
          <a:xfrm>
            <a:off x="0" y="1828800"/>
            <a:ext cx="12192000" cy="4070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4595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Two Areas">
    <p:spTree>
      <p:nvGrpSpPr>
        <p:cNvPr id="1" name=""/>
        <p:cNvGrpSpPr/>
        <p:nvPr/>
      </p:nvGrpSpPr>
      <p:grpSpPr>
        <a:xfrm>
          <a:off x="0" y="0"/>
          <a:ext cx="0" cy="0"/>
          <a:chOff x="0" y="0"/>
          <a:chExt cx="0" cy="0"/>
        </a:xfrm>
      </p:grpSpPr>
      <p:pic>
        <p:nvPicPr>
          <p:cNvPr id="7"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12879" b="-1364"/>
          <a:stretch/>
        </p:blipFill>
        <p:spPr>
          <a:xfrm>
            <a:off x="7810500" y="1041748"/>
            <a:ext cx="4381500" cy="5097795"/>
          </a:xfrm>
          <a:prstGeom prst="rect">
            <a:avLst/>
          </a:prstGeom>
        </p:spPr>
      </p:pic>
      <p:sp>
        <p:nvSpPr>
          <p:cNvPr id="2" name="Title 1">
            <a:extLst>
              <a:ext uri="{FF2B5EF4-FFF2-40B4-BE49-F238E27FC236}">
                <a16:creationId xmlns:a16="http://schemas.microsoft.com/office/drawing/2014/main" id="{195EA91A-8332-4C79-8136-7F08F76C44D1}"/>
              </a:ext>
            </a:extLst>
          </p:cNvPr>
          <p:cNvSpPr>
            <a:spLocks noGrp="1"/>
          </p:cNvSpPr>
          <p:nvPr>
            <p:ph type="title"/>
          </p:nvPr>
        </p:nvSpPr>
        <p:spPr/>
        <p:txBody>
          <a:bodyPr/>
          <a:lstStyle/>
          <a:p>
            <a:r>
              <a:rPr lang="en-US"/>
              <a:t>Click to edit Master title style</a:t>
            </a:r>
          </a:p>
        </p:txBody>
      </p:sp>
      <p:sp>
        <p:nvSpPr>
          <p:cNvPr id="8" name="Text Placeholder Left"/>
          <p:cNvSpPr>
            <a:spLocks noGrp="1"/>
          </p:cNvSpPr>
          <p:nvPr>
            <p:ph type="body" sz="quarter" idx="12"/>
          </p:nvPr>
        </p:nvSpPr>
        <p:spPr>
          <a:xfrm>
            <a:off x="0" y="1828800"/>
            <a:ext cx="6065838"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Right"/>
          <p:cNvSpPr>
            <a:spLocks noGrp="1"/>
          </p:cNvSpPr>
          <p:nvPr>
            <p:ph type="body" sz="quarter" idx="13"/>
          </p:nvPr>
        </p:nvSpPr>
        <p:spPr>
          <a:xfrm>
            <a:off x="6096000" y="1828800"/>
            <a:ext cx="6096000"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3207134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One Over Two">
    <p:spTree>
      <p:nvGrpSpPr>
        <p:cNvPr id="1" name=""/>
        <p:cNvGrpSpPr/>
        <p:nvPr/>
      </p:nvGrpSpPr>
      <p:grpSpPr>
        <a:xfrm>
          <a:off x="0" y="0"/>
          <a:ext cx="0" cy="0"/>
          <a:chOff x="0" y="0"/>
          <a:chExt cx="0" cy="0"/>
        </a:xfrm>
      </p:grpSpPr>
      <p:pic>
        <p:nvPicPr>
          <p:cNvPr id="7"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12879" b="-1364"/>
          <a:stretch/>
        </p:blipFill>
        <p:spPr>
          <a:xfrm>
            <a:off x="7810500" y="1041748"/>
            <a:ext cx="4381500" cy="5097795"/>
          </a:xfrm>
          <a:prstGeom prst="rect">
            <a:avLst/>
          </a:prstGeom>
        </p:spPr>
      </p:pic>
      <p:sp>
        <p:nvSpPr>
          <p:cNvPr id="8" name="Title 1">
            <a:extLst>
              <a:ext uri="{FF2B5EF4-FFF2-40B4-BE49-F238E27FC236}">
                <a16:creationId xmlns:a16="http://schemas.microsoft.com/office/drawing/2014/main" id="{195EA91A-8332-4C79-8136-7F08F76C44D1}"/>
              </a:ext>
            </a:extLst>
          </p:cNvPr>
          <p:cNvSpPr>
            <a:spLocks noGrp="1"/>
          </p:cNvSpPr>
          <p:nvPr>
            <p:ph type="title"/>
          </p:nvPr>
        </p:nvSpPr>
        <p:spPr>
          <a:xfrm>
            <a:off x="0" y="1"/>
            <a:ext cx="12192000" cy="1371600"/>
          </a:xfrm>
        </p:spPr>
        <p:txBody>
          <a:bodyPr/>
          <a:lstStyle/>
          <a:p>
            <a:r>
              <a:rPr lang="en-US"/>
              <a:t>Click to edit Master title style</a:t>
            </a:r>
          </a:p>
        </p:txBody>
      </p:sp>
      <p:sp>
        <p:nvSpPr>
          <p:cNvPr id="11" name="Text Placeholder Full"/>
          <p:cNvSpPr>
            <a:spLocks noGrp="1"/>
          </p:cNvSpPr>
          <p:nvPr>
            <p:ph type="body" sz="quarter" idx="12"/>
          </p:nvPr>
        </p:nvSpPr>
        <p:spPr>
          <a:xfrm>
            <a:off x="0" y="1371600"/>
            <a:ext cx="12192000" cy="1006475"/>
          </a:xfrm>
        </p:spPr>
        <p:txBody>
          <a:bodyPr/>
          <a:lstStyle>
            <a:lvl1pPr marL="0" indent="0">
              <a:buNone/>
              <a:defRPr/>
            </a:lvl1pPr>
          </a:lstStyle>
          <a:p>
            <a:pPr lvl="0"/>
            <a:r>
              <a:rPr lang="en-US"/>
              <a:t>Edit Master text styles</a:t>
            </a:r>
          </a:p>
        </p:txBody>
      </p:sp>
      <p:sp>
        <p:nvSpPr>
          <p:cNvPr id="3" name="Text Placeholder Left"/>
          <p:cNvSpPr>
            <a:spLocks noGrp="1"/>
          </p:cNvSpPr>
          <p:nvPr>
            <p:ph type="body" sz="quarter" idx="13"/>
          </p:nvPr>
        </p:nvSpPr>
        <p:spPr>
          <a:xfrm>
            <a:off x="0" y="2378075"/>
            <a:ext cx="6065838" cy="3473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Right"/>
          <p:cNvSpPr>
            <a:spLocks noGrp="1"/>
          </p:cNvSpPr>
          <p:nvPr>
            <p:ph type="body" sz="quarter" idx="14"/>
          </p:nvPr>
        </p:nvSpPr>
        <p:spPr>
          <a:xfrm>
            <a:off x="6065838" y="2378075"/>
            <a:ext cx="6126162" cy="3473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2222768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v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6E9A-B34F-4B71-A6B8-D8968C12E8E9}"/>
              </a:ext>
            </a:extLst>
          </p:cNvPr>
          <p:cNvSpPr>
            <a:spLocks noGrp="1"/>
          </p:cNvSpPr>
          <p:nvPr>
            <p:ph type="title"/>
          </p:nvPr>
        </p:nvSpPr>
        <p:spPr>
          <a:xfrm>
            <a:off x="0" y="1"/>
            <a:ext cx="12192000" cy="1371600"/>
          </a:xfrm>
        </p:spPr>
        <p:txBody>
          <a:bodyPr/>
          <a:lstStyle/>
          <a:p>
            <a:r>
              <a:rPr lang="en-US"/>
              <a:t>Click to edit Master title style</a:t>
            </a:r>
          </a:p>
        </p:txBody>
      </p:sp>
      <p:sp>
        <p:nvSpPr>
          <p:cNvPr id="5" name="Text Placeholder 4"/>
          <p:cNvSpPr>
            <a:spLocks noGrp="1"/>
          </p:cNvSpPr>
          <p:nvPr>
            <p:ph type="body" sz="quarter" idx="12"/>
          </p:nvPr>
        </p:nvSpPr>
        <p:spPr>
          <a:xfrm>
            <a:off x="0" y="1371600"/>
            <a:ext cx="12192000" cy="896938"/>
          </a:xfrm>
        </p:spPr>
        <p:txBody>
          <a:bodyPr/>
          <a:lstStyle>
            <a:lvl1pPr marL="0" indent="0">
              <a:buNone/>
              <a:defRPr/>
            </a:lvl1pPr>
          </a:lstStyle>
          <a:p>
            <a:pPr lvl="0"/>
            <a:r>
              <a:rPr lang="en-US"/>
              <a:t>Edit Master text styles</a:t>
            </a:r>
          </a:p>
        </p:txBody>
      </p:sp>
      <p:sp>
        <p:nvSpPr>
          <p:cNvPr id="9" name="Content Placeholder 8"/>
          <p:cNvSpPr>
            <a:spLocks noGrp="1"/>
          </p:cNvSpPr>
          <p:nvPr>
            <p:ph sz="quarter" idx="11" hasCustomPrompt="1"/>
          </p:nvPr>
        </p:nvSpPr>
        <p:spPr>
          <a:xfrm>
            <a:off x="609600" y="2269120"/>
            <a:ext cx="10972800" cy="3701468"/>
          </a:xfrm>
        </p:spPr>
        <p:txBody>
          <a:bodyPr/>
          <a:lstStyle>
            <a:lvl1pPr marL="0" indent="0">
              <a:buNone/>
              <a:defRPr/>
            </a:lvl1pPr>
          </a:lstStyle>
          <a:p>
            <a:pPr lvl="0"/>
            <a:r>
              <a:rPr lang="en-US"/>
              <a:t>Insert Photo, Graph or Chart</a:t>
            </a:r>
          </a:p>
        </p:txBody>
      </p:sp>
      <p:sp>
        <p:nvSpPr>
          <p:cNvPr id="4" name="Slide Number Placeholder 3">
            <a:extLst>
              <a:ext uri="{FF2B5EF4-FFF2-40B4-BE49-F238E27FC236}">
                <a16:creationId xmlns:a16="http://schemas.microsoft.com/office/drawing/2014/main" id="{28FC7671-28B7-4084-B2EE-71698325CD1C}"/>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313039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Small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6D77-332E-4483-AAB5-DD9F9EF0C479}"/>
              </a:ext>
            </a:extLst>
          </p:cNvPr>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3"/>
          </p:nvPr>
        </p:nvSpPr>
        <p:spPr>
          <a:xfrm>
            <a:off x="0" y="1832610"/>
            <a:ext cx="6035675" cy="4019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hasCustomPrompt="1"/>
          </p:nvPr>
        </p:nvSpPr>
        <p:spPr>
          <a:xfrm>
            <a:off x="6035675" y="1828800"/>
            <a:ext cx="5486400" cy="4023360"/>
          </a:xfrm>
        </p:spPr>
        <p:txBody>
          <a:bodyPr rIns="0"/>
          <a:lstStyle>
            <a:lvl1pPr marL="0" indent="0">
              <a:buNone/>
              <a:defRPr baseline="0"/>
            </a:lvl1pPr>
          </a:lstStyle>
          <a:p>
            <a:pPr lvl="0"/>
            <a:r>
              <a:rPr lang="en-US"/>
              <a:t>Insert Photo, Graph, or Chart</a:t>
            </a:r>
          </a:p>
        </p:txBody>
      </p:sp>
      <p:sp>
        <p:nvSpPr>
          <p:cNvPr id="3" name="Slide Number Placeholder 2">
            <a:extLst>
              <a:ext uri="{FF2B5EF4-FFF2-40B4-BE49-F238E27FC236}">
                <a16:creationId xmlns:a16="http://schemas.microsoft.com/office/drawing/2014/main" id="{20C9FC73-1847-4979-9B5D-D9E59F62D110}"/>
              </a:ext>
            </a:extLst>
          </p:cNvPr>
          <p:cNvSpPr>
            <a:spLocks noGrp="1"/>
          </p:cNvSpPr>
          <p:nvPr>
            <p:ph type="sldNum" sz="quarter" idx="12"/>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359931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Large Content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5D06E9A-B34F-4B71-A6B8-D8968C12E8E9}"/>
              </a:ext>
            </a:extLst>
          </p:cNvPr>
          <p:cNvSpPr>
            <a:spLocks noGrp="1"/>
          </p:cNvSpPr>
          <p:nvPr>
            <p:ph type="title"/>
          </p:nvPr>
        </p:nvSpPr>
        <p:spPr>
          <a:xfrm>
            <a:off x="0" y="-1"/>
            <a:ext cx="6126480" cy="1825625"/>
          </a:xfrm>
        </p:spPr>
        <p:txBody>
          <a:bodyPr lIns="457200" tIns="457200" rIns="228600" bIns="228600" anchor="t" anchorCtr="0"/>
          <a:lstStyle/>
          <a:p>
            <a:r>
              <a:rPr lang="en-US"/>
              <a:t>Click to edit Master title style</a:t>
            </a:r>
          </a:p>
        </p:txBody>
      </p:sp>
      <p:sp>
        <p:nvSpPr>
          <p:cNvPr id="6" name="Text Placeholder 5"/>
          <p:cNvSpPr>
            <a:spLocks noGrp="1"/>
          </p:cNvSpPr>
          <p:nvPr>
            <p:ph type="body" sz="quarter" idx="12"/>
          </p:nvPr>
        </p:nvSpPr>
        <p:spPr>
          <a:xfrm>
            <a:off x="0" y="1825625"/>
            <a:ext cx="6126163"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11" hasCustomPrompt="1"/>
          </p:nvPr>
        </p:nvSpPr>
        <p:spPr>
          <a:xfrm>
            <a:off x="6126163" y="495300"/>
            <a:ext cx="5486400" cy="5486400"/>
          </a:xfrm>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a:t>Insert Photo, Graph or Chart</a:t>
            </a:r>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888506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Large Content Lef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D06E9A-B34F-4B71-A6B8-D8968C12E8E9}"/>
              </a:ext>
            </a:extLst>
          </p:cNvPr>
          <p:cNvSpPr>
            <a:spLocks noGrp="1"/>
          </p:cNvSpPr>
          <p:nvPr>
            <p:ph type="title"/>
          </p:nvPr>
        </p:nvSpPr>
        <p:spPr>
          <a:xfrm>
            <a:off x="6065520" y="-1"/>
            <a:ext cx="6126480" cy="1825625"/>
          </a:xfrm>
        </p:spPr>
        <p:txBody>
          <a:bodyPr lIns="457200" tIns="457200" rIns="228600" bIns="228600" anchor="t" anchorCtr="0"/>
          <a:lstStyle/>
          <a:p>
            <a:r>
              <a:rPr lang="en-US"/>
              <a:t>Click to edit Master title style</a:t>
            </a:r>
          </a:p>
        </p:txBody>
      </p:sp>
      <p:sp>
        <p:nvSpPr>
          <p:cNvPr id="4" name="Text Placeholder 3"/>
          <p:cNvSpPr>
            <a:spLocks noGrp="1"/>
          </p:cNvSpPr>
          <p:nvPr>
            <p:ph type="body" sz="quarter" idx="12"/>
          </p:nvPr>
        </p:nvSpPr>
        <p:spPr>
          <a:xfrm>
            <a:off x="6065838" y="1825625"/>
            <a:ext cx="6126162"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quarter" idx="11" hasCustomPrompt="1"/>
          </p:nvPr>
        </p:nvSpPr>
        <p:spPr>
          <a:xfrm>
            <a:off x="558800" y="495300"/>
            <a:ext cx="5486400" cy="5486400"/>
          </a:xfrm>
        </p:spPr>
        <p:txBody>
          <a:bodyPr/>
          <a:lstStyle>
            <a:lvl1pPr marL="0" indent="0">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a:t>Insert Photo, Graph or Chart</a:t>
            </a:r>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624801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Full Length Content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5D06E9A-B34F-4B71-A6B8-D8968C12E8E9}"/>
              </a:ext>
            </a:extLst>
          </p:cNvPr>
          <p:cNvSpPr>
            <a:spLocks noGrp="1"/>
          </p:cNvSpPr>
          <p:nvPr>
            <p:ph type="title"/>
          </p:nvPr>
        </p:nvSpPr>
        <p:spPr>
          <a:xfrm>
            <a:off x="0" y="-1"/>
            <a:ext cx="6092825" cy="1825625"/>
          </a:xfrm>
        </p:spPr>
        <p:txBody>
          <a:bodyPr lIns="457200" tIns="457200" rIns="228600" bIns="228600" anchor="t" anchorCtr="0"/>
          <a:lstStyle/>
          <a:p>
            <a:r>
              <a:rPr lang="en-US"/>
              <a:t>Click to edit Master title style</a:t>
            </a:r>
          </a:p>
        </p:txBody>
      </p:sp>
      <p:sp>
        <p:nvSpPr>
          <p:cNvPr id="4" name="Text Placeholder 3"/>
          <p:cNvSpPr>
            <a:spLocks noGrp="1"/>
          </p:cNvSpPr>
          <p:nvPr>
            <p:ph type="body" sz="quarter" idx="13"/>
          </p:nvPr>
        </p:nvSpPr>
        <p:spPr>
          <a:xfrm>
            <a:off x="0" y="1825625"/>
            <a:ext cx="6092825" cy="4054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4" hasCustomPrompt="1"/>
          </p:nvPr>
        </p:nvSpPr>
        <p:spPr>
          <a:xfrm>
            <a:off x="6092825" y="0"/>
            <a:ext cx="6099175" cy="6858000"/>
          </a:xfrm>
        </p:spPr>
        <p:txBody>
          <a:bodyPr/>
          <a:lstStyle>
            <a:lvl1pPr marL="0" indent="0">
              <a:buNone/>
              <a:defRPr baseline="0"/>
            </a:lvl1pPr>
          </a:lstStyle>
          <a:p>
            <a:pPr lvl="0"/>
            <a:r>
              <a:rPr lang="en-US"/>
              <a:t>Insert Photo, Graph or Chart</a:t>
            </a:r>
          </a:p>
        </p:txBody>
      </p:sp>
      <p:sp>
        <p:nvSpPr>
          <p:cNvPr id="3" name="Slide Number Placeholder 2"/>
          <p:cNvSpPr>
            <a:spLocks noGrp="1"/>
          </p:cNvSpPr>
          <p:nvPr>
            <p:ph type="sldNum" sz="quarter" idx="10"/>
          </p:nvPr>
        </p:nvSpPr>
        <p:spPr>
          <a:solidFill>
            <a:schemeClr val="bg1"/>
          </a:solidFill>
        </p:spPr>
        <p:txBody>
          <a:bodyPr/>
          <a:lstStyle>
            <a:lvl1pPr algn="ctr">
              <a:defRPr/>
            </a:lvl1p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647226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over 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5EA91A-8332-4C79-8136-7F08F76C44D1}"/>
              </a:ext>
            </a:extLst>
          </p:cNvPr>
          <p:cNvSpPr>
            <a:spLocks noGrp="1"/>
          </p:cNvSpPr>
          <p:nvPr>
            <p:ph type="title"/>
          </p:nvPr>
        </p:nvSpPr>
        <p:spPr>
          <a:xfrm>
            <a:off x="0" y="1"/>
            <a:ext cx="12192000" cy="1371600"/>
          </a:xfrm>
        </p:spPr>
        <p:txBody>
          <a:bodyPr/>
          <a:lstStyle/>
          <a:p>
            <a:r>
              <a:rPr lang="en-US"/>
              <a:t>Click to edit Master title style</a:t>
            </a:r>
          </a:p>
        </p:txBody>
      </p:sp>
      <p:sp>
        <p:nvSpPr>
          <p:cNvPr id="11" name="Text Placeholder 8"/>
          <p:cNvSpPr>
            <a:spLocks noGrp="1"/>
          </p:cNvSpPr>
          <p:nvPr>
            <p:ph type="body" sz="quarter" idx="12"/>
          </p:nvPr>
        </p:nvSpPr>
        <p:spPr>
          <a:xfrm>
            <a:off x="0" y="1371600"/>
            <a:ext cx="12192000" cy="1006475"/>
          </a:xfrm>
        </p:spPr>
        <p:txBody>
          <a:bodyPr/>
          <a:lstStyle>
            <a:lvl1pPr marL="0" indent="0">
              <a:buNone/>
              <a:defRPr/>
            </a:lvl1pPr>
          </a:lstStyle>
          <a:p>
            <a:pPr lvl="0"/>
            <a:r>
              <a:rPr lang="en-US"/>
              <a:t>Edit Master text styles</a:t>
            </a:r>
          </a:p>
        </p:txBody>
      </p:sp>
      <p:sp>
        <p:nvSpPr>
          <p:cNvPr id="9" name="Content Placeholder 2">
            <a:extLst>
              <a:ext uri="{FF2B5EF4-FFF2-40B4-BE49-F238E27FC236}">
                <a16:creationId xmlns:a16="http://schemas.microsoft.com/office/drawing/2014/main" id="{73D75CB0-1620-4CBC-ADDE-31A28A930E41}"/>
              </a:ext>
            </a:extLst>
          </p:cNvPr>
          <p:cNvSpPr>
            <a:spLocks noGrp="1"/>
          </p:cNvSpPr>
          <p:nvPr>
            <p:ph sz="half" idx="1" hasCustomPrompt="1"/>
          </p:nvPr>
        </p:nvSpPr>
        <p:spPr>
          <a:xfrm>
            <a:off x="660400" y="2377440"/>
            <a:ext cx="5394960" cy="3474720"/>
          </a:xfrm>
        </p:spPr>
        <p:txBody>
          <a:bodyPr lIns="0" rIns="685800"/>
          <a:lstStyle>
            <a:lvl1pPr marL="0" indent="0">
              <a:buNone/>
              <a:defRPr/>
            </a:lvl1pPr>
          </a:lstStyle>
          <a:p>
            <a:pPr lvl="0"/>
            <a:r>
              <a:rPr lang="en-US"/>
              <a:t>Insert Photo, Graph or Chart</a:t>
            </a:r>
          </a:p>
        </p:txBody>
      </p:sp>
      <p:sp>
        <p:nvSpPr>
          <p:cNvPr id="10" name="Content Placeholder 2">
            <a:extLst>
              <a:ext uri="{FF2B5EF4-FFF2-40B4-BE49-F238E27FC236}">
                <a16:creationId xmlns:a16="http://schemas.microsoft.com/office/drawing/2014/main" id="{22AF324E-1F35-4923-847A-B73AFBC314E5}"/>
              </a:ext>
            </a:extLst>
          </p:cNvPr>
          <p:cNvSpPr>
            <a:spLocks noGrp="1"/>
          </p:cNvSpPr>
          <p:nvPr>
            <p:ph sz="half" idx="10" hasCustomPrompt="1"/>
          </p:nvPr>
        </p:nvSpPr>
        <p:spPr>
          <a:xfrm>
            <a:off x="6065520" y="2377440"/>
            <a:ext cx="5486400" cy="3474720"/>
          </a:xfrm>
        </p:spPr>
        <p:txBody>
          <a:bodyPr lIns="0"/>
          <a:lstStyle>
            <a:lvl1pPr marL="0" indent="0">
              <a:buNone/>
              <a:defRPr/>
            </a:lvl1pPr>
          </a:lstStyle>
          <a:p>
            <a:pPr lvl="0"/>
            <a:r>
              <a:rPr lang="en-US"/>
              <a:t>Insert Photo, Graph or Chart</a:t>
            </a:r>
          </a:p>
        </p:txBody>
      </p:sp>
      <p:sp>
        <p:nvSpPr>
          <p:cNvPr id="4" name="Slide Number Placeholder 3">
            <a:extLst>
              <a:ext uri="{FF2B5EF4-FFF2-40B4-BE49-F238E27FC236}">
                <a16:creationId xmlns:a16="http://schemas.microsoft.com/office/drawing/2014/main" id="{25FA2D49-EDF3-45E1-AF22-9C956F3347EE}"/>
              </a:ext>
            </a:extLst>
          </p:cNvPr>
          <p:cNvSpPr>
            <a:spLocks noGrp="1"/>
          </p:cNvSpPr>
          <p:nvPr>
            <p:ph type="sldNum" sz="quarter" idx="11"/>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5718016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5EA91A-8332-4C79-8136-7F08F76C44D1}"/>
              </a:ext>
            </a:extLst>
          </p:cNvPr>
          <p:cNvSpPr>
            <a:spLocks noGrp="1"/>
          </p:cNvSpPr>
          <p:nvPr>
            <p:ph type="title"/>
          </p:nvPr>
        </p:nvSpPr>
        <p:spPr>
          <a:xfrm>
            <a:off x="0" y="1"/>
            <a:ext cx="12192000" cy="1828800"/>
          </a:xfrm>
        </p:spPr>
        <p:txBody>
          <a:bodyPr/>
          <a:lstStyle/>
          <a:p>
            <a:r>
              <a:rPr lang="en-US"/>
              <a:t>Click to edit Master title style</a:t>
            </a:r>
          </a:p>
        </p:txBody>
      </p:sp>
      <p:sp>
        <p:nvSpPr>
          <p:cNvPr id="3" name="Text Placeholder Left">
            <a:extLst>
              <a:ext uri="{FF2B5EF4-FFF2-40B4-BE49-F238E27FC236}">
                <a16:creationId xmlns:a16="http://schemas.microsoft.com/office/drawing/2014/main" id="{7EED4226-5D1B-4021-88D2-27DD3BCF68F2}"/>
              </a:ext>
            </a:extLst>
          </p:cNvPr>
          <p:cNvSpPr>
            <a:spLocks noGrp="1"/>
          </p:cNvSpPr>
          <p:nvPr>
            <p:ph type="body" idx="1"/>
          </p:nvPr>
        </p:nvSpPr>
        <p:spPr>
          <a:xfrm>
            <a:off x="-1" y="1828800"/>
            <a:ext cx="60350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9" name="Content Placeholder Left">
            <a:extLst>
              <a:ext uri="{FF2B5EF4-FFF2-40B4-BE49-F238E27FC236}">
                <a16:creationId xmlns:a16="http://schemas.microsoft.com/office/drawing/2014/main" id="{73D75CB0-1620-4CBC-ADDE-31A28A930E41}"/>
              </a:ext>
            </a:extLst>
          </p:cNvPr>
          <p:cNvSpPr>
            <a:spLocks noGrp="1"/>
          </p:cNvSpPr>
          <p:nvPr>
            <p:ph sz="half" idx="11" hasCustomPrompt="1"/>
          </p:nvPr>
        </p:nvSpPr>
        <p:spPr>
          <a:xfrm>
            <a:off x="0" y="2663825"/>
            <a:ext cx="6035040" cy="3200400"/>
          </a:xfrm>
        </p:spPr>
        <p:txBody>
          <a:bodyPr rIns="685800"/>
          <a:lstStyle>
            <a:lvl1pPr marL="0" indent="0">
              <a:buNone/>
              <a:defRPr/>
            </a:lvl1pPr>
          </a:lstStyle>
          <a:p>
            <a:pPr lvl="0"/>
            <a:r>
              <a:rPr lang="en-US"/>
              <a:t>Insert Photo, Graph or Chart</a:t>
            </a:r>
          </a:p>
          <a:p>
            <a:pPr lvl="0"/>
            <a:endParaRPr lang="en-US"/>
          </a:p>
        </p:txBody>
      </p:sp>
      <p:sp>
        <p:nvSpPr>
          <p:cNvPr id="5" name="Text Placeholder Right">
            <a:extLst>
              <a:ext uri="{FF2B5EF4-FFF2-40B4-BE49-F238E27FC236}">
                <a16:creationId xmlns:a16="http://schemas.microsoft.com/office/drawing/2014/main" id="{71CF2BD4-3099-4413-AE67-38243C7DB435}"/>
              </a:ext>
            </a:extLst>
          </p:cNvPr>
          <p:cNvSpPr>
            <a:spLocks noGrp="1"/>
          </p:cNvSpPr>
          <p:nvPr>
            <p:ph type="body" sz="quarter" idx="3"/>
          </p:nvPr>
        </p:nvSpPr>
        <p:spPr>
          <a:xfrm>
            <a:off x="6065520" y="1828800"/>
            <a:ext cx="61264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Right">
            <a:extLst>
              <a:ext uri="{FF2B5EF4-FFF2-40B4-BE49-F238E27FC236}">
                <a16:creationId xmlns:a16="http://schemas.microsoft.com/office/drawing/2014/main" id="{22AF324E-1F35-4923-847A-B73AFBC314E5}"/>
              </a:ext>
            </a:extLst>
          </p:cNvPr>
          <p:cNvSpPr>
            <a:spLocks noGrp="1"/>
          </p:cNvSpPr>
          <p:nvPr>
            <p:ph sz="half" idx="12" hasCustomPrompt="1"/>
          </p:nvPr>
        </p:nvSpPr>
        <p:spPr>
          <a:xfrm>
            <a:off x="6065520" y="2663825"/>
            <a:ext cx="6126480" cy="3200400"/>
          </a:xfrm>
        </p:spPr>
        <p:txBody>
          <a:bodyPr lIns="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Photo, Graph or Chart</a:t>
            </a:r>
          </a:p>
        </p:txBody>
      </p:sp>
      <p:sp>
        <p:nvSpPr>
          <p:cNvPr id="7" name="Slide Number Placeholder 6">
            <a:extLst>
              <a:ext uri="{FF2B5EF4-FFF2-40B4-BE49-F238E27FC236}">
                <a16:creationId xmlns:a16="http://schemas.microsoft.com/office/drawing/2014/main" id="{2C316F23-07ED-43F0-9BD5-8F6398670BFD}"/>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837587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No Symb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D06E9A-B34F-4B71-A6B8-D8968C12E8E9}"/>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5" name="Content Placeholder 2">
            <a:extLst>
              <a:ext uri="{FF2B5EF4-FFF2-40B4-BE49-F238E27FC236}">
                <a16:creationId xmlns:a16="http://schemas.microsoft.com/office/drawing/2014/main" id="{CCF4C9AC-4235-4209-A24C-8BA29A66FCA3}"/>
              </a:ext>
            </a:extLst>
          </p:cNvPr>
          <p:cNvSpPr>
            <a:spLocks noGrp="1"/>
          </p:cNvSpPr>
          <p:nvPr>
            <p:ph idx="1"/>
          </p:nvPr>
        </p:nvSpPr>
        <p:spPr>
          <a:xfrm>
            <a:off x="838200" y="1825625"/>
            <a:ext cx="10515600" cy="36545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6698174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a:solidFill>
            <a:srgbClr val="002F6D"/>
          </a:solidFill>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a:solidFill>
            <a:srgbClr val="002F6D"/>
          </a:solidFill>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a:extLst>
              <a:ext uri="{FF2B5EF4-FFF2-40B4-BE49-F238E27FC236}">
                <a16:creationId xmlns:a16="http://schemas.microsoft.com/office/drawing/2014/main" id="{7E76ADA4-64EA-49CF-8707-2F0B6D4F17CB}"/>
              </a:ext>
            </a:extLst>
          </p:cNvPr>
          <p:cNvSpPr>
            <a:spLocks noGrp="1"/>
          </p:cNvSpPr>
          <p:nvPr>
            <p:ph idx="1" hasCustomPrompt="1"/>
          </p:nvPr>
        </p:nvSpPr>
        <p:spPr>
          <a:xfrm>
            <a:off x="5183188" y="1091596"/>
            <a:ext cx="6172200" cy="44320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lvl="0"/>
            <a:r>
              <a:rPr lang="en-US"/>
              <a:t>Insert Photo, Graph or Chart</a:t>
            </a:r>
          </a:p>
        </p:txBody>
      </p:sp>
      <p:sp>
        <p:nvSpPr>
          <p:cNvPr id="5" name="Slide Number Placeholder 4">
            <a:extLst>
              <a:ext uri="{FF2B5EF4-FFF2-40B4-BE49-F238E27FC236}">
                <a16:creationId xmlns:a16="http://schemas.microsoft.com/office/drawing/2014/main" id="{5787E0CC-1A1C-4861-BDAF-EF4CC28760A5}"/>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1460625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G Picture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a:solidFill>
            <a:srgbClr val="002F6D"/>
          </a:solidFill>
        </p:spPr>
        <p:txBody>
          <a:bodyPr anchor="b"/>
          <a:lstStyle>
            <a:lvl1pPr>
              <a:defRPr sz="3200">
                <a:solidFill>
                  <a:schemeClr val="bg1"/>
                </a:solidFill>
              </a:defRPr>
            </a:lvl1pPr>
          </a:lstStyle>
          <a:p>
            <a:r>
              <a:rPr lang="en-US"/>
              <a:t>Click to edit Master title style</a:t>
            </a:r>
          </a:p>
        </p:txBody>
      </p:sp>
      <p:sp>
        <p:nvSpPr>
          <p:cNvPr id="7"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a:solidFill>
            <a:srgbClr val="002F6D"/>
          </a:solidFill>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a:extLst>
              <a:ext uri="{FF2B5EF4-FFF2-40B4-BE49-F238E27FC236}">
                <a16:creationId xmlns:a16="http://schemas.microsoft.com/office/drawing/2014/main" id="{8A1A80E8-B6F0-436C-8626-D07C6FB452AD}"/>
              </a:ext>
            </a:extLst>
          </p:cNvPr>
          <p:cNvSpPr>
            <a:spLocks noGrp="1"/>
          </p:cNvSpPr>
          <p:nvPr>
            <p:ph type="pic" idx="1"/>
          </p:nvPr>
        </p:nvSpPr>
        <p:spPr>
          <a:xfrm>
            <a:off x="5183188" y="457200"/>
            <a:ext cx="6400800" cy="50664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Slide Number Placeholder 4">
            <a:extLst>
              <a:ext uri="{FF2B5EF4-FFF2-40B4-BE49-F238E27FC236}">
                <a16:creationId xmlns:a16="http://schemas.microsoft.com/office/drawing/2014/main" id="{19E8ED20-8062-40E1-950F-CBE381994057}"/>
              </a:ext>
            </a:extLst>
          </p:cNvPr>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2246327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Slide Option 1">
    <p:spTree>
      <p:nvGrpSpPr>
        <p:cNvPr id="1" name=""/>
        <p:cNvGrpSpPr/>
        <p:nvPr/>
      </p:nvGrpSpPr>
      <p:grpSpPr>
        <a:xfrm>
          <a:off x="0" y="0"/>
          <a:ext cx="0" cy="0"/>
          <a:chOff x="0" y="0"/>
          <a:chExt cx="0" cy="0"/>
        </a:xfrm>
      </p:grpSpPr>
      <p:sp>
        <p:nvSpPr>
          <p:cNvPr id="4" name="Rectangle 3" descr="&quot;&quot;"/>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descr="&quot;&quot;"/>
          <p:cNvSpPr/>
          <p:nvPr userDrawn="1"/>
        </p:nvSpPr>
        <p:spPr>
          <a:xfrm>
            <a:off x="467139" y="1003852"/>
            <a:ext cx="5267739" cy="5257800"/>
          </a:xfrm>
          <a:prstGeom prst="rect">
            <a:avLst/>
          </a:prstGeom>
          <a:solidFill>
            <a:srgbClr val="FFB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Picture Placeholder 7"/>
          <p:cNvSpPr>
            <a:spLocks noGrp="1"/>
          </p:cNvSpPr>
          <p:nvPr>
            <p:ph type="pic" sz="quarter" idx="11"/>
          </p:nvPr>
        </p:nvSpPr>
        <p:spPr>
          <a:xfrm>
            <a:off x="0" y="560388"/>
            <a:ext cx="5267325" cy="5278437"/>
          </a:xfrm>
        </p:spPr>
        <p:txBody>
          <a:bodyPr/>
          <a:lstStyle>
            <a:lvl1pPr>
              <a:defRPr>
                <a:solidFill>
                  <a:schemeClr val="bg1"/>
                </a:solidFill>
              </a:defRPr>
            </a:lvl1pPr>
          </a:lstStyle>
          <a:p>
            <a:endParaRPr lang="en-US" dirty="0"/>
          </a:p>
        </p:txBody>
      </p:sp>
      <p:pic>
        <p:nvPicPr>
          <p:cNvPr id="9" name="Logo" descr="California Community Colleg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0396" y="1219752"/>
            <a:ext cx="3146086" cy="1188720"/>
          </a:xfrm>
          <a:prstGeom prst="rect">
            <a:avLst/>
          </a:prstGeom>
        </p:spPr>
      </p:pic>
      <p:sp>
        <p:nvSpPr>
          <p:cNvPr id="10" name="Thank You"/>
          <p:cNvSpPr txBox="1"/>
          <p:nvPr userDrawn="1"/>
        </p:nvSpPr>
        <p:spPr>
          <a:xfrm>
            <a:off x="5734878" y="2805043"/>
            <a:ext cx="6457122" cy="707886"/>
          </a:xfrm>
          <a:prstGeom prst="rect">
            <a:avLst/>
          </a:prstGeom>
          <a:noFill/>
        </p:spPr>
        <p:txBody>
          <a:bodyPr wrap="square" rtlCol="0">
            <a:spAutoFit/>
          </a:bodyPr>
          <a:lstStyle/>
          <a:p>
            <a:pPr algn="ctr"/>
            <a:r>
              <a:rPr lang="en-US" sz="4000" b="0" dirty="0">
                <a:solidFill>
                  <a:schemeClr val="bg1"/>
                </a:solidFill>
              </a:rPr>
              <a:t>Thank you!</a:t>
            </a:r>
          </a:p>
        </p:txBody>
      </p:sp>
      <p:sp>
        <p:nvSpPr>
          <p:cNvPr id="12" name="Content Placeholder 11"/>
          <p:cNvSpPr>
            <a:spLocks noGrp="1"/>
          </p:cNvSpPr>
          <p:nvPr>
            <p:ph sz="quarter" idx="12"/>
          </p:nvPr>
        </p:nvSpPr>
        <p:spPr>
          <a:xfrm>
            <a:off x="5735638" y="3956392"/>
            <a:ext cx="6456362" cy="1427855"/>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lvl4pPr>
            <a:lvl5pPr marL="1828800" indent="0" algn="ctr">
              <a:buNone/>
              <a:defRPr/>
            </a:lvl5pPr>
          </a:lstStyle>
          <a:p>
            <a:pPr lvl="0"/>
            <a:r>
              <a:rPr lang="en-US"/>
              <a:t>Edit Master text styles</a:t>
            </a:r>
          </a:p>
          <a:p>
            <a:pPr lvl="1"/>
            <a:r>
              <a:rPr lang="en-US"/>
              <a:t>Second level</a:t>
            </a:r>
          </a:p>
          <a:p>
            <a:pPr lvl="2"/>
            <a:r>
              <a:rPr lang="en-US"/>
              <a:t>Third level</a:t>
            </a:r>
          </a:p>
        </p:txBody>
      </p:sp>
      <p:sp>
        <p:nvSpPr>
          <p:cNvPr id="13" name="Web Address"/>
          <p:cNvSpPr txBox="1"/>
          <p:nvPr userDrawn="1"/>
        </p:nvSpPr>
        <p:spPr>
          <a:xfrm>
            <a:off x="5735638" y="5765800"/>
            <a:ext cx="6557962" cy="368300"/>
          </a:xfrm>
          <a:prstGeom prst="rect">
            <a:avLst/>
          </a:prstGeom>
          <a:noFill/>
        </p:spPr>
        <p:txBody>
          <a:bodyPr wrap="square" lIns="685800" rIns="685800" rtlCol="0">
            <a:spAutoFit/>
          </a:bodyPr>
          <a:lstStyle/>
          <a:p>
            <a:pPr algn="ctr"/>
            <a:r>
              <a:rPr lang="en-US" dirty="0">
                <a:solidFill>
                  <a:schemeClr val="bg1"/>
                </a:solidFill>
              </a:rPr>
              <a:t>www.cccco.edu</a:t>
            </a:r>
          </a:p>
        </p:txBody>
      </p:sp>
      <p:sp>
        <p:nvSpPr>
          <p:cNvPr id="3" name="Slide Number Placeholder 2"/>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583149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Option 2">
    <p:spTree>
      <p:nvGrpSpPr>
        <p:cNvPr id="1" name=""/>
        <p:cNvGrpSpPr/>
        <p:nvPr/>
      </p:nvGrpSpPr>
      <p:grpSpPr>
        <a:xfrm>
          <a:off x="0" y="0"/>
          <a:ext cx="0" cy="0"/>
          <a:chOff x="0" y="0"/>
          <a:chExt cx="0" cy="0"/>
        </a:xfrm>
      </p:grpSpPr>
      <p:sp>
        <p:nvSpPr>
          <p:cNvPr id="4" name="Rectangle 3" descr="&quot;&quot;"/>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Logo" descr="California Community Colleg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7775" y="1379163"/>
            <a:ext cx="9696450" cy="1266825"/>
          </a:xfrm>
          <a:prstGeom prst="rect">
            <a:avLst/>
          </a:prstGeom>
        </p:spPr>
      </p:pic>
      <p:sp>
        <p:nvSpPr>
          <p:cNvPr id="10" name="Thank You"/>
          <p:cNvSpPr txBox="1"/>
          <p:nvPr userDrawn="1"/>
        </p:nvSpPr>
        <p:spPr>
          <a:xfrm>
            <a:off x="0" y="2805043"/>
            <a:ext cx="12192000" cy="707886"/>
          </a:xfrm>
          <a:prstGeom prst="rect">
            <a:avLst/>
          </a:prstGeom>
          <a:noFill/>
        </p:spPr>
        <p:txBody>
          <a:bodyPr wrap="square" rtlCol="0">
            <a:spAutoFit/>
          </a:bodyPr>
          <a:lstStyle/>
          <a:p>
            <a:pPr algn="ctr"/>
            <a:r>
              <a:rPr lang="en-US" sz="4000" b="0" dirty="0">
                <a:solidFill>
                  <a:schemeClr val="bg1"/>
                </a:solidFill>
              </a:rPr>
              <a:t>Thank you!</a:t>
            </a:r>
          </a:p>
        </p:txBody>
      </p:sp>
      <p:sp>
        <p:nvSpPr>
          <p:cNvPr id="12" name="Content Placeholder 11"/>
          <p:cNvSpPr>
            <a:spLocks noGrp="1"/>
          </p:cNvSpPr>
          <p:nvPr>
            <p:ph sz="quarter" idx="12"/>
          </p:nvPr>
        </p:nvSpPr>
        <p:spPr>
          <a:xfrm>
            <a:off x="0" y="3956392"/>
            <a:ext cx="12191999" cy="1427855"/>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lvl4pPr>
            <a:lvl5pPr marL="1828800" indent="0" algn="ctr">
              <a:buNone/>
              <a:defRPr/>
            </a:lvl5pPr>
          </a:lstStyle>
          <a:p>
            <a:pPr lvl="0"/>
            <a:r>
              <a:rPr lang="en-US"/>
              <a:t>Edit Master text styles</a:t>
            </a:r>
          </a:p>
          <a:p>
            <a:pPr lvl="1"/>
            <a:r>
              <a:rPr lang="en-US"/>
              <a:t>Second level</a:t>
            </a:r>
          </a:p>
          <a:p>
            <a:pPr lvl="2"/>
            <a:r>
              <a:rPr lang="en-US"/>
              <a:t>Third level</a:t>
            </a:r>
          </a:p>
        </p:txBody>
      </p:sp>
      <p:sp>
        <p:nvSpPr>
          <p:cNvPr id="13" name="Web Address"/>
          <p:cNvSpPr txBox="1"/>
          <p:nvPr userDrawn="1"/>
        </p:nvSpPr>
        <p:spPr>
          <a:xfrm>
            <a:off x="0" y="5765800"/>
            <a:ext cx="12191999" cy="368300"/>
          </a:xfrm>
          <a:prstGeom prst="rect">
            <a:avLst/>
          </a:prstGeom>
          <a:noFill/>
        </p:spPr>
        <p:txBody>
          <a:bodyPr wrap="square" lIns="685800" rIns="685800" rtlCol="0">
            <a:spAutoFit/>
          </a:bodyPr>
          <a:lstStyle/>
          <a:p>
            <a:pPr algn="ctr"/>
            <a:r>
              <a:rPr lang="en-US" dirty="0">
                <a:solidFill>
                  <a:schemeClr val="bg1"/>
                </a:solidFill>
              </a:rPr>
              <a:t>www.cccco.edu</a:t>
            </a:r>
          </a:p>
        </p:txBody>
      </p:sp>
      <p:sp>
        <p:nvSpPr>
          <p:cNvPr id="3" name="Slide Number Placeholder 2"/>
          <p:cNvSpPr>
            <a:spLocks noGrp="1"/>
          </p:cNvSpPr>
          <p:nvPr>
            <p:ph type="sldNum" sz="quarter" idx="10"/>
          </p:nvPr>
        </p:nvSpPr>
        <p:spPr/>
        <p:txBody>
          <a:body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22003442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4" name="Title 1">
            <a:extLst>
              <a:ext uri="{FF2B5EF4-FFF2-40B4-BE49-F238E27FC236}">
                <a16:creationId xmlns:a16="http://schemas.microsoft.com/office/drawing/2014/main" id="{55D06E9A-B34F-4B71-A6B8-D8968C12E8E9}"/>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5" name="Content Placeholder 2">
            <a:extLst>
              <a:ext uri="{FF2B5EF4-FFF2-40B4-BE49-F238E27FC236}">
                <a16:creationId xmlns:a16="http://schemas.microsoft.com/office/drawing/2014/main" id="{CCF4C9AC-4235-4209-A24C-8BA29A66FCA3}"/>
              </a:ext>
            </a:extLst>
          </p:cNvPr>
          <p:cNvSpPr>
            <a:spLocks noGrp="1"/>
          </p:cNvSpPr>
          <p:nvPr>
            <p:ph idx="1"/>
          </p:nvPr>
        </p:nvSpPr>
        <p:spPr>
          <a:xfrm>
            <a:off x="838200" y="1825625"/>
            <a:ext cx="10515600" cy="36545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pic>
        <p:nvPicPr>
          <p:cNvPr id="8" name="Picture 7">
            <a:extLst>
              <a:ext uri="{FF2B5EF4-FFF2-40B4-BE49-F238E27FC236}">
                <a16:creationId xmlns:a16="http://schemas.microsoft.com/office/drawing/2014/main" id="{E9A06849-33B5-D763-6A69-A614C3C38926}"/>
              </a:ext>
            </a:extLst>
          </p:cNvPr>
          <p:cNvPicPr>
            <a:picLocks noChangeAspect="1"/>
          </p:cNvPicPr>
          <p:nvPr userDrawn="1"/>
        </p:nvPicPr>
        <p:blipFill>
          <a:blip r:embed="rId4"/>
          <a:stretch>
            <a:fillRect/>
          </a:stretch>
        </p:blipFill>
        <p:spPr>
          <a:xfrm>
            <a:off x="9224010" y="6054092"/>
            <a:ext cx="1554480" cy="491432"/>
          </a:xfrm>
          <a:prstGeom prst="rect">
            <a:avLst/>
          </a:prstGeom>
        </p:spPr>
      </p:pic>
    </p:spTree>
    <p:extLst>
      <p:ext uri="{BB962C8B-B14F-4D97-AF65-F5344CB8AC3E}">
        <p14:creationId xmlns:p14="http://schemas.microsoft.com/office/powerpoint/2010/main" val="30115977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638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xt / Large Content Right">
  <p:cSld name="1_Text / Large Content Right">
    <p:spTree>
      <p:nvGrpSpPr>
        <p:cNvPr id="1" name="Shape 76"/>
        <p:cNvGrpSpPr/>
        <p:nvPr/>
      </p:nvGrpSpPr>
      <p:grpSpPr>
        <a:xfrm>
          <a:off x="0" y="0"/>
          <a:ext cx="0" cy="0"/>
          <a:chOff x="0" y="0"/>
          <a:chExt cx="0" cy="0"/>
        </a:xfrm>
      </p:grpSpPr>
      <p:sp>
        <p:nvSpPr>
          <p:cNvPr id="77" name="Google Shape;77;p42"/>
          <p:cNvSpPr txBox="1">
            <a:spLocks noGrp="1"/>
          </p:cNvSpPr>
          <p:nvPr>
            <p:ph type="title"/>
          </p:nvPr>
        </p:nvSpPr>
        <p:spPr>
          <a:xfrm>
            <a:off x="0" y="-1"/>
            <a:ext cx="6126480" cy="1825625"/>
          </a:xfrm>
          <a:prstGeom prst="rect">
            <a:avLst/>
          </a:prstGeom>
          <a:noFill/>
          <a:ln>
            <a:noFill/>
          </a:ln>
        </p:spPr>
        <p:txBody>
          <a:bodyPr spcFirstLastPara="1" wrap="square" lIns="457200" tIns="457200" rIns="228600" bIns="228600" anchor="t" anchorCtr="0">
            <a:normAutofit/>
          </a:bodyPr>
          <a:lstStyle>
            <a:lvl1pPr lvl="0" algn="l">
              <a:lnSpc>
                <a:spcPct val="90000"/>
              </a:lnSpc>
              <a:spcBef>
                <a:spcPts val="0"/>
              </a:spcBef>
              <a:spcAft>
                <a:spcPts val="0"/>
              </a:spcAft>
              <a:buClr>
                <a:srgbClr val="002F6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2"/>
          <p:cNvSpPr txBox="1">
            <a:spLocks noGrp="1"/>
          </p:cNvSpPr>
          <p:nvPr>
            <p:ph type="body" idx="1"/>
          </p:nvPr>
        </p:nvSpPr>
        <p:spPr>
          <a:xfrm>
            <a:off x="0" y="1825625"/>
            <a:ext cx="6126163" cy="4156075"/>
          </a:xfrm>
          <a:prstGeom prst="rect">
            <a:avLst/>
          </a:prstGeom>
          <a:noFill/>
          <a:ln>
            <a:noFill/>
          </a:ln>
        </p:spPr>
        <p:txBody>
          <a:bodyPr spcFirstLastPara="1" wrap="square" lIns="685800" tIns="45700" rIns="685800" bIns="228600" anchor="t" anchorCtr="0">
            <a:normAutofit/>
          </a:bodyPr>
          <a:lstStyle>
            <a:lvl1pPr marL="457200" lvl="0" indent="-342900" algn="l">
              <a:lnSpc>
                <a:spcPct val="90000"/>
              </a:lnSpc>
              <a:spcBef>
                <a:spcPts val="1000"/>
              </a:spcBef>
              <a:spcAft>
                <a:spcPts val="0"/>
              </a:spcAft>
              <a:buClr>
                <a:srgbClr val="53575A"/>
              </a:buClr>
              <a:buSzPts val="1800"/>
              <a:buChar char="•"/>
              <a:defRPr/>
            </a:lvl1pPr>
            <a:lvl2pPr marL="914400" lvl="1" indent="-342900" algn="l">
              <a:lnSpc>
                <a:spcPct val="90000"/>
              </a:lnSpc>
              <a:spcBef>
                <a:spcPts val="500"/>
              </a:spcBef>
              <a:spcAft>
                <a:spcPts val="0"/>
              </a:spcAft>
              <a:buClr>
                <a:srgbClr val="53575A"/>
              </a:buClr>
              <a:buSzPts val="1800"/>
              <a:buChar char="•"/>
              <a:defRPr/>
            </a:lvl2pPr>
            <a:lvl3pPr marL="1371600" lvl="2" indent="-342900" algn="l">
              <a:lnSpc>
                <a:spcPct val="90000"/>
              </a:lnSpc>
              <a:spcBef>
                <a:spcPts val="500"/>
              </a:spcBef>
              <a:spcAft>
                <a:spcPts val="0"/>
              </a:spcAft>
              <a:buClr>
                <a:srgbClr val="53575A"/>
              </a:buClr>
              <a:buSzPts val="1800"/>
              <a:buChar char="•"/>
              <a:defRPr/>
            </a:lvl3pPr>
            <a:lvl4pPr marL="1828800" lvl="3" indent="-342900" algn="l">
              <a:lnSpc>
                <a:spcPct val="90000"/>
              </a:lnSpc>
              <a:spcBef>
                <a:spcPts val="500"/>
              </a:spcBef>
              <a:spcAft>
                <a:spcPts val="0"/>
              </a:spcAft>
              <a:buClr>
                <a:srgbClr val="53575A"/>
              </a:buClr>
              <a:buSzPts val="1800"/>
              <a:buChar char="•"/>
              <a:defRPr/>
            </a:lvl4pPr>
            <a:lvl5pPr marL="2286000" lvl="4" indent="-342900" algn="l">
              <a:lnSpc>
                <a:spcPct val="90000"/>
              </a:lnSpc>
              <a:spcBef>
                <a:spcPts val="500"/>
              </a:spcBef>
              <a:spcAft>
                <a:spcPts val="0"/>
              </a:spcAft>
              <a:buClr>
                <a:srgbClr val="53575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42"/>
          <p:cNvSpPr txBox="1">
            <a:spLocks noGrp="1"/>
          </p:cNvSpPr>
          <p:nvPr>
            <p:ph type="body" idx="2"/>
          </p:nvPr>
        </p:nvSpPr>
        <p:spPr>
          <a:xfrm>
            <a:off x="6126163" y="495300"/>
            <a:ext cx="5486400" cy="5486400"/>
          </a:xfrm>
          <a:prstGeom prst="rect">
            <a:avLst/>
          </a:prstGeom>
          <a:noFill/>
          <a:ln>
            <a:noFill/>
          </a:ln>
        </p:spPr>
        <p:txBody>
          <a:bodyPr spcFirstLastPara="1" wrap="square" lIns="685800" tIns="45700" rIns="685800" bIns="228600" anchor="t" anchorCtr="0">
            <a:normAutofit/>
          </a:bodyPr>
          <a:lstStyle>
            <a:lvl1pPr marL="457200" lvl="0" indent="-228600" algn="l">
              <a:lnSpc>
                <a:spcPct val="90000"/>
              </a:lnSpc>
              <a:spcBef>
                <a:spcPts val="1000"/>
              </a:spcBef>
              <a:spcAft>
                <a:spcPts val="0"/>
              </a:spcAft>
              <a:buClr>
                <a:srgbClr val="53575A"/>
              </a:buClr>
              <a:buSzPts val="2800"/>
              <a:buNone/>
              <a:defRPr/>
            </a:lvl1pPr>
            <a:lvl2pPr marL="914400" lvl="1" indent="-228600" algn="l">
              <a:lnSpc>
                <a:spcPct val="90000"/>
              </a:lnSpc>
              <a:spcBef>
                <a:spcPts val="500"/>
              </a:spcBef>
              <a:spcAft>
                <a:spcPts val="0"/>
              </a:spcAft>
              <a:buClr>
                <a:srgbClr val="53575A"/>
              </a:buClr>
              <a:buSzPts val="2400"/>
              <a:buNone/>
              <a:defRPr/>
            </a:lvl2pPr>
            <a:lvl3pPr marL="1371600" lvl="2" indent="-228600" algn="l">
              <a:lnSpc>
                <a:spcPct val="90000"/>
              </a:lnSpc>
              <a:spcBef>
                <a:spcPts val="500"/>
              </a:spcBef>
              <a:spcAft>
                <a:spcPts val="0"/>
              </a:spcAft>
              <a:buClr>
                <a:srgbClr val="53575A"/>
              </a:buClr>
              <a:buSzPts val="2000"/>
              <a:buNone/>
              <a:defRPr/>
            </a:lvl3pPr>
            <a:lvl4pPr marL="1828800" lvl="3" indent="-228600" algn="l">
              <a:lnSpc>
                <a:spcPct val="90000"/>
              </a:lnSpc>
              <a:spcBef>
                <a:spcPts val="500"/>
              </a:spcBef>
              <a:spcAft>
                <a:spcPts val="0"/>
              </a:spcAft>
              <a:buClr>
                <a:srgbClr val="53575A"/>
              </a:buClr>
              <a:buSzPts val="1800"/>
              <a:buNone/>
              <a:defRPr/>
            </a:lvl4pPr>
            <a:lvl5pPr marL="2286000" lvl="4" indent="-228600" algn="l">
              <a:lnSpc>
                <a:spcPct val="90000"/>
              </a:lnSpc>
              <a:spcBef>
                <a:spcPts val="500"/>
              </a:spcBef>
              <a:spcAft>
                <a:spcPts val="0"/>
              </a:spcAft>
              <a:buClr>
                <a:srgbClr val="53575A"/>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42"/>
          <p:cNvSpPr txBox="1">
            <a:spLocks noGrp="1"/>
          </p:cNvSpPr>
          <p:nvPr>
            <p:ph type="sldNum" idx="12"/>
          </p:nvPr>
        </p:nvSpPr>
        <p:spPr>
          <a:xfrm>
            <a:off x="11330940" y="6155346"/>
            <a:ext cx="365760" cy="365125"/>
          </a:xfrm>
          <a:prstGeom prst="rect">
            <a:avLst/>
          </a:prstGeom>
          <a:solidFill>
            <a:schemeClr val="lt1"/>
          </a:solid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8201264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23"/>
        <p:cNvGrpSpPr/>
        <p:nvPr/>
      </p:nvGrpSpPr>
      <p:grpSpPr>
        <a:xfrm>
          <a:off x="0" y="0"/>
          <a:ext cx="0" cy="0"/>
          <a:chOff x="0" y="0"/>
          <a:chExt cx="0" cy="0"/>
        </a:xfrm>
      </p:grpSpPr>
      <p:sp>
        <p:nvSpPr>
          <p:cNvPr id="24" name="Google Shape;24;p24"/>
          <p:cNvSpPr txBox="1">
            <a:spLocks noGrp="1"/>
          </p:cNvSpPr>
          <p:nvPr>
            <p:ph type="ctrTitle"/>
          </p:nvPr>
        </p:nvSpPr>
        <p:spPr>
          <a:xfrm>
            <a:off x="1524000" y="1122363"/>
            <a:ext cx="9144000" cy="2387600"/>
          </a:xfrm>
          <a:prstGeom prst="rect">
            <a:avLst/>
          </a:prstGeom>
          <a:noFill/>
          <a:ln>
            <a:noFill/>
          </a:ln>
        </p:spPr>
        <p:txBody>
          <a:bodyPr spcFirstLastPara="1" wrap="square" lIns="457200" tIns="457200" rIns="457200" bIns="45700" anchor="b" anchorCtr="0">
            <a:normAutofit/>
          </a:bodyPr>
          <a:lstStyle>
            <a:lvl1pPr lvl="0" algn="ctr">
              <a:lnSpc>
                <a:spcPct val="90000"/>
              </a:lnSpc>
              <a:spcBef>
                <a:spcPts val="0"/>
              </a:spcBef>
              <a:spcAft>
                <a:spcPts val="0"/>
              </a:spcAft>
              <a:buClr>
                <a:srgbClr val="002F6D"/>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4"/>
          <p:cNvSpPr txBox="1">
            <a:spLocks noGrp="1"/>
          </p:cNvSpPr>
          <p:nvPr>
            <p:ph type="subTitle" idx="1"/>
          </p:nvPr>
        </p:nvSpPr>
        <p:spPr>
          <a:xfrm>
            <a:off x="1524000" y="3602038"/>
            <a:ext cx="9144000" cy="1655762"/>
          </a:xfrm>
          <a:prstGeom prst="rect">
            <a:avLst/>
          </a:prstGeom>
          <a:noFill/>
          <a:ln>
            <a:noFill/>
          </a:ln>
        </p:spPr>
        <p:txBody>
          <a:bodyPr spcFirstLastPara="1" wrap="square" lIns="685800" tIns="45700" rIns="685800" bIns="228600" anchor="t" anchorCtr="0">
            <a:normAutofit/>
          </a:bodyPr>
          <a:lstStyle>
            <a:lvl1pPr lvl="0" algn="ctr">
              <a:lnSpc>
                <a:spcPct val="90000"/>
              </a:lnSpc>
              <a:spcBef>
                <a:spcPts val="1000"/>
              </a:spcBef>
              <a:spcAft>
                <a:spcPts val="0"/>
              </a:spcAft>
              <a:buClr>
                <a:srgbClr val="53575A"/>
              </a:buClr>
              <a:buSzPts val="2400"/>
              <a:buNone/>
              <a:defRPr sz="2400"/>
            </a:lvl1pPr>
            <a:lvl2pPr lvl="1" algn="ctr">
              <a:lnSpc>
                <a:spcPct val="90000"/>
              </a:lnSpc>
              <a:spcBef>
                <a:spcPts val="500"/>
              </a:spcBef>
              <a:spcAft>
                <a:spcPts val="0"/>
              </a:spcAft>
              <a:buClr>
                <a:srgbClr val="53575A"/>
              </a:buClr>
              <a:buSzPts val="2000"/>
              <a:buNone/>
              <a:defRPr sz="2000"/>
            </a:lvl2pPr>
            <a:lvl3pPr lvl="2" algn="ctr">
              <a:lnSpc>
                <a:spcPct val="90000"/>
              </a:lnSpc>
              <a:spcBef>
                <a:spcPts val="500"/>
              </a:spcBef>
              <a:spcAft>
                <a:spcPts val="0"/>
              </a:spcAft>
              <a:buClr>
                <a:srgbClr val="53575A"/>
              </a:buClr>
              <a:buSzPts val="1800"/>
              <a:buNone/>
              <a:defRPr sz="1800"/>
            </a:lvl3pPr>
            <a:lvl4pPr lvl="3" algn="ctr">
              <a:lnSpc>
                <a:spcPct val="90000"/>
              </a:lnSpc>
              <a:spcBef>
                <a:spcPts val="500"/>
              </a:spcBef>
              <a:spcAft>
                <a:spcPts val="0"/>
              </a:spcAft>
              <a:buClr>
                <a:srgbClr val="53575A"/>
              </a:buClr>
              <a:buSzPts val="1600"/>
              <a:buNone/>
              <a:defRPr sz="1600"/>
            </a:lvl4pPr>
            <a:lvl5pPr lvl="4" algn="ctr">
              <a:lnSpc>
                <a:spcPct val="90000"/>
              </a:lnSpc>
              <a:spcBef>
                <a:spcPts val="500"/>
              </a:spcBef>
              <a:spcAft>
                <a:spcPts val="0"/>
              </a:spcAft>
              <a:buClr>
                <a:srgbClr val="53575A"/>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2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27" name="Google Shape;27;p2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28" name="Google Shape;28;p24"/>
          <p:cNvSpPr txBox="1">
            <a:spLocks noGrp="1"/>
          </p:cNvSpPr>
          <p:nvPr>
            <p:ph type="sldNum" idx="12"/>
          </p:nvPr>
        </p:nvSpPr>
        <p:spPr>
          <a:xfrm>
            <a:off x="11330940" y="6155346"/>
            <a:ext cx="365760" cy="365125"/>
          </a:xfrm>
          <a:prstGeom prst="rect">
            <a:avLst/>
          </a:prstGeom>
          <a:solidFill>
            <a:schemeClr val="lt1"/>
          </a:solid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53575A"/>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6945911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5" name="Title 1">
            <a:extLst>
              <a:ext uri="{FF2B5EF4-FFF2-40B4-BE49-F238E27FC236}">
                <a16:creationId xmlns:a16="http://schemas.microsoft.com/office/drawing/2014/main" id="{195EA91A-8332-4C79-8136-7F08F76C44D1}"/>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6" name="Content Placeholder 2">
            <a:extLst>
              <a:ext uri="{FF2B5EF4-FFF2-40B4-BE49-F238E27FC236}">
                <a16:creationId xmlns:a16="http://schemas.microsoft.com/office/drawing/2014/main" id="{73D75CB0-1620-4CBC-ADDE-31A28A930E41}"/>
              </a:ext>
            </a:extLst>
          </p:cNvPr>
          <p:cNvSpPr>
            <a:spLocks noGrp="1"/>
          </p:cNvSpPr>
          <p:nvPr>
            <p:ph sz="half" idx="1"/>
          </p:nvPr>
        </p:nvSpPr>
        <p:spPr>
          <a:xfrm>
            <a:off x="838200" y="1825625"/>
            <a:ext cx="5038596" cy="35066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22AF324E-1F35-4923-847A-B73AFBC314E5}"/>
              </a:ext>
            </a:extLst>
          </p:cNvPr>
          <p:cNvSpPr>
            <a:spLocks noGrp="1"/>
          </p:cNvSpPr>
          <p:nvPr>
            <p:ph sz="half" idx="11"/>
          </p:nvPr>
        </p:nvSpPr>
        <p:spPr>
          <a:xfrm>
            <a:off x="6315205" y="1825625"/>
            <a:ext cx="5038596" cy="35066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15044847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9833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5" name="Title 1">
            <a:extLst>
              <a:ext uri="{FF2B5EF4-FFF2-40B4-BE49-F238E27FC236}">
                <a16:creationId xmlns:a16="http://schemas.microsoft.com/office/drawing/2014/main" id="{195EA91A-8332-4C79-8136-7F08F76C44D1}"/>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6" name="Content Placeholder 2">
            <a:extLst>
              <a:ext uri="{FF2B5EF4-FFF2-40B4-BE49-F238E27FC236}">
                <a16:creationId xmlns:a16="http://schemas.microsoft.com/office/drawing/2014/main" id="{73D75CB0-1620-4CBC-ADDE-31A28A930E41}"/>
              </a:ext>
            </a:extLst>
          </p:cNvPr>
          <p:cNvSpPr>
            <a:spLocks noGrp="1"/>
          </p:cNvSpPr>
          <p:nvPr>
            <p:ph sz="half" idx="1"/>
          </p:nvPr>
        </p:nvSpPr>
        <p:spPr>
          <a:xfrm>
            <a:off x="838200"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22AF324E-1F35-4923-847A-B73AFBC314E5}"/>
              </a:ext>
            </a:extLst>
          </p:cNvPr>
          <p:cNvSpPr>
            <a:spLocks noGrp="1"/>
          </p:cNvSpPr>
          <p:nvPr>
            <p:ph sz="half" idx="11"/>
          </p:nvPr>
        </p:nvSpPr>
        <p:spPr>
          <a:xfrm>
            <a:off x="6315205"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3867448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No Symbol)">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5EA91A-8332-4C79-8136-7F08F76C44D1}"/>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6" name="Content Placeholder 2">
            <a:extLst>
              <a:ext uri="{FF2B5EF4-FFF2-40B4-BE49-F238E27FC236}">
                <a16:creationId xmlns:a16="http://schemas.microsoft.com/office/drawing/2014/main" id="{73D75CB0-1620-4CBC-ADDE-31A28A930E41}"/>
              </a:ext>
            </a:extLst>
          </p:cNvPr>
          <p:cNvSpPr>
            <a:spLocks noGrp="1"/>
          </p:cNvSpPr>
          <p:nvPr>
            <p:ph sz="half" idx="1"/>
          </p:nvPr>
        </p:nvSpPr>
        <p:spPr>
          <a:xfrm>
            <a:off x="838200"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22AF324E-1F35-4923-847A-B73AFBC314E5}"/>
              </a:ext>
            </a:extLst>
          </p:cNvPr>
          <p:cNvSpPr>
            <a:spLocks noGrp="1"/>
          </p:cNvSpPr>
          <p:nvPr>
            <p:ph sz="half" idx="11"/>
          </p:nvPr>
        </p:nvSpPr>
        <p:spPr>
          <a:xfrm>
            <a:off x="6315205" y="1825625"/>
            <a:ext cx="5038596" cy="35066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664661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8" name="Title 1">
            <a:extLst>
              <a:ext uri="{FF2B5EF4-FFF2-40B4-BE49-F238E27FC236}">
                <a16:creationId xmlns:a16="http://schemas.microsoft.com/office/drawing/2014/main" id="{5DB2B592-1A17-417A-8CFF-BB522123F028}"/>
              </a:ext>
            </a:extLst>
          </p:cNvPr>
          <p:cNvSpPr>
            <a:spLocks noGrp="1"/>
          </p:cNvSpPr>
          <p:nvPr>
            <p:ph type="title"/>
          </p:nvPr>
        </p:nvSpPr>
        <p:spPr>
          <a:xfrm>
            <a:off x="839788" y="365125"/>
            <a:ext cx="10515600" cy="1325563"/>
          </a:xfrm>
          <a:prstGeom prst="rect">
            <a:avLst/>
          </a:prstGeom>
        </p:spPr>
        <p:txBody>
          <a:bodyPr anchor="ctr"/>
          <a:lstStyle/>
          <a:p>
            <a:r>
              <a:rPr lang="en-US"/>
              <a:t>Click to edit Master title style</a:t>
            </a:r>
          </a:p>
        </p:txBody>
      </p:sp>
      <p:sp>
        <p:nvSpPr>
          <p:cNvPr id="9" name="Text Placeholder 2">
            <a:extLst>
              <a:ext uri="{FF2B5EF4-FFF2-40B4-BE49-F238E27FC236}">
                <a16:creationId xmlns:a16="http://schemas.microsoft.com/office/drawing/2014/main" id="{7EED4226-5D1B-4021-88D2-27DD3BCF68F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A2ED2C9C-F314-4CCB-AAB0-F0B7CEDB96DB}"/>
              </a:ext>
            </a:extLst>
          </p:cNvPr>
          <p:cNvSpPr>
            <a:spLocks noGrp="1"/>
          </p:cNvSpPr>
          <p:nvPr>
            <p:ph sz="half" idx="2"/>
          </p:nvPr>
        </p:nvSpPr>
        <p:spPr>
          <a:xfrm>
            <a:off x="839788" y="2505075"/>
            <a:ext cx="5157787" cy="304395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71CF2BD4-3099-4413-AE67-38243C7DB43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9DC5FBB6-FB89-486F-9BF8-8F14C4D1ECC9}"/>
              </a:ext>
            </a:extLst>
          </p:cNvPr>
          <p:cNvSpPr>
            <a:spLocks noGrp="1"/>
          </p:cNvSpPr>
          <p:nvPr>
            <p:ph sz="quarter" idx="4"/>
          </p:nvPr>
        </p:nvSpPr>
        <p:spPr>
          <a:xfrm>
            <a:off x="6172200" y="2505075"/>
            <a:ext cx="5183188" cy="304395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144989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13" name="Title 1">
            <a:extLst>
              <a:ext uri="{FF2B5EF4-FFF2-40B4-BE49-F238E27FC236}">
                <a16:creationId xmlns:a16="http://schemas.microsoft.com/office/drawing/2014/main" id="{3FA06D77-332E-4483-AAB5-DD9F9EF0C479}"/>
              </a:ext>
            </a:extLst>
          </p:cNvPr>
          <p:cNvSpPr>
            <a:spLocks noGrp="1"/>
          </p:cNvSpPr>
          <p:nvPr>
            <p:ph type="title"/>
          </p:nvPr>
        </p:nvSpPr>
        <p:spPr>
          <a:xfrm>
            <a:off x="838200" y="365125"/>
            <a:ext cx="10515600" cy="1325563"/>
          </a:xfrm>
          <a:prstGeom prst="rect">
            <a:avLst/>
          </a:prstGeom>
        </p:spPr>
        <p:txBody>
          <a:bodyPr anchor="ctr"/>
          <a:lstStyle/>
          <a:p>
            <a:r>
              <a:rPr lang="en-US"/>
              <a:t>Click to edit Master title style</a:t>
            </a:r>
          </a:p>
        </p:txBody>
      </p:sp>
      <p:sp>
        <p:nvSpPr>
          <p:cNvPr id="15" name="Text Placeholder 8">
            <a:extLst>
              <a:ext uri="{FF2B5EF4-FFF2-40B4-BE49-F238E27FC236}">
                <a16:creationId xmlns:a16="http://schemas.microsoft.com/office/drawing/2014/main" id="{048DB3A6-CCA2-4870-A323-033306F8F3D2}"/>
              </a:ext>
            </a:extLst>
          </p:cNvPr>
          <p:cNvSpPr>
            <a:spLocks noGrp="1"/>
          </p:cNvSpPr>
          <p:nvPr>
            <p:ph type="body" sz="quarter" idx="12"/>
          </p:nvPr>
        </p:nvSpPr>
        <p:spPr>
          <a:xfrm>
            <a:off x="838200" y="1849438"/>
            <a:ext cx="4578350" cy="3302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6">
            <a:extLst>
              <a:ext uri="{FF2B5EF4-FFF2-40B4-BE49-F238E27FC236}">
                <a16:creationId xmlns:a16="http://schemas.microsoft.com/office/drawing/2014/main" id="{10D8B378-6192-43BF-B31B-4835045A6C29}"/>
              </a:ext>
            </a:extLst>
          </p:cNvPr>
          <p:cNvSpPr>
            <a:spLocks noGrp="1"/>
          </p:cNvSpPr>
          <p:nvPr>
            <p:ph type="pic" sz="quarter" idx="11"/>
          </p:nvPr>
        </p:nvSpPr>
        <p:spPr>
          <a:xfrm>
            <a:off x="5608638" y="1849438"/>
            <a:ext cx="6583362" cy="3302000"/>
          </a:xfrm>
          <a:prstGeom prst="rect">
            <a:avLst/>
          </a:prstGeom>
        </p:spPr>
        <p:txBody>
          <a:bodyPr/>
          <a:lstStyle/>
          <a:p>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679786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7" name="Title 1">
            <a:extLst>
              <a:ext uri="{FF2B5EF4-FFF2-40B4-BE49-F238E27FC236}">
                <a16:creationId xmlns:a16="http://schemas.microsoft.com/office/drawing/2014/main" id="{6FACAE7F-6533-4069-8AAA-35DFBF4C3E0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9" name="Text Placeholder 3">
            <a:extLst>
              <a:ext uri="{FF2B5EF4-FFF2-40B4-BE49-F238E27FC236}">
                <a16:creationId xmlns:a16="http://schemas.microsoft.com/office/drawing/2014/main" id="{B1ED617E-D9DE-4CE8-B65E-87959D358FEA}"/>
              </a:ext>
            </a:extLst>
          </p:cNvPr>
          <p:cNvSpPr>
            <a:spLocks noGrp="1"/>
          </p:cNvSpPr>
          <p:nvPr>
            <p:ph type="body" sz="half" idx="2"/>
          </p:nvPr>
        </p:nvSpPr>
        <p:spPr>
          <a:xfrm>
            <a:off x="839788" y="2057400"/>
            <a:ext cx="3932237" cy="346621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Content Placeholder 2">
            <a:extLst>
              <a:ext uri="{FF2B5EF4-FFF2-40B4-BE49-F238E27FC236}">
                <a16:creationId xmlns:a16="http://schemas.microsoft.com/office/drawing/2014/main" id="{7E76ADA4-64EA-49CF-8707-2F0B6D4F17CB}"/>
              </a:ext>
            </a:extLst>
          </p:cNvPr>
          <p:cNvSpPr>
            <a:spLocks noGrp="1"/>
          </p:cNvSpPr>
          <p:nvPr>
            <p:ph idx="1"/>
          </p:nvPr>
        </p:nvSpPr>
        <p:spPr>
          <a:xfrm>
            <a:off x="5183188" y="987426"/>
            <a:ext cx="6172200" cy="453618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1955432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Graphic 10" descr="&quot;&quot;">
            <a:extLst>
              <a:ext uri="{FF2B5EF4-FFF2-40B4-BE49-F238E27FC236}">
                <a16:creationId xmlns:a16="http://schemas.microsoft.com/office/drawing/2014/main" id="{889376D1-4608-4787-BE58-B2E914F26C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879" b="7360"/>
          <a:stretch/>
        </p:blipFill>
        <p:spPr>
          <a:xfrm>
            <a:off x="7810500" y="1041748"/>
            <a:ext cx="4381500" cy="4659045"/>
          </a:xfrm>
          <a:prstGeom prst="rect">
            <a:avLst/>
          </a:prstGeom>
        </p:spPr>
      </p:pic>
      <p:sp>
        <p:nvSpPr>
          <p:cNvPr id="10" name="Title 1">
            <a:extLst>
              <a:ext uri="{FF2B5EF4-FFF2-40B4-BE49-F238E27FC236}">
                <a16:creationId xmlns:a16="http://schemas.microsoft.com/office/drawing/2014/main" id="{2716B795-4551-4892-BDA9-BB5EF646C6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12" name="Text Placeholder 3">
            <a:extLst>
              <a:ext uri="{FF2B5EF4-FFF2-40B4-BE49-F238E27FC236}">
                <a16:creationId xmlns:a16="http://schemas.microsoft.com/office/drawing/2014/main" id="{0C31CB76-B78C-4A20-84A9-69D867BB6E95}"/>
              </a:ext>
            </a:extLst>
          </p:cNvPr>
          <p:cNvSpPr>
            <a:spLocks noGrp="1"/>
          </p:cNvSpPr>
          <p:nvPr>
            <p:ph type="body" sz="half" idx="2"/>
          </p:nvPr>
        </p:nvSpPr>
        <p:spPr>
          <a:xfrm>
            <a:off x="839788" y="2057400"/>
            <a:ext cx="3932237" cy="336520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Picture Placeholder 2">
            <a:extLst>
              <a:ext uri="{FF2B5EF4-FFF2-40B4-BE49-F238E27FC236}">
                <a16:creationId xmlns:a16="http://schemas.microsoft.com/office/drawing/2014/main" id="{8A1A80E8-B6F0-436C-8626-D07C6FB452AD}"/>
              </a:ext>
            </a:extLst>
          </p:cNvPr>
          <p:cNvSpPr>
            <a:spLocks noGrp="1"/>
          </p:cNvSpPr>
          <p:nvPr>
            <p:ph type="pic" idx="1"/>
          </p:nvPr>
        </p:nvSpPr>
        <p:spPr>
          <a:xfrm>
            <a:off x="5183188" y="987425"/>
            <a:ext cx="7008812" cy="443518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4137959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4.png"/><Relationship Id="rId5" Type="http://schemas.openxmlformats.org/officeDocument/2006/relationships/slideLayout" Target="../slideLayouts/slideLayout14.xml"/><Relationship Id="rId10" Type="http://schemas.openxmlformats.org/officeDocument/2006/relationships/image" Target="../media/image3.svg"/><Relationship Id="rId4" Type="http://schemas.openxmlformats.org/officeDocument/2006/relationships/slideLayout" Target="../slideLayouts/slideLayout13.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1.pn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theme" Target="../theme/theme3.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alifornia Community Colleges logo">
            <a:extLst>
              <a:ext uri="{FF2B5EF4-FFF2-40B4-BE49-F238E27FC236}">
                <a16:creationId xmlns:a16="http://schemas.microsoft.com/office/drawing/2014/main" id="{F4BB0571-4F9D-46DF-8EFE-445155A934C1}"/>
              </a:ext>
            </a:extLst>
          </p:cNvPr>
          <p:cNvPicPr>
            <a:picLocks noChangeAspect="1"/>
          </p:cNvPicPr>
          <p:nvPr userDrawn="1"/>
        </p:nvPicPr>
        <p:blipFill>
          <a:blip r:embed="rId11"/>
          <a:stretch>
            <a:fillRect/>
          </a:stretch>
        </p:blipFill>
        <p:spPr>
          <a:xfrm>
            <a:off x="320140" y="6001350"/>
            <a:ext cx="1579813" cy="596918"/>
          </a:xfrm>
          <a:prstGeom prst="rect">
            <a:avLst/>
          </a:prstGeom>
        </p:spPr>
      </p:pic>
      <p:cxnSp>
        <p:nvCxnSpPr>
          <p:cNvPr id="6" name="Straight Connector 5">
            <a:extLst>
              <a:ext uri="{FF2B5EF4-FFF2-40B4-BE49-F238E27FC236}">
                <a16:creationId xmlns:a16="http://schemas.microsoft.com/office/drawing/2014/main" id="{E170D472-E2B6-4FB4-807D-3388763161BF}"/>
              </a:ext>
            </a:extLst>
          </p:cNvPr>
          <p:cNvCxnSpPr/>
          <p:nvPr userDrawn="1"/>
        </p:nvCxnSpPr>
        <p:spPr>
          <a:xfrm>
            <a:off x="0" y="5699720"/>
            <a:ext cx="12192000" cy="0"/>
          </a:xfrm>
          <a:prstGeom prst="line">
            <a:avLst/>
          </a:prstGeom>
          <a:ln w="12700">
            <a:solidFill>
              <a:srgbClr val="E3E5E5"/>
            </a:solidFill>
          </a:ln>
        </p:spPr>
        <p:style>
          <a:lnRef idx="1">
            <a:schemeClr val="accent1"/>
          </a:lnRef>
          <a:fillRef idx="0">
            <a:schemeClr val="accent1"/>
          </a:fillRef>
          <a:effectRef idx="0">
            <a:schemeClr val="accent1"/>
          </a:effectRef>
          <a:fontRef idx="minor">
            <a:schemeClr val="tx1"/>
          </a:fontRef>
        </p:style>
      </p:cxnSp>
      <p:sp>
        <p:nvSpPr>
          <p:cNvPr id="8" name="Slide Number Placeholder 3">
            <a:extLst>
              <a:ext uri="{FF2B5EF4-FFF2-40B4-BE49-F238E27FC236}">
                <a16:creationId xmlns:a16="http://schemas.microsoft.com/office/drawing/2014/main" id="{35E797C6-3A1E-4029-A027-67C28BED6CFE}"/>
              </a:ext>
            </a:extLst>
          </p:cNvPr>
          <p:cNvSpPr>
            <a:spLocks noGrp="1"/>
          </p:cNvSpPr>
          <p:nvPr>
            <p:ph type="sldNum" sz="quarter" idx="4"/>
          </p:nvPr>
        </p:nvSpPr>
        <p:spPr>
          <a:xfrm>
            <a:off x="8610600" y="6117246"/>
            <a:ext cx="2743200" cy="365125"/>
          </a:xfrm>
          <a:prstGeom prst="rect">
            <a:avLst/>
          </a:prstGeom>
        </p:spPr>
        <p:txBody>
          <a:bodyPr vert="horz" lIns="91440" tIns="45720" rIns="91440" bIns="45720" rtlCol="0" anchor="ctr"/>
          <a:lstStyle>
            <a:lvl1pPr algn="r">
              <a:defRPr sz="1200">
                <a:solidFill>
                  <a:srgbClr val="53575A"/>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spTree>
    <p:extLst>
      <p:ext uri="{BB962C8B-B14F-4D97-AF65-F5344CB8AC3E}">
        <p14:creationId xmlns:p14="http://schemas.microsoft.com/office/powerpoint/2010/main" val="220485123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Lst>
  <p:hf hdr="0" ftr="0" dt="0"/>
  <p:txStyles>
    <p:title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Graphic 12" descr="&quot;&quot;">
            <a:extLst>
              <a:ext uri="{FF2B5EF4-FFF2-40B4-BE49-F238E27FC236}">
                <a16:creationId xmlns:a16="http://schemas.microsoft.com/office/drawing/2014/main" id="{A488A3D8-CF47-4546-940D-5B749F980CDE}"/>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12879" b="7360"/>
          <a:stretch/>
        </p:blipFill>
        <p:spPr>
          <a:xfrm>
            <a:off x="7810500" y="1041748"/>
            <a:ext cx="4381500" cy="4659045"/>
          </a:xfrm>
          <a:prstGeom prst="rect">
            <a:avLst/>
          </a:prstGeom>
        </p:spPr>
      </p:pic>
      <p:sp>
        <p:nvSpPr>
          <p:cNvPr id="7" name="Rectangle 6" descr="&quot;&quot;">
            <a:extLst>
              <a:ext uri="{FF2B5EF4-FFF2-40B4-BE49-F238E27FC236}">
                <a16:creationId xmlns:a16="http://schemas.microsoft.com/office/drawing/2014/main" id="{D6735E12-E053-470D-BD72-30D4D84AC7CB}"/>
              </a:ext>
            </a:extLst>
          </p:cNvPr>
          <p:cNvSpPr/>
          <p:nvPr userDrawn="1"/>
        </p:nvSpPr>
        <p:spPr>
          <a:xfrm>
            <a:off x="0" y="5700793"/>
            <a:ext cx="12192000" cy="1157207"/>
          </a:xfrm>
          <a:prstGeom prst="rect">
            <a:avLst/>
          </a:prstGeom>
          <a:solidFill>
            <a:srgbClr val="002F6D"/>
          </a:solidFill>
          <a:ln>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Title Placeholder 1">
            <a:extLst>
              <a:ext uri="{FF2B5EF4-FFF2-40B4-BE49-F238E27FC236}">
                <a16:creationId xmlns:a16="http://schemas.microsoft.com/office/drawing/2014/main" id="{2F755134-ED20-4A2D-810F-7E5FA47952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2">
            <a:extLst>
              <a:ext uri="{FF2B5EF4-FFF2-40B4-BE49-F238E27FC236}">
                <a16:creationId xmlns:a16="http://schemas.microsoft.com/office/drawing/2014/main" id="{67B8663F-59C3-4047-89AF-08F90FB32F34}"/>
              </a:ext>
            </a:extLst>
          </p:cNvPr>
          <p:cNvSpPr>
            <a:spLocks noGrp="1"/>
          </p:cNvSpPr>
          <p:nvPr>
            <p:ph type="body" idx="1"/>
          </p:nvPr>
        </p:nvSpPr>
        <p:spPr>
          <a:xfrm>
            <a:off x="838200" y="1825625"/>
            <a:ext cx="10515600" cy="30015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descr="California Community Colleges logo">
            <a:extLst>
              <a:ext uri="{FF2B5EF4-FFF2-40B4-BE49-F238E27FC236}">
                <a16:creationId xmlns:a16="http://schemas.microsoft.com/office/drawing/2014/main" id="{4D1F41B8-A97E-4305-AE95-D2889CE83444}"/>
              </a:ext>
            </a:extLst>
          </p:cNvPr>
          <p:cNvPicPr>
            <a:picLocks noChangeAspect="1"/>
          </p:cNvPicPr>
          <p:nvPr userDrawn="1"/>
        </p:nvPicPr>
        <p:blipFill>
          <a:blip r:embed="rId11"/>
          <a:stretch>
            <a:fillRect/>
          </a:stretch>
        </p:blipFill>
        <p:spPr>
          <a:xfrm>
            <a:off x="320140" y="6001350"/>
            <a:ext cx="1579813" cy="596917"/>
          </a:xfrm>
          <a:prstGeom prst="rect">
            <a:avLst/>
          </a:prstGeom>
        </p:spPr>
      </p:pic>
      <p:sp>
        <p:nvSpPr>
          <p:cNvPr id="2" name="Slide Number Placeholder 1">
            <a:extLst>
              <a:ext uri="{FF2B5EF4-FFF2-40B4-BE49-F238E27FC236}">
                <a16:creationId xmlns:a16="http://schemas.microsoft.com/office/drawing/2014/main" id="{A0584A05-C9BB-4E27-8BD0-58F6EE13144C}"/>
              </a:ext>
            </a:extLst>
          </p:cNvPr>
          <p:cNvSpPr>
            <a:spLocks noGrp="1"/>
          </p:cNvSpPr>
          <p:nvPr>
            <p:ph type="sldNum" sz="quarter" idx="4"/>
          </p:nvPr>
        </p:nvSpPr>
        <p:spPr>
          <a:xfrm>
            <a:off x="8610600" y="6102326"/>
            <a:ext cx="2743200" cy="365125"/>
          </a:xfrm>
          <a:prstGeom prst="rect">
            <a:avLst/>
          </a:prstGeom>
        </p:spPr>
        <p:txBody>
          <a:bodyPr vert="horz" lIns="91440" tIns="45720" rIns="91440" bIns="45720" rtlCol="0" anchor="ctr"/>
          <a:lstStyle>
            <a:lvl1pPr algn="r">
              <a:defRPr sz="1200">
                <a:solidFill>
                  <a:schemeClr val="bg1"/>
                </a:solidFill>
                <a:latin typeface="+mn-lt"/>
              </a:defRPr>
            </a:lvl1pPr>
          </a:lstStyle>
          <a:p>
            <a:fld id="{8F2C6A05-D8D1-44C9-878E-EDE3FC43A0E0}" type="slidenum">
              <a:rPr lang="en-US" smtClean="0"/>
              <a:pPr/>
              <a:t>‹#›</a:t>
            </a:fld>
            <a:endParaRPr lang="en-US" dirty="0"/>
          </a:p>
        </p:txBody>
      </p:sp>
    </p:spTree>
    <p:extLst>
      <p:ext uri="{BB962C8B-B14F-4D97-AF65-F5344CB8AC3E}">
        <p14:creationId xmlns:p14="http://schemas.microsoft.com/office/powerpoint/2010/main" val="371561743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p:hf hdr="0" ftr="0" dt="0"/>
  <p:txStyles>
    <p:titleStyle>
      <a:lvl1pPr algn="l" defTabSz="914400" rtl="0" eaLnBrk="1" latinLnBrk="0" hangingPunct="1">
        <a:lnSpc>
          <a:spcPct val="90000"/>
        </a:lnSpc>
        <a:spcBef>
          <a:spcPct val="0"/>
        </a:spcBef>
        <a:buNone/>
        <a:defRPr sz="4400" kern="1200">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2E5279-6BB5-4200-B623-E50AF74A5F6C}"/>
              </a:ext>
            </a:extLst>
          </p:cNvPr>
          <p:cNvSpPr>
            <a:spLocks noGrp="1"/>
          </p:cNvSpPr>
          <p:nvPr>
            <p:ph type="title"/>
          </p:nvPr>
        </p:nvSpPr>
        <p:spPr>
          <a:xfrm>
            <a:off x="0" y="1"/>
            <a:ext cx="12192000" cy="1828800"/>
          </a:xfrm>
          <a:prstGeom prst="rect">
            <a:avLst/>
          </a:prstGeom>
        </p:spPr>
        <p:txBody>
          <a:bodyPr vert="horz" lIns="457200" tIns="457200" rIns="45720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2C705A94-6AAA-4E19-916C-A4F16D9F3F7C}"/>
              </a:ext>
            </a:extLst>
          </p:cNvPr>
          <p:cNvSpPr>
            <a:spLocks noGrp="1"/>
          </p:cNvSpPr>
          <p:nvPr>
            <p:ph type="body" idx="1"/>
          </p:nvPr>
        </p:nvSpPr>
        <p:spPr>
          <a:xfrm>
            <a:off x="0" y="1825624"/>
            <a:ext cx="12192000" cy="4175725"/>
          </a:xfrm>
          <a:prstGeom prst="rect">
            <a:avLst/>
          </a:prstGeom>
        </p:spPr>
        <p:txBody>
          <a:bodyPr vert="horz" lIns="685800" tIns="45720" rIns="685800" bIns="2286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California Community Colleges logo">
            <a:extLst>
              <a:ext uri="{FF2B5EF4-FFF2-40B4-BE49-F238E27FC236}">
                <a16:creationId xmlns:a16="http://schemas.microsoft.com/office/drawing/2014/main" id="{F4BB0571-4F9D-46DF-8EFE-445155A934C1}"/>
              </a:ext>
            </a:extLst>
          </p:cNvPr>
          <p:cNvPicPr>
            <a:picLocks noChangeAspect="1"/>
          </p:cNvPicPr>
          <p:nvPr userDrawn="1"/>
        </p:nvPicPr>
        <p:blipFill>
          <a:blip r:embed="rId25"/>
          <a:stretch>
            <a:fillRect/>
          </a:stretch>
        </p:blipFill>
        <p:spPr>
          <a:xfrm>
            <a:off x="320140" y="6001350"/>
            <a:ext cx="1579813" cy="596918"/>
          </a:xfrm>
          <a:prstGeom prst="rect">
            <a:avLst/>
          </a:prstGeom>
        </p:spPr>
      </p:pic>
      <p:sp>
        <p:nvSpPr>
          <p:cNvPr id="4" name="Slide Number Placeholder 3">
            <a:extLst>
              <a:ext uri="{FF2B5EF4-FFF2-40B4-BE49-F238E27FC236}">
                <a16:creationId xmlns:a16="http://schemas.microsoft.com/office/drawing/2014/main" id="{35E797C6-3A1E-4029-A027-67C28BED6CFE}"/>
              </a:ext>
            </a:extLst>
          </p:cNvPr>
          <p:cNvSpPr>
            <a:spLocks noGrp="1"/>
          </p:cNvSpPr>
          <p:nvPr>
            <p:ph type="sldNum" sz="quarter" idx="4"/>
          </p:nvPr>
        </p:nvSpPr>
        <p:spPr>
          <a:xfrm>
            <a:off x="11330940" y="6155346"/>
            <a:ext cx="365760" cy="365125"/>
          </a:xfrm>
          <a:prstGeom prst="rect">
            <a:avLst/>
          </a:prstGeom>
          <a:solidFill>
            <a:schemeClr val="bg1"/>
          </a:solidFill>
        </p:spPr>
        <p:txBody>
          <a:bodyPr vert="horz" lIns="91440" tIns="45720" rIns="91440" bIns="45720" rtlCol="0" anchor="ctr"/>
          <a:lstStyle>
            <a:lvl1pPr algn="ctr">
              <a:defRPr sz="1200">
                <a:solidFill>
                  <a:srgbClr val="53575A"/>
                </a:solidFill>
              </a:defRPr>
            </a:lvl1pPr>
          </a:lstStyle>
          <a:p>
            <a:fld id="{7934E7AA-586C-4B13-A389-1429762DA247}" type="slidenum">
              <a:rPr lang="en-US" smtClean="0"/>
              <a:pPr/>
              <a:t>‹#›</a:t>
            </a:fld>
            <a:endParaRPr lang="en-US" dirty="0"/>
          </a:p>
        </p:txBody>
      </p:sp>
    </p:spTree>
    <p:extLst>
      <p:ext uri="{BB962C8B-B14F-4D97-AF65-F5344CB8AC3E}">
        <p14:creationId xmlns:p14="http://schemas.microsoft.com/office/powerpoint/2010/main" val="1270914908"/>
      </p:ext>
    </p:extLst>
  </p:cSld>
  <p:clrMap bg1="lt1" tx1="dk1" bg2="lt2" tx2="dk2" accent1="accent1" accent2="accent2" accent3="accent3" accent4="accent4" accent5="accent5" accent6="accent6" hlink="hlink" folHlink="folHlink"/>
  <p:sldLayoutIdLst>
    <p:sldLayoutId id="2147483673" r:id="rId1"/>
    <p:sldLayoutId id="2147483755" r:id="rId2"/>
    <p:sldLayoutId id="2147483760" r:id="rId3"/>
    <p:sldLayoutId id="2147483674" r:id="rId4"/>
    <p:sldLayoutId id="2147483676" r:id="rId5"/>
    <p:sldLayoutId id="2147483798" r:id="rId6"/>
    <p:sldLayoutId id="2147483797" r:id="rId7"/>
    <p:sldLayoutId id="2147483678" r:id="rId8"/>
    <p:sldLayoutId id="2147483758" r:id="rId9"/>
    <p:sldLayoutId id="2147483757" r:id="rId10"/>
    <p:sldLayoutId id="2147483756" r:id="rId11"/>
    <p:sldLayoutId id="2147483796" r:id="rId12"/>
    <p:sldLayoutId id="2147483677" r:id="rId13"/>
    <p:sldLayoutId id="2147483680" r:id="rId14"/>
    <p:sldLayoutId id="2147483681" r:id="rId15"/>
    <p:sldLayoutId id="2147483759" r:id="rId16"/>
    <p:sldLayoutId id="2147483761" r:id="rId17"/>
    <p:sldLayoutId id="2147483799" r:id="rId18"/>
    <p:sldLayoutId id="2147483800" r:id="rId19"/>
    <p:sldLayoutId id="2147483801" r:id="rId20"/>
    <p:sldLayoutId id="2147483802" r:id="rId21"/>
    <p:sldLayoutId id="2147483804" r:id="rId22"/>
    <p:sldLayoutId id="2147483805" r:id="rId23"/>
  </p:sldLayoutIdLst>
  <p:hf hdr="0" ftr="0" dt="0"/>
  <p:txStyles>
    <p:titleStyle>
      <a:lvl1pPr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hyperlink" Target="https://www.cccco.edu/-/media/CCCCO-Website/docs/memo/ess-26-25-common-course-numbering-implementation-phase-3-update-a11y.pdf" TargetMode="External"/><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hyperlink" Target="https://icangotocollege.com/about/common-course-numbering" TargetMode="External"/><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hyperlink" Target="https://www.cccco.edu/About-Us/Chancellors-Office/Divisions/Educational-Services-and-Support/common-course-numbering-project/ccn-resources-and-items-of-interest"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hyperlink" Target="https://www.cccco.edu/-/media/CCCCO-Website/docs/report/2025chapteredlegislationreport12a11y.pdf?la=en&amp;hash=2C8FA4743D0405BAEE9A322DA805686CADB3C896" TargetMode="External"/><Relationship Id="rId2" Type="http://schemas.openxmlformats.org/officeDocument/2006/relationships/image" Target="../media/image29.png"/><Relationship Id="rId1" Type="http://schemas.openxmlformats.org/officeDocument/2006/relationships/slideLayout" Target="../slideLayouts/slideLayout20.xml"/><Relationship Id="rId6" Type="http://schemas.openxmlformats.org/officeDocument/2006/relationships/image" Target="../media/image31.png"/><Relationship Id="rId5" Type="http://schemas.openxmlformats.org/officeDocument/2006/relationships/hyperlink" Target="https://cccco.primegov.com/Portal/Meeting?meetingTemplateId=419" TargetMode="Externa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mailto:jsalenik@cccco.edu" TargetMode="External"/><Relationship Id="rId7" Type="http://schemas.openxmlformats.org/officeDocument/2006/relationships/hyperlink" Target="mailto:cpeters@cccco.edu" TargetMode="External"/><Relationship Id="rId2" Type="http://schemas.openxmlformats.org/officeDocument/2006/relationships/hyperlink" Target="mailto:lvazquez@cccco.edu" TargetMode="External"/><Relationship Id="rId1" Type="http://schemas.openxmlformats.org/officeDocument/2006/relationships/slideLayout" Target="../slideLayouts/slideLayout22.xml"/><Relationship Id="rId6" Type="http://schemas.openxmlformats.org/officeDocument/2006/relationships/hyperlink" Target="mailto:tbrown@cccco.edu" TargetMode="External"/><Relationship Id="rId5" Type="http://schemas.openxmlformats.org/officeDocument/2006/relationships/hyperlink" Target="mailto:pvasu@cccco.edu" TargetMode="External"/><Relationship Id="rId4" Type="http://schemas.openxmlformats.org/officeDocument/2006/relationships/hyperlink" Target="mailto:imajid@cccco.edu"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hyperlink" Target="https://www.cccco.edu/-/media/CCCCO-Website/docs/memo/ess-26-11-student-education-plan-a11y.pdf" TargetMode="Externa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latin typeface="Source Sans Pro"/>
                <a:ea typeface="Source Sans Pro"/>
              </a:rPr>
              <a:t>Chancellor's Office Updates for Admissions and Records</a:t>
            </a:r>
            <a:endParaRPr lang="en-US" b="1" dirty="0"/>
          </a:p>
        </p:txBody>
      </p:sp>
      <p:sp>
        <p:nvSpPr>
          <p:cNvPr id="3" name="Subtitle 2"/>
          <p:cNvSpPr>
            <a:spLocks noGrp="1"/>
          </p:cNvSpPr>
          <p:nvPr>
            <p:ph type="subTitle" idx="1"/>
          </p:nvPr>
        </p:nvSpPr>
        <p:spPr/>
        <p:txBody>
          <a:bodyPr/>
          <a:lstStyle/>
          <a:p>
            <a:r>
              <a:rPr lang="en-US" dirty="0"/>
              <a:t>2026 CACCRAO Conference</a:t>
            </a:r>
          </a:p>
        </p:txBody>
      </p:sp>
      <p:sp>
        <p:nvSpPr>
          <p:cNvPr id="4" name="Text Placeholder 3"/>
          <p:cNvSpPr>
            <a:spLocks noGrp="1"/>
          </p:cNvSpPr>
          <p:nvPr>
            <p:ph type="body" sz="quarter" idx="12"/>
          </p:nvPr>
        </p:nvSpPr>
        <p:spPr/>
        <p:txBody>
          <a:bodyPr vert="horz" lIns="457200" tIns="45720" rIns="457200" bIns="228600" rtlCol="0" anchor="t">
            <a:normAutofit lnSpcReduction="10000"/>
          </a:bodyPr>
          <a:lstStyle/>
          <a:p>
            <a:r>
              <a:rPr lang="en-US" dirty="0">
                <a:latin typeface="Source Sans Pro"/>
                <a:ea typeface="Source Sans Pro"/>
              </a:rPr>
              <a:t>March 23, 2026</a:t>
            </a:r>
          </a:p>
        </p:txBody>
      </p:sp>
      <p:sp>
        <p:nvSpPr>
          <p:cNvPr id="5" name="Slide Number Placeholder 4"/>
          <p:cNvSpPr>
            <a:spLocks noGrp="1"/>
          </p:cNvSpPr>
          <p:nvPr>
            <p:ph type="sldNum" sz="quarter" idx="10"/>
          </p:nvPr>
        </p:nvSpPr>
        <p:spPr/>
        <p:txBody>
          <a:bodyPr/>
          <a:lstStyle/>
          <a:p>
            <a:fld id="{7934E7AA-586C-4B13-A389-1429762DA247}" type="slidenum">
              <a:rPr lang="en-US" smtClean="0"/>
              <a:pPr/>
              <a:t>1</a:t>
            </a:fld>
            <a:endParaRPr lang="en-US" dirty="0"/>
          </a:p>
        </p:txBody>
      </p:sp>
      <p:sp>
        <p:nvSpPr>
          <p:cNvPr id="6" name="Picture Placeholder 5"/>
          <p:cNvSpPr>
            <a:spLocks noGrp="1"/>
          </p:cNvSpPr>
          <p:nvPr>
            <p:ph type="pic" sz="quarter" idx="11"/>
          </p:nvPr>
        </p:nvSpPr>
        <p:spPr/>
        <p:txBody>
          <a:bodyPr/>
          <a:lstStyle/>
          <a:p>
            <a:endParaRPr lang="en-US" dirty="0"/>
          </a:p>
        </p:txBody>
      </p:sp>
    </p:spTree>
    <p:extLst>
      <p:ext uri="{BB962C8B-B14F-4D97-AF65-F5344CB8AC3E}">
        <p14:creationId xmlns:p14="http://schemas.microsoft.com/office/powerpoint/2010/main" val="2989233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70297-1DF1-C340-556F-DC094F693B81}"/>
              </a:ext>
            </a:extLst>
          </p:cNvPr>
          <p:cNvSpPr>
            <a:spLocks noGrp="1"/>
          </p:cNvSpPr>
          <p:nvPr>
            <p:ph type="title"/>
          </p:nvPr>
        </p:nvSpPr>
        <p:spPr/>
        <p:txBody>
          <a:bodyPr/>
          <a:lstStyle/>
          <a:p>
            <a:r>
              <a:rPr lang="en-US" dirty="0">
                <a:latin typeface="Source Sans Pro"/>
                <a:ea typeface="Source Sans Pro"/>
              </a:rPr>
              <a:t>Education Planning Implementation Webinar Series</a:t>
            </a:r>
            <a:endParaRPr lang="en-US" dirty="0"/>
          </a:p>
        </p:txBody>
      </p:sp>
      <p:sp>
        <p:nvSpPr>
          <p:cNvPr id="3" name="Text Placeholder 2">
            <a:extLst>
              <a:ext uri="{FF2B5EF4-FFF2-40B4-BE49-F238E27FC236}">
                <a16:creationId xmlns:a16="http://schemas.microsoft.com/office/drawing/2014/main" id="{6BD5DD1C-2383-9463-FE84-C40021FE87BC}"/>
              </a:ext>
            </a:extLst>
          </p:cNvPr>
          <p:cNvSpPr>
            <a:spLocks noGrp="1"/>
          </p:cNvSpPr>
          <p:nvPr>
            <p:ph type="body" sz="quarter" idx="12"/>
          </p:nvPr>
        </p:nvSpPr>
        <p:spPr/>
        <p:txBody>
          <a:bodyPr/>
          <a:lstStyle/>
          <a:p>
            <a:pPr marL="0" indent="0">
              <a:buNone/>
            </a:pPr>
            <a:r>
              <a:rPr lang="en-US" b="1" dirty="0"/>
              <a:t>Kickoff Webinar: April 15, 2026</a:t>
            </a:r>
          </a:p>
          <a:p>
            <a:r>
              <a:rPr lang="en-US" dirty="0"/>
              <a:t>Education planning regulatory updates</a:t>
            </a:r>
          </a:p>
          <a:p>
            <a:r>
              <a:rPr lang="en-US" dirty="0"/>
              <a:t>Campus implementation strategies</a:t>
            </a:r>
          </a:p>
          <a:p>
            <a:r>
              <a:rPr lang="en-US" dirty="0"/>
              <a:t>Technology approaches</a:t>
            </a:r>
          </a:p>
          <a:p>
            <a:r>
              <a:rPr lang="en-US" dirty="0"/>
              <a:t>Audience Q&amp;A</a:t>
            </a:r>
          </a:p>
        </p:txBody>
      </p:sp>
      <p:sp>
        <p:nvSpPr>
          <p:cNvPr id="4" name="Text Placeholder 3">
            <a:extLst>
              <a:ext uri="{FF2B5EF4-FFF2-40B4-BE49-F238E27FC236}">
                <a16:creationId xmlns:a16="http://schemas.microsoft.com/office/drawing/2014/main" id="{F345129E-BE67-7F91-4120-32496581FDAC}"/>
              </a:ext>
            </a:extLst>
          </p:cNvPr>
          <p:cNvSpPr>
            <a:spLocks noGrp="1"/>
          </p:cNvSpPr>
          <p:nvPr>
            <p:ph type="body" sz="quarter" idx="13"/>
          </p:nvPr>
        </p:nvSpPr>
        <p:spPr/>
        <p:txBody>
          <a:bodyPr/>
          <a:lstStyle/>
          <a:p>
            <a:pPr marL="0" indent="0">
              <a:buNone/>
            </a:pPr>
            <a:r>
              <a:rPr lang="en-US" b="1" dirty="0"/>
              <a:t>Statewide Series Focus</a:t>
            </a:r>
          </a:p>
          <a:p>
            <a:r>
              <a:rPr lang="en-US" dirty="0"/>
              <a:t>Comprehensive education planning</a:t>
            </a:r>
          </a:p>
          <a:p>
            <a:r>
              <a:rPr lang="en-US" dirty="0"/>
              <a:t>Degree audit implementation</a:t>
            </a:r>
          </a:p>
          <a:p>
            <a:r>
              <a:rPr lang="en-US" dirty="0"/>
              <a:t>Auto-awarding processes</a:t>
            </a:r>
          </a:p>
        </p:txBody>
      </p:sp>
      <p:sp>
        <p:nvSpPr>
          <p:cNvPr id="5" name="Slide Number Placeholder 4">
            <a:extLst>
              <a:ext uri="{FF2B5EF4-FFF2-40B4-BE49-F238E27FC236}">
                <a16:creationId xmlns:a16="http://schemas.microsoft.com/office/drawing/2014/main" id="{91172B4A-FF9D-A85A-3799-5A63C3D6E788}"/>
              </a:ext>
            </a:extLst>
          </p:cNvPr>
          <p:cNvSpPr>
            <a:spLocks noGrp="1"/>
          </p:cNvSpPr>
          <p:nvPr>
            <p:ph type="sldNum" sz="quarter" idx="11"/>
          </p:nvPr>
        </p:nvSpPr>
        <p:spPr/>
        <p:txBody>
          <a:bodyPr/>
          <a:lstStyle/>
          <a:p>
            <a:fld id="{7934E7AA-586C-4B13-A389-1429762DA247}" type="slidenum">
              <a:rPr lang="en-US" smtClean="0"/>
              <a:pPr/>
              <a:t>10</a:t>
            </a:fld>
            <a:endParaRPr lang="en-US" dirty="0"/>
          </a:p>
        </p:txBody>
      </p:sp>
      <p:pic>
        <p:nvPicPr>
          <p:cNvPr id="8" name="Picture 7">
            <a:extLst>
              <a:ext uri="{FF2B5EF4-FFF2-40B4-BE49-F238E27FC236}">
                <a16:creationId xmlns:a16="http://schemas.microsoft.com/office/drawing/2014/main" id="{73526FE0-52E0-1D54-AA52-88A486B028F3}"/>
              </a:ext>
            </a:extLst>
          </p:cNvPr>
          <p:cNvPicPr>
            <a:picLocks noChangeAspect="1"/>
          </p:cNvPicPr>
          <p:nvPr/>
        </p:nvPicPr>
        <p:blipFill>
          <a:blip r:embed="rId3"/>
          <a:stretch>
            <a:fillRect/>
          </a:stretch>
        </p:blipFill>
        <p:spPr>
          <a:xfrm>
            <a:off x="8778844" y="4305903"/>
            <a:ext cx="2552096" cy="2552096"/>
          </a:xfrm>
          <a:prstGeom prst="rect">
            <a:avLst/>
          </a:prstGeom>
        </p:spPr>
      </p:pic>
      <p:sp>
        <p:nvSpPr>
          <p:cNvPr id="9" name="TextBox 8">
            <a:extLst>
              <a:ext uri="{FF2B5EF4-FFF2-40B4-BE49-F238E27FC236}">
                <a16:creationId xmlns:a16="http://schemas.microsoft.com/office/drawing/2014/main" id="{CCB5E423-1496-9E07-E563-B489765ABA53}"/>
              </a:ext>
            </a:extLst>
          </p:cNvPr>
          <p:cNvSpPr txBox="1"/>
          <p:nvPr/>
        </p:nvSpPr>
        <p:spPr>
          <a:xfrm>
            <a:off x="6929552" y="4810964"/>
            <a:ext cx="1015740" cy="646331"/>
          </a:xfrm>
          <a:prstGeom prst="rect">
            <a:avLst/>
          </a:prstGeom>
          <a:noFill/>
        </p:spPr>
        <p:txBody>
          <a:bodyPr wrap="square" rtlCol="0">
            <a:spAutoFit/>
          </a:bodyPr>
          <a:lstStyle/>
          <a:p>
            <a:r>
              <a:rPr lang="en-US" b="1" dirty="0"/>
              <a:t>Register </a:t>
            </a:r>
          </a:p>
          <a:p>
            <a:r>
              <a:rPr lang="en-US" b="1" dirty="0"/>
              <a:t>Here </a:t>
            </a:r>
          </a:p>
        </p:txBody>
      </p:sp>
      <p:sp>
        <p:nvSpPr>
          <p:cNvPr id="10" name="Arrow: Right 9">
            <a:extLst>
              <a:ext uri="{FF2B5EF4-FFF2-40B4-BE49-F238E27FC236}">
                <a16:creationId xmlns:a16="http://schemas.microsoft.com/office/drawing/2014/main" id="{1D7A7020-EE82-3269-6DD3-7FC0CD253DD4}"/>
              </a:ext>
            </a:extLst>
          </p:cNvPr>
          <p:cNvSpPr/>
          <p:nvPr/>
        </p:nvSpPr>
        <p:spPr>
          <a:xfrm>
            <a:off x="7998604" y="5134131"/>
            <a:ext cx="724853" cy="109202"/>
          </a:xfrm>
          <a:prstGeom prst="rightArrow">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8529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2AA9E-73DC-6988-303B-EE0100FAB984}"/>
              </a:ext>
            </a:extLst>
          </p:cNvPr>
          <p:cNvSpPr>
            <a:spLocks noGrp="1"/>
          </p:cNvSpPr>
          <p:nvPr>
            <p:ph type="title"/>
          </p:nvPr>
        </p:nvSpPr>
        <p:spPr/>
        <p:txBody>
          <a:bodyPr/>
          <a:lstStyle/>
          <a:p>
            <a:r>
              <a:rPr lang="en-US" dirty="0"/>
              <a:t>Education Planning Key Takeaways</a:t>
            </a:r>
          </a:p>
        </p:txBody>
      </p:sp>
      <p:sp>
        <p:nvSpPr>
          <p:cNvPr id="3" name="Slide Number Placeholder 2">
            <a:extLst>
              <a:ext uri="{FF2B5EF4-FFF2-40B4-BE49-F238E27FC236}">
                <a16:creationId xmlns:a16="http://schemas.microsoft.com/office/drawing/2014/main" id="{FE488DE8-001C-E1DC-6181-77CB56324452}"/>
              </a:ext>
            </a:extLst>
          </p:cNvPr>
          <p:cNvSpPr>
            <a:spLocks noGrp="1"/>
          </p:cNvSpPr>
          <p:nvPr>
            <p:ph type="sldNum" sz="quarter" idx="10"/>
          </p:nvPr>
        </p:nvSpPr>
        <p:spPr/>
        <p:txBody>
          <a:bodyPr/>
          <a:lstStyle/>
          <a:p>
            <a:fld id="{7934E7AA-586C-4B13-A389-1429762DA247}" type="slidenum">
              <a:rPr lang="en-US" smtClean="0"/>
              <a:pPr/>
              <a:t>11</a:t>
            </a:fld>
            <a:endParaRPr lang="en-US" dirty="0"/>
          </a:p>
        </p:txBody>
      </p:sp>
      <p:sp>
        <p:nvSpPr>
          <p:cNvPr id="4" name="Text Placeholder 3">
            <a:extLst>
              <a:ext uri="{FF2B5EF4-FFF2-40B4-BE49-F238E27FC236}">
                <a16:creationId xmlns:a16="http://schemas.microsoft.com/office/drawing/2014/main" id="{76B51B72-410D-11F3-F053-B1BFE7C4F14A}"/>
              </a:ext>
            </a:extLst>
          </p:cNvPr>
          <p:cNvSpPr>
            <a:spLocks noGrp="1"/>
          </p:cNvSpPr>
          <p:nvPr>
            <p:ph type="body" sz="quarter" idx="11"/>
          </p:nvPr>
        </p:nvSpPr>
        <p:spPr/>
        <p:txBody>
          <a:bodyPr>
            <a:normAutofit fontScale="77500" lnSpcReduction="20000"/>
          </a:bodyPr>
          <a:lstStyle/>
          <a:p>
            <a:pPr marL="0" indent="0">
              <a:buNone/>
            </a:pPr>
            <a:r>
              <a:rPr lang="en-US" b="1" dirty="0"/>
              <a:t>Redesigning Student Intake Processes</a:t>
            </a:r>
          </a:p>
          <a:p>
            <a:r>
              <a:rPr lang="en-US" dirty="0"/>
              <a:t>Colleges should embed education planning into orientation, and first-term touchpoints for proactive student support.</a:t>
            </a:r>
          </a:p>
          <a:p>
            <a:pPr marL="0" indent="0">
              <a:buNone/>
            </a:pPr>
            <a:r>
              <a:rPr lang="en-US" b="1" dirty="0"/>
              <a:t>Shifting Plan Responsibility to Institutions</a:t>
            </a:r>
          </a:p>
          <a:p>
            <a:r>
              <a:rPr lang="en-US" dirty="0"/>
              <a:t>Institutions take primary responsibility for creating and supporting education plans in alignment with Guided Pathways.</a:t>
            </a:r>
          </a:p>
          <a:p>
            <a:pPr marL="0" indent="0">
              <a:buNone/>
            </a:pPr>
            <a:r>
              <a:rPr lang="en-US" b="1" dirty="0"/>
              <a:t>Cross-Functional Leadership and Collaboration</a:t>
            </a:r>
          </a:p>
          <a:p>
            <a:r>
              <a:rPr lang="en-US" dirty="0"/>
              <a:t>Effective implementation requires leadership and collaboration among student services, instruction, and technology teams.</a:t>
            </a:r>
          </a:p>
          <a:p>
            <a:pPr marL="0" indent="0">
              <a:buNone/>
            </a:pPr>
            <a:r>
              <a:rPr lang="en-US" b="1" dirty="0"/>
              <a:t>Capacity-Building as Student Success Strategy</a:t>
            </a:r>
          </a:p>
          <a:p>
            <a:r>
              <a:rPr lang="en-US" dirty="0"/>
              <a:t>Viewing capacity-building as both compliance and a transformational opportunity enhances education delivery and student outcomes.</a:t>
            </a:r>
          </a:p>
          <a:p>
            <a:endParaRPr lang="en-US" dirty="0"/>
          </a:p>
        </p:txBody>
      </p:sp>
    </p:spTree>
    <p:extLst>
      <p:ext uri="{BB962C8B-B14F-4D97-AF65-F5344CB8AC3E}">
        <p14:creationId xmlns:p14="http://schemas.microsoft.com/office/powerpoint/2010/main" val="254180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1BC8E-7E84-8DFA-A3C6-8FA406D5C9B5}"/>
              </a:ext>
            </a:extLst>
          </p:cNvPr>
          <p:cNvSpPr>
            <a:spLocks noGrp="1"/>
          </p:cNvSpPr>
          <p:nvPr>
            <p:ph type="title"/>
          </p:nvPr>
        </p:nvSpPr>
        <p:spPr/>
        <p:txBody>
          <a:bodyPr/>
          <a:lstStyle/>
          <a:p>
            <a:r>
              <a:rPr lang="en-US" dirty="0"/>
              <a:t>Academic Probation Regulation Updates</a:t>
            </a:r>
          </a:p>
        </p:txBody>
      </p:sp>
      <p:sp>
        <p:nvSpPr>
          <p:cNvPr id="3" name="Text Placeholder 2">
            <a:extLst>
              <a:ext uri="{FF2B5EF4-FFF2-40B4-BE49-F238E27FC236}">
                <a16:creationId xmlns:a16="http://schemas.microsoft.com/office/drawing/2014/main" id="{1C780297-00B9-CABF-BA45-0F87C03EAB18}"/>
              </a:ext>
            </a:extLst>
          </p:cNvPr>
          <p:cNvSpPr>
            <a:spLocks noGrp="1"/>
          </p:cNvSpPr>
          <p:nvPr>
            <p:ph type="body" sz="quarter" idx="12"/>
          </p:nvPr>
        </p:nvSpPr>
        <p:spPr>
          <a:xfrm>
            <a:off x="0" y="1377375"/>
            <a:ext cx="6065838" cy="4019550"/>
          </a:xfrm>
        </p:spPr>
        <p:txBody>
          <a:bodyPr>
            <a:normAutofit fontScale="85000" lnSpcReduction="20000"/>
          </a:bodyPr>
          <a:lstStyle/>
          <a:p>
            <a:pPr marL="0" indent="0">
              <a:buNone/>
            </a:pPr>
            <a:r>
              <a:rPr lang="en-US" dirty="0"/>
              <a:t>In November 2025, the Board of Governors approved amendments to: </a:t>
            </a:r>
            <a:r>
              <a:rPr lang="en-US" b="1" dirty="0"/>
              <a:t>Title 5 Sections 55031–55034 </a:t>
            </a:r>
            <a:r>
              <a:rPr lang="en-US" dirty="0"/>
              <a:t>with conforming updates across multiple sections.</a:t>
            </a:r>
          </a:p>
          <a:p>
            <a:pPr marL="0" indent="0">
              <a:buNone/>
            </a:pPr>
            <a:r>
              <a:rPr lang="en-US" dirty="0"/>
              <a:t>These amendments revise terminology and standards related to:</a:t>
            </a:r>
          </a:p>
          <a:p>
            <a:r>
              <a:rPr lang="en-US" dirty="0"/>
              <a:t>Academic standing</a:t>
            </a:r>
          </a:p>
          <a:p>
            <a:r>
              <a:rPr lang="en-US" dirty="0"/>
              <a:t>Probation</a:t>
            </a:r>
          </a:p>
          <a:p>
            <a:r>
              <a:rPr lang="en-US" dirty="0"/>
              <a:t>Dismissal</a:t>
            </a:r>
          </a:p>
          <a:p>
            <a:r>
              <a:rPr lang="en-US" dirty="0"/>
              <a:t>Student support interventions</a:t>
            </a:r>
          </a:p>
          <a:p>
            <a:endParaRPr lang="en-US" dirty="0"/>
          </a:p>
          <a:p>
            <a:endParaRPr lang="en-US" dirty="0"/>
          </a:p>
        </p:txBody>
      </p:sp>
      <p:sp>
        <p:nvSpPr>
          <p:cNvPr id="4" name="Text Placeholder 3">
            <a:extLst>
              <a:ext uri="{FF2B5EF4-FFF2-40B4-BE49-F238E27FC236}">
                <a16:creationId xmlns:a16="http://schemas.microsoft.com/office/drawing/2014/main" id="{33E491A2-7F5D-D1E8-8E65-A700B18297E1}"/>
              </a:ext>
            </a:extLst>
          </p:cNvPr>
          <p:cNvSpPr>
            <a:spLocks noGrp="1"/>
          </p:cNvSpPr>
          <p:nvPr>
            <p:ph type="body" sz="quarter" idx="13"/>
          </p:nvPr>
        </p:nvSpPr>
        <p:spPr>
          <a:xfrm>
            <a:off x="6096000" y="1354242"/>
            <a:ext cx="6096000" cy="4019550"/>
          </a:xfrm>
        </p:spPr>
        <p:txBody>
          <a:bodyPr>
            <a:normAutofit fontScale="85000" lnSpcReduction="20000"/>
          </a:bodyPr>
          <a:lstStyle/>
          <a:p>
            <a:pPr marL="0" indent="0">
              <a:buNone/>
            </a:pPr>
            <a:r>
              <a:rPr lang="en-US" dirty="0"/>
              <a:t>The revisions aim to:</a:t>
            </a:r>
          </a:p>
          <a:p>
            <a:r>
              <a:rPr lang="en-US" dirty="0"/>
              <a:t>Replace deficit-based terminology</a:t>
            </a:r>
          </a:p>
          <a:p>
            <a:r>
              <a:rPr lang="en-US" dirty="0"/>
              <a:t>Reduce stigma associated with academic standing</a:t>
            </a:r>
          </a:p>
          <a:p>
            <a:r>
              <a:rPr lang="en-US" dirty="0"/>
              <a:t>Reinforce access to counseling and support services</a:t>
            </a:r>
          </a:p>
          <a:p>
            <a:r>
              <a:rPr lang="en-US" dirty="0"/>
              <a:t>Align language across Title 5 provisions</a:t>
            </a:r>
          </a:p>
          <a:p>
            <a:r>
              <a:rPr lang="en-US" dirty="0"/>
              <a:t>The intent is to frame academic challenges as </a:t>
            </a:r>
            <a:r>
              <a:rPr lang="en-US" b="1" dirty="0"/>
              <a:t>opportunities for improvement and student success.</a:t>
            </a:r>
          </a:p>
          <a:p>
            <a:endParaRPr lang="en-US" dirty="0"/>
          </a:p>
        </p:txBody>
      </p:sp>
      <p:sp>
        <p:nvSpPr>
          <p:cNvPr id="5" name="Slide Number Placeholder 4">
            <a:extLst>
              <a:ext uri="{FF2B5EF4-FFF2-40B4-BE49-F238E27FC236}">
                <a16:creationId xmlns:a16="http://schemas.microsoft.com/office/drawing/2014/main" id="{F1E092CA-461B-0D97-4BC0-4343E06AD336}"/>
              </a:ext>
            </a:extLst>
          </p:cNvPr>
          <p:cNvSpPr>
            <a:spLocks noGrp="1"/>
          </p:cNvSpPr>
          <p:nvPr>
            <p:ph type="sldNum" sz="quarter" idx="11"/>
          </p:nvPr>
        </p:nvSpPr>
        <p:spPr/>
        <p:txBody>
          <a:bodyPr/>
          <a:lstStyle/>
          <a:p>
            <a:fld id="{7934E7AA-586C-4B13-A389-1429762DA247}" type="slidenum">
              <a:rPr lang="en-US" smtClean="0"/>
              <a:pPr/>
              <a:t>12</a:t>
            </a:fld>
            <a:endParaRPr lang="en-US" dirty="0"/>
          </a:p>
        </p:txBody>
      </p:sp>
      <p:sp>
        <p:nvSpPr>
          <p:cNvPr id="6" name="TextBox 5">
            <a:extLst>
              <a:ext uri="{FF2B5EF4-FFF2-40B4-BE49-F238E27FC236}">
                <a16:creationId xmlns:a16="http://schemas.microsoft.com/office/drawing/2014/main" id="{A96BB80C-76C6-6970-DC32-56F5FF60BAE8}"/>
              </a:ext>
            </a:extLst>
          </p:cNvPr>
          <p:cNvSpPr txBox="1"/>
          <p:nvPr/>
        </p:nvSpPr>
        <p:spPr>
          <a:xfrm>
            <a:off x="2013383" y="5272244"/>
            <a:ext cx="81049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Source Sans Pro"/>
              </a:rPr>
              <a:t>Academic probation regulation changes will be effective April 17, 2026. The Chancellor's Office will provide a memo with guidance for implementation. </a:t>
            </a:r>
          </a:p>
        </p:txBody>
      </p:sp>
    </p:spTree>
    <p:extLst>
      <p:ext uri="{BB962C8B-B14F-4D97-AF65-F5344CB8AC3E}">
        <p14:creationId xmlns:p14="http://schemas.microsoft.com/office/powerpoint/2010/main" val="2515457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2677-EDDA-6452-8522-903D71AFE94F}"/>
              </a:ext>
            </a:extLst>
          </p:cNvPr>
          <p:cNvSpPr>
            <a:spLocks noGrp="1"/>
          </p:cNvSpPr>
          <p:nvPr>
            <p:ph type="title"/>
          </p:nvPr>
        </p:nvSpPr>
        <p:spPr/>
        <p:txBody>
          <a:bodyPr/>
          <a:lstStyle/>
          <a:p>
            <a:r>
              <a:rPr lang="en-US" dirty="0"/>
              <a:t>Key Terminology Changes</a:t>
            </a:r>
          </a:p>
        </p:txBody>
      </p:sp>
      <p:sp>
        <p:nvSpPr>
          <p:cNvPr id="3" name="Text Placeholder 2">
            <a:extLst>
              <a:ext uri="{FF2B5EF4-FFF2-40B4-BE49-F238E27FC236}">
                <a16:creationId xmlns:a16="http://schemas.microsoft.com/office/drawing/2014/main" id="{3B365D3A-D621-11C8-8509-C814F254A03B}"/>
              </a:ext>
            </a:extLst>
          </p:cNvPr>
          <p:cNvSpPr>
            <a:spLocks noGrp="1"/>
          </p:cNvSpPr>
          <p:nvPr>
            <p:ph type="body" sz="quarter" idx="12"/>
          </p:nvPr>
        </p:nvSpPr>
        <p:spPr/>
        <p:txBody>
          <a:bodyPr/>
          <a:lstStyle/>
          <a:p>
            <a:r>
              <a:rPr lang="en-US" dirty="0"/>
              <a:t>The regulations replace punitive language with supportive terminology.</a:t>
            </a:r>
          </a:p>
        </p:txBody>
      </p:sp>
      <p:sp>
        <p:nvSpPr>
          <p:cNvPr id="4" name="Text Placeholder 3">
            <a:extLst>
              <a:ext uri="{FF2B5EF4-FFF2-40B4-BE49-F238E27FC236}">
                <a16:creationId xmlns:a16="http://schemas.microsoft.com/office/drawing/2014/main" id="{D5092E3B-2B68-31A6-AD77-606B49CCBD1E}"/>
              </a:ext>
            </a:extLst>
          </p:cNvPr>
          <p:cNvSpPr>
            <a:spLocks noGrp="1"/>
          </p:cNvSpPr>
          <p:nvPr>
            <p:ph type="body" sz="quarter" idx="13"/>
          </p:nvPr>
        </p:nvSpPr>
        <p:spPr/>
        <p:txBody>
          <a:bodyPr/>
          <a:lstStyle/>
          <a:p>
            <a:pPr marL="0" indent="0">
              <a:buNone/>
            </a:pPr>
            <a:r>
              <a:rPr lang="en-US" b="1" dirty="0"/>
              <a:t>Previous Language:</a:t>
            </a:r>
          </a:p>
          <a:p>
            <a:r>
              <a:rPr lang="en-US" dirty="0"/>
              <a:t>Academic Probation	</a:t>
            </a:r>
          </a:p>
          <a:p>
            <a:r>
              <a:rPr lang="en-US" dirty="0"/>
              <a:t>Progress Probation	</a:t>
            </a:r>
          </a:p>
          <a:p>
            <a:r>
              <a:rPr lang="en-US" dirty="0"/>
              <a:t>Academic Dismissal	</a:t>
            </a:r>
          </a:p>
          <a:p>
            <a:r>
              <a:rPr lang="en-US" dirty="0"/>
              <a:t>Progress Dismissal		</a:t>
            </a:r>
          </a:p>
        </p:txBody>
      </p:sp>
      <p:sp>
        <p:nvSpPr>
          <p:cNvPr id="5" name="Text Placeholder 4">
            <a:extLst>
              <a:ext uri="{FF2B5EF4-FFF2-40B4-BE49-F238E27FC236}">
                <a16:creationId xmlns:a16="http://schemas.microsoft.com/office/drawing/2014/main" id="{44F794F0-F78B-AA74-B1D0-9F34D48EF003}"/>
              </a:ext>
            </a:extLst>
          </p:cNvPr>
          <p:cNvSpPr>
            <a:spLocks noGrp="1"/>
          </p:cNvSpPr>
          <p:nvPr>
            <p:ph type="body" sz="quarter" idx="14"/>
          </p:nvPr>
        </p:nvSpPr>
        <p:spPr/>
        <p:txBody>
          <a:bodyPr/>
          <a:lstStyle/>
          <a:p>
            <a:pPr marL="0" indent="0">
              <a:buNone/>
            </a:pPr>
            <a:r>
              <a:rPr lang="en-US" b="1" dirty="0"/>
              <a:t>New Language:</a:t>
            </a:r>
          </a:p>
          <a:p>
            <a:r>
              <a:rPr lang="en-US" dirty="0"/>
              <a:t>Academic Notice</a:t>
            </a:r>
          </a:p>
          <a:p>
            <a:r>
              <a:rPr lang="en-US" dirty="0"/>
              <a:t>Progress Notice</a:t>
            </a:r>
          </a:p>
          <a:p>
            <a:r>
              <a:rPr lang="en-US" dirty="0"/>
              <a:t>Academic Pause</a:t>
            </a:r>
          </a:p>
          <a:p>
            <a:r>
              <a:rPr lang="en-US" dirty="0"/>
              <a:t>Progress Pause</a:t>
            </a:r>
          </a:p>
          <a:p>
            <a:pPr marL="0" indent="0">
              <a:buNone/>
            </a:pPr>
            <a:endParaRPr lang="en-US" dirty="0"/>
          </a:p>
        </p:txBody>
      </p:sp>
      <p:sp>
        <p:nvSpPr>
          <p:cNvPr id="6" name="Slide Number Placeholder 5">
            <a:extLst>
              <a:ext uri="{FF2B5EF4-FFF2-40B4-BE49-F238E27FC236}">
                <a16:creationId xmlns:a16="http://schemas.microsoft.com/office/drawing/2014/main" id="{59B29ED2-662B-8DBD-FE3B-0144D45905D2}"/>
              </a:ext>
            </a:extLst>
          </p:cNvPr>
          <p:cNvSpPr>
            <a:spLocks noGrp="1"/>
          </p:cNvSpPr>
          <p:nvPr>
            <p:ph type="sldNum" sz="quarter" idx="11"/>
          </p:nvPr>
        </p:nvSpPr>
        <p:spPr/>
        <p:txBody>
          <a:bodyPr/>
          <a:lstStyle/>
          <a:p>
            <a:fld id="{7934E7AA-586C-4B13-A389-1429762DA247}" type="slidenum">
              <a:rPr lang="en-US" smtClean="0"/>
              <a:pPr/>
              <a:t>13</a:t>
            </a:fld>
            <a:endParaRPr lang="en-US" dirty="0"/>
          </a:p>
        </p:txBody>
      </p:sp>
      <p:sp>
        <p:nvSpPr>
          <p:cNvPr id="7" name="Arrow: Right 6">
            <a:extLst>
              <a:ext uri="{FF2B5EF4-FFF2-40B4-BE49-F238E27FC236}">
                <a16:creationId xmlns:a16="http://schemas.microsoft.com/office/drawing/2014/main" id="{1996F148-F936-5052-B56C-C64931210B12}"/>
              </a:ext>
            </a:extLst>
          </p:cNvPr>
          <p:cNvSpPr/>
          <p:nvPr/>
        </p:nvSpPr>
        <p:spPr>
          <a:xfrm>
            <a:off x="4790107" y="3015962"/>
            <a:ext cx="808181" cy="184727"/>
          </a:xfrm>
          <a:prstGeom prst="rightArrow">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060DDDD2-1B50-186A-A9E0-7C6633919890}"/>
              </a:ext>
            </a:extLst>
          </p:cNvPr>
          <p:cNvSpPr/>
          <p:nvPr/>
        </p:nvSpPr>
        <p:spPr>
          <a:xfrm>
            <a:off x="4790107" y="3529779"/>
            <a:ext cx="808181" cy="184727"/>
          </a:xfrm>
          <a:prstGeom prst="rightArrow">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E7883D47-D51A-4732-1A4A-E19E38F17289}"/>
              </a:ext>
            </a:extLst>
          </p:cNvPr>
          <p:cNvSpPr/>
          <p:nvPr/>
        </p:nvSpPr>
        <p:spPr>
          <a:xfrm>
            <a:off x="4792039" y="4006273"/>
            <a:ext cx="808181" cy="184727"/>
          </a:xfrm>
          <a:prstGeom prst="rightArrow">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0139303E-A6A0-7954-E83F-341955BF96D0}"/>
              </a:ext>
            </a:extLst>
          </p:cNvPr>
          <p:cNvSpPr/>
          <p:nvPr/>
        </p:nvSpPr>
        <p:spPr>
          <a:xfrm>
            <a:off x="4782389" y="4505916"/>
            <a:ext cx="808181" cy="184727"/>
          </a:xfrm>
          <a:prstGeom prst="rightArrow">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1575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3A111-8DC4-5EBA-36E4-BC010A3C5C58}"/>
              </a:ext>
            </a:extLst>
          </p:cNvPr>
          <p:cNvSpPr>
            <a:spLocks noGrp="1"/>
          </p:cNvSpPr>
          <p:nvPr>
            <p:ph type="title"/>
          </p:nvPr>
        </p:nvSpPr>
        <p:spPr/>
        <p:txBody>
          <a:bodyPr/>
          <a:lstStyle/>
          <a:p>
            <a:r>
              <a:rPr lang="en-US" dirty="0"/>
              <a:t>Proposed Academic Renewal Regulatory Changes</a:t>
            </a:r>
          </a:p>
        </p:txBody>
      </p:sp>
      <p:sp>
        <p:nvSpPr>
          <p:cNvPr id="3" name="Slide Number Placeholder 2">
            <a:extLst>
              <a:ext uri="{FF2B5EF4-FFF2-40B4-BE49-F238E27FC236}">
                <a16:creationId xmlns:a16="http://schemas.microsoft.com/office/drawing/2014/main" id="{75FE9622-A18A-CFCA-747E-4B7DF4B749A0}"/>
              </a:ext>
            </a:extLst>
          </p:cNvPr>
          <p:cNvSpPr>
            <a:spLocks noGrp="1"/>
          </p:cNvSpPr>
          <p:nvPr>
            <p:ph type="sldNum" sz="quarter" idx="10"/>
          </p:nvPr>
        </p:nvSpPr>
        <p:spPr/>
        <p:txBody>
          <a:bodyPr/>
          <a:lstStyle/>
          <a:p>
            <a:fld id="{7934E7AA-586C-4B13-A389-1429762DA247}" type="slidenum">
              <a:rPr lang="en-US" smtClean="0"/>
              <a:pPr/>
              <a:t>14</a:t>
            </a:fld>
            <a:endParaRPr lang="en-US" dirty="0"/>
          </a:p>
        </p:txBody>
      </p:sp>
      <p:sp>
        <p:nvSpPr>
          <p:cNvPr id="4" name="Text Placeholder 3">
            <a:extLst>
              <a:ext uri="{FF2B5EF4-FFF2-40B4-BE49-F238E27FC236}">
                <a16:creationId xmlns:a16="http://schemas.microsoft.com/office/drawing/2014/main" id="{97DADA87-9925-EB10-97D1-F5E42F07C825}"/>
              </a:ext>
            </a:extLst>
          </p:cNvPr>
          <p:cNvSpPr>
            <a:spLocks noGrp="1"/>
          </p:cNvSpPr>
          <p:nvPr>
            <p:ph type="body" sz="quarter" idx="11"/>
          </p:nvPr>
        </p:nvSpPr>
        <p:spPr/>
        <p:txBody>
          <a:bodyPr>
            <a:normAutofit fontScale="92500" lnSpcReduction="20000"/>
          </a:bodyPr>
          <a:lstStyle/>
          <a:p>
            <a:pPr marL="0" indent="0">
              <a:buNone/>
            </a:pPr>
            <a:r>
              <a:rPr lang="en-US" dirty="0"/>
              <a:t>In March 2026, the Chancellor's Office presented to the Board of Governors proposed amendments to Title 5 §55046 seeking to:</a:t>
            </a:r>
          </a:p>
          <a:p>
            <a:r>
              <a:rPr lang="en-US" dirty="0">
                <a:latin typeface="Source Sans Pro"/>
                <a:ea typeface="Source Sans Pro"/>
              </a:rPr>
              <a:t>Standardize academic renewal eligibility across the California Community Colleges system</a:t>
            </a:r>
          </a:p>
          <a:p>
            <a:r>
              <a:rPr lang="en-US" dirty="0">
                <a:latin typeface="Source Sans Pro"/>
                <a:ea typeface="Source Sans Pro"/>
              </a:rPr>
              <a:t>Promote equitable access to academic renewal</a:t>
            </a:r>
          </a:p>
          <a:p>
            <a:r>
              <a:rPr lang="en-US" dirty="0"/>
              <a:t>Reduce variation in local district policies</a:t>
            </a:r>
          </a:p>
          <a:p>
            <a:r>
              <a:rPr lang="en-US" dirty="0"/>
              <a:t>Support student persistence and re-engagement after early academic challenges</a:t>
            </a:r>
          </a:p>
          <a:p>
            <a:pPr marL="0" indent="0">
              <a:buNone/>
            </a:pPr>
            <a:endParaRPr lang="en-US" dirty="0">
              <a:latin typeface="Source Sans Pro"/>
              <a:ea typeface="Source Sans Pro"/>
            </a:endParaRPr>
          </a:p>
          <a:p>
            <a:pPr marL="0" indent="0">
              <a:buNone/>
            </a:pPr>
            <a:r>
              <a:rPr lang="en-US" dirty="0"/>
              <a:t>The Chancellor's Office is currently reviewing public comment.</a:t>
            </a:r>
          </a:p>
        </p:txBody>
      </p:sp>
    </p:spTree>
    <p:extLst>
      <p:ext uri="{BB962C8B-B14F-4D97-AF65-F5344CB8AC3E}">
        <p14:creationId xmlns:p14="http://schemas.microsoft.com/office/powerpoint/2010/main" val="1723671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ACD6C-8266-F9C4-F4BD-80CC111667EC}"/>
              </a:ext>
            </a:extLst>
          </p:cNvPr>
          <p:cNvSpPr>
            <a:spLocks noGrp="1"/>
          </p:cNvSpPr>
          <p:nvPr>
            <p:ph type="title"/>
          </p:nvPr>
        </p:nvSpPr>
        <p:spPr/>
        <p:txBody>
          <a:bodyPr/>
          <a:lstStyle/>
          <a:p>
            <a:r>
              <a:rPr lang="en-US" dirty="0"/>
              <a:t>What is Academic Renewal?</a:t>
            </a:r>
          </a:p>
        </p:txBody>
      </p:sp>
      <p:sp>
        <p:nvSpPr>
          <p:cNvPr id="3" name="Text Placeholder 2">
            <a:extLst>
              <a:ext uri="{FF2B5EF4-FFF2-40B4-BE49-F238E27FC236}">
                <a16:creationId xmlns:a16="http://schemas.microsoft.com/office/drawing/2014/main" id="{5562782B-13CD-EF64-CC1D-D7A9CDBE06DD}"/>
              </a:ext>
            </a:extLst>
          </p:cNvPr>
          <p:cNvSpPr>
            <a:spLocks noGrp="1"/>
          </p:cNvSpPr>
          <p:nvPr>
            <p:ph type="body" sz="quarter" idx="12"/>
          </p:nvPr>
        </p:nvSpPr>
        <p:spPr/>
        <p:txBody>
          <a:bodyPr>
            <a:normAutofit fontScale="77500" lnSpcReduction="20000"/>
          </a:bodyPr>
          <a:lstStyle/>
          <a:p>
            <a:pPr marL="0" indent="0">
              <a:buNone/>
            </a:pPr>
            <a:r>
              <a:rPr lang="en-US" b="1" dirty="0">
                <a:latin typeface="Source Sans Pro"/>
                <a:ea typeface="Source Sans Pro"/>
              </a:rPr>
              <a:t>Academic Renewal allows colleges to:</a:t>
            </a:r>
          </a:p>
          <a:p>
            <a:r>
              <a:rPr lang="en-US" dirty="0">
                <a:latin typeface="Source Sans Pro"/>
                <a:ea typeface="Source Sans Pro"/>
              </a:rPr>
              <a:t>Omit previously recorded </a:t>
            </a:r>
            <a:r>
              <a:rPr lang="en-US" b="1" dirty="0">
                <a:latin typeface="Source Sans Pro"/>
                <a:ea typeface="Source Sans Pro"/>
              </a:rPr>
              <a:t>substandard academic work</a:t>
            </a:r>
            <a:r>
              <a:rPr lang="en-US" dirty="0">
                <a:latin typeface="Source Sans Pro"/>
                <a:ea typeface="Source Sans Pro"/>
              </a:rPr>
              <a:t> in GPA calculations</a:t>
            </a:r>
          </a:p>
          <a:p>
            <a:pPr lvl="1"/>
            <a:r>
              <a:rPr lang="en-US" sz="2800" dirty="0">
                <a:latin typeface="Source Sans Pro"/>
                <a:ea typeface="Source Sans Pro"/>
              </a:rPr>
              <a:t>Substandard academic work includes D, F, FW, NP, and NC grades</a:t>
            </a:r>
            <a:endParaRPr lang="en-US" dirty="0">
              <a:latin typeface="Source Sans Pro"/>
              <a:ea typeface="Source Sans Pro"/>
            </a:endParaRPr>
          </a:p>
          <a:p>
            <a:r>
              <a:rPr lang="en-US" dirty="0">
                <a:latin typeface="Source Sans Pro"/>
                <a:ea typeface="Source Sans Pro"/>
              </a:rPr>
              <a:t>Recognize a student’s </a:t>
            </a:r>
            <a:r>
              <a:rPr lang="en-US" b="1" dirty="0">
                <a:latin typeface="Source Sans Pro"/>
                <a:ea typeface="Source Sans Pro"/>
              </a:rPr>
              <a:t>improved academic performance over time</a:t>
            </a:r>
          </a:p>
          <a:p>
            <a:r>
              <a:rPr lang="en-US" dirty="0"/>
              <a:t>Academic renewal </a:t>
            </a:r>
            <a:r>
              <a:rPr lang="en-US" b="1" dirty="0"/>
              <a:t>does not remove coursework from the transcript</a:t>
            </a:r>
            <a:r>
              <a:rPr lang="en-US" dirty="0"/>
              <a:t>.</a:t>
            </a:r>
          </a:p>
        </p:txBody>
      </p:sp>
      <p:sp>
        <p:nvSpPr>
          <p:cNvPr id="4" name="Text Placeholder 3">
            <a:extLst>
              <a:ext uri="{FF2B5EF4-FFF2-40B4-BE49-F238E27FC236}">
                <a16:creationId xmlns:a16="http://schemas.microsoft.com/office/drawing/2014/main" id="{9D159DED-BF26-B483-7E97-6FF781621CFA}"/>
              </a:ext>
            </a:extLst>
          </p:cNvPr>
          <p:cNvSpPr>
            <a:spLocks noGrp="1"/>
          </p:cNvSpPr>
          <p:nvPr>
            <p:ph type="body" sz="quarter" idx="13"/>
          </p:nvPr>
        </p:nvSpPr>
        <p:spPr/>
        <p:txBody>
          <a:bodyPr>
            <a:normAutofit fontScale="92500"/>
          </a:bodyPr>
          <a:lstStyle/>
          <a:p>
            <a:pPr marL="0" indent="0">
              <a:buNone/>
            </a:pPr>
            <a:r>
              <a:rPr lang="en-US" sz="2200" b="1" dirty="0">
                <a:latin typeface="Source Sans Pro"/>
                <a:ea typeface="Source Sans Pro"/>
              </a:rPr>
              <a:t>Challenges under current regulations:</a:t>
            </a:r>
          </a:p>
          <a:p>
            <a:r>
              <a:rPr lang="en-US" sz="2200" dirty="0">
                <a:latin typeface="Source Sans Pro"/>
                <a:ea typeface="Source Sans Pro"/>
              </a:rPr>
              <a:t>Districts have broad discretion to determine eligibility</a:t>
            </a:r>
          </a:p>
          <a:p>
            <a:r>
              <a:rPr lang="en-US" sz="2200" dirty="0">
                <a:latin typeface="Source Sans Pro"/>
                <a:ea typeface="Source Sans Pro"/>
              </a:rPr>
              <a:t>Policies vary significantly across colleges</a:t>
            </a:r>
          </a:p>
          <a:p>
            <a:r>
              <a:rPr lang="en-US" sz="2200" dirty="0">
                <a:latin typeface="Source Sans Pro"/>
                <a:ea typeface="Source Sans Pro"/>
              </a:rPr>
              <a:t>Students encounter different thresholds depending on the institution</a:t>
            </a:r>
          </a:p>
          <a:p>
            <a:r>
              <a:rPr lang="en-US" sz="2200" dirty="0">
                <a:latin typeface="Source Sans Pro"/>
                <a:ea typeface="Source Sans Pro"/>
              </a:rPr>
              <a:t>That variation creates </a:t>
            </a:r>
            <a:r>
              <a:rPr lang="en-US" sz="2200" b="1" dirty="0">
                <a:latin typeface="Source Sans Pro"/>
                <a:ea typeface="Source Sans Pro"/>
              </a:rPr>
              <a:t>equity and access concerns</a:t>
            </a:r>
            <a:r>
              <a:rPr lang="en-US" sz="2200" dirty="0">
                <a:latin typeface="Source Sans Pro"/>
                <a:ea typeface="Source Sans Pro"/>
              </a:rPr>
              <a:t>, particularly for:</a:t>
            </a:r>
          </a:p>
          <a:p>
            <a:pPr lvl="1"/>
            <a:r>
              <a:rPr lang="en-US" sz="2200" dirty="0">
                <a:latin typeface="Source Sans Pro"/>
                <a:ea typeface="Source Sans Pro"/>
              </a:rPr>
              <a:t>Part-time students</a:t>
            </a:r>
          </a:p>
          <a:p>
            <a:pPr lvl="1"/>
            <a:r>
              <a:rPr lang="en-US" sz="2200" dirty="0">
                <a:latin typeface="Source Sans Pro"/>
                <a:ea typeface="Source Sans Pro"/>
              </a:rPr>
              <a:t>Students attending multiple colleges</a:t>
            </a:r>
            <a:endParaRPr lang="en-US" dirty="0"/>
          </a:p>
          <a:p>
            <a:endParaRPr lang="en-US" dirty="0"/>
          </a:p>
        </p:txBody>
      </p:sp>
      <p:sp>
        <p:nvSpPr>
          <p:cNvPr id="5" name="Slide Number Placeholder 4">
            <a:extLst>
              <a:ext uri="{FF2B5EF4-FFF2-40B4-BE49-F238E27FC236}">
                <a16:creationId xmlns:a16="http://schemas.microsoft.com/office/drawing/2014/main" id="{18D491AD-2F51-02F1-8C16-7FBD2D8D5F26}"/>
              </a:ext>
            </a:extLst>
          </p:cNvPr>
          <p:cNvSpPr>
            <a:spLocks noGrp="1"/>
          </p:cNvSpPr>
          <p:nvPr>
            <p:ph type="sldNum" sz="quarter" idx="11"/>
          </p:nvPr>
        </p:nvSpPr>
        <p:spPr/>
        <p:txBody>
          <a:bodyPr/>
          <a:lstStyle/>
          <a:p>
            <a:fld id="{7934E7AA-586C-4B13-A389-1429762DA247}" type="slidenum">
              <a:rPr lang="en-US" smtClean="0"/>
              <a:pPr/>
              <a:t>15</a:t>
            </a:fld>
            <a:endParaRPr lang="en-US" dirty="0"/>
          </a:p>
        </p:txBody>
      </p:sp>
    </p:spTree>
    <p:extLst>
      <p:ext uri="{BB962C8B-B14F-4D97-AF65-F5344CB8AC3E}">
        <p14:creationId xmlns:p14="http://schemas.microsoft.com/office/powerpoint/2010/main" val="3139647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2CE93-AA1A-6E30-5B96-31FC1270A0B6}"/>
              </a:ext>
            </a:extLst>
          </p:cNvPr>
          <p:cNvSpPr>
            <a:spLocks noGrp="1"/>
          </p:cNvSpPr>
          <p:nvPr>
            <p:ph type="title"/>
          </p:nvPr>
        </p:nvSpPr>
        <p:spPr/>
        <p:txBody>
          <a:bodyPr/>
          <a:lstStyle/>
          <a:p>
            <a:r>
              <a:rPr lang="en-US" dirty="0">
                <a:latin typeface="Source Sans Pro"/>
                <a:ea typeface="Source Sans Pro"/>
              </a:rPr>
              <a:t>Proposed Changes Establish Minimum Eligibility Standards</a:t>
            </a:r>
            <a:endParaRPr lang="en-US" dirty="0"/>
          </a:p>
        </p:txBody>
      </p:sp>
      <p:sp>
        <p:nvSpPr>
          <p:cNvPr id="3" name="Slide Number Placeholder 2">
            <a:extLst>
              <a:ext uri="{FF2B5EF4-FFF2-40B4-BE49-F238E27FC236}">
                <a16:creationId xmlns:a16="http://schemas.microsoft.com/office/drawing/2014/main" id="{0BF92488-BFB3-9AE6-D25A-1404CDD1DC5C}"/>
              </a:ext>
            </a:extLst>
          </p:cNvPr>
          <p:cNvSpPr>
            <a:spLocks noGrp="1"/>
          </p:cNvSpPr>
          <p:nvPr>
            <p:ph type="sldNum" sz="quarter" idx="10"/>
          </p:nvPr>
        </p:nvSpPr>
        <p:spPr/>
        <p:txBody>
          <a:bodyPr/>
          <a:lstStyle/>
          <a:p>
            <a:fld id="{7934E7AA-586C-4B13-A389-1429762DA247}" type="slidenum">
              <a:rPr lang="en-US" smtClean="0"/>
              <a:pPr/>
              <a:t>16</a:t>
            </a:fld>
            <a:endParaRPr lang="en-US" dirty="0"/>
          </a:p>
        </p:txBody>
      </p:sp>
      <p:sp>
        <p:nvSpPr>
          <p:cNvPr id="4" name="Text Placeholder 3">
            <a:extLst>
              <a:ext uri="{FF2B5EF4-FFF2-40B4-BE49-F238E27FC236}">
                <a16:creationId xmlns:a16="http://schemas.microsoft.com/office/drawing/2014/main" id="{589ECAA3-6EF8-91C6-6060-3C7713702546}"/>
              </a:ext>
            </a:extLst>
          </p:cNvPr>
          <p:cNvSpPr>
            <a:spLocks noGrp="1"/>
          </p:cNvSpPr>
          <p:nvPr>
            <p:ph type="body" sz="quarter" idx="11"/>
          </p:nvPr>
        </p:nvSpPr>
        <p:spPr/>
        <p:txBody>
          <a:bodyPr/>
          <a:lstStyle/>
          <a:p>
            <a:pPr marL="0" indent="0">
              <a:buNone/>
            </a:pPr>
            <a:r>
              <a:rPr lang="en-US" dirty="0"/>
              <a:t>The proposed Title 5 revisions:</a:t>
            </a:r>
          </a:p>
          <a:p>
            <a:r>
              <a:rPr lang="en-US" dirty="0">
                <a:latin typeface="Source Sans Pro"/>
                <a:ea typeface="Source Sans Pro"/>
              </a:rPr>
              <a:t>Establish </a:t>
            </a:r>
            <a:r>
              <a:rPr lang="en-US" b="1" dirty="0">
                <a:latin typeface="Source Sans Pro"/>
                <a:ea typeface="Source Sans Pro"/>
              </a:rPr>
              <a:t>minimum statewide eligibility standards, </a:t>
            </a:r>
            <a:r>
              <a:rPr lang="en-US" dirty="0">
                <a:latin typeface="Source Sans Pro"/>
                <a:ea typeface="Source Sans Pro"/>
              </a:rPr>
              <a:t>notably that following the substandard coursework students must complete </a:t>
            </a:r>
            <a:r>
              <a:rPr lang="en-US" sz="2400" b="1" dirty="0">
                <a:latin typeface="Source Sans Pro"/>
                <a:ea typeface="Source Sans Pro"/>
              </a:rPr>
              <a:t>6 semester units (or 9 quarter units)</a:t>
            </a:r>
            <a:r>
              <a:rPr lang="en-US" sz="2400" dirty="0">
                <a:latin typeface="Source Sans Pro"/>
                <a:ea typeface="Source Sans Pro"/>
              </a:rPr>
              <a:t> with a </a:t>
            </a:r>
            <a:r>
              <a:rPr lang="en-US" sz="2400" b="1" dirty="0">
                <a:latin typeface="Source Sans Pro"/>
                <a:ea typeface="Source Sans Pro"/>
              </a:rPr>
              <a:t>2.0 GPA</a:t>
            </a:r>
            <a:endParaRPr lang="en-US" b="1" dirty="0"/>
          </a:p>
          <a:p>
            <a:r>
              <a:rPr lang="en-US" dirty="0"/>
              <a:t>Allow </a:t>
            </a:r>
            <a:r>
              <a:rPr lang="en-US" b="1" dirty="0"/>
              <a:t>multiple renewal requests without unit caps</a:t>
            </a:r>
          </a:p>
          <a:p>
            <a:r>
              <a:rPr lang="en-US" dirty="0"/>
              <a:t>Clarify </a:t>
            </a:r>
            <a:r>
              <a:rPr lang="en-US" b="1" dirty="0"/>
              <a:t>transcript requirements and eligible coursework</a:t>
            </a:r>
          </a:p>
          <a:p>
            <a:r>
              <a:rPr lang="en-US" dirty="0">
                <a:latin typeface="Source Sans Pro"/>
                <a:ea typeface="Source Sans Pro"/>
              </a:rPr>
              <a:t>Promote </a:t>
            </a:r>
            <a:r>
              <a:rPr lang="en-US" b="1" dirty="0">
                <a:latin typeface="Source Sans Pro"/>
                <a:ea typeface="Source Sans Pro"/>
              </a:rPr>
              <a:t>equitable access for students across colleges</a:t>
            </a:r>
            <a:endParaRPr lang="en-US" dirty="0">
              <a:latin typeface="Source Sans Pro"/>
              <a:ea typeface="Source Sans Pro"/>
            </a:endParaRPr>
          </a:p>
        </p:txBody>
      </p:sp>
    </p:spTree>
    <p:extLst>
      <p:ext uri="{BB962C8B-B14F-4D97-AF65-F5344CB8AC3E}">
        <p14:creationId xmlns:p14="http://schemas.microsoft.com/office/powerpoint/2010/main" val="3871313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1A775-9E8C-B793-5AC6-1A2FE58CCAA0}"/>
              </a:ext>
            </a:extLst>
          </p:cNvPr>
          <p:cNvSpPr>
            <a:spLocks noGrp="1"/>
          </p:cNvSpPr>
          <p:nvPr>
            <p:ph type="title"/>
          </p:nvPr>
        </p:nvSpPr>
        <p:spPr/>
        <p:txBody>
          <a:bodyPr/>
          <a:lstStyle/>
          <a:p>
            <a:r>
              <a:rPr lang="en-US" dirty="0"/>
              <a:t>How These Policies Work Together</a:t>
            </a:r>
          </a:p>
        </p:txBody>
      </p:sp>
      <p:sp>
        <p:nvSpPr>
          <p:cNvPr id="3" name="Text Placeholder 2">
            <a:extLst>
              <a:ext uri="{FF2B5EF4-FFF2-40B4-BE49-F238E27FC236}">
                <a16:creationId xmlns:a16="http://schemas.microsoft.com/office/drawing/2014/main" id="{09C4C8BA-C7C3-90A6-449A-DCAE0C361F9F}"/>
              </a:ext>
            </a:extLst>
          </p:cNvPr>
          <p:cNvSpPr>
            <a:spLocks noGrp="1"/>
          </p:cNvSpPr>
          <p:nvPr>
            <p:ph type="body" sz="quarter" idx="12"/>
          </p:nvPr>
        </p:nvSpPr>
        <p:spPr/>
        <p:txBody>
          <a:bodyPr/>
          <a:lstStyle/>
          <a:p>
            <a:r>
              <a:rPr lang="en-US" dirty="0"/>
              <a:t>Student academic progress is supported through multiple mechanisms:</a:t>
            </a:r>
          </a:p>
        </p:txBody>
      </p:sp>
      <p:sp>
        <p:nvSpPr>
          <p:cNvPr id="4" name="Text Placeholder 3">
            <a:extLst>
              <a:ext uri="{FF2B5EF4-FFF2-40B4-BE49-F238E27FC236}">
                <a16:creationId xmlns:a16="http://schemas.microsoft.com/office/drawing/2014/main" id="{162AB2A6-7B4F-6693-64C8-9C0D118A1955}"/>
              </a:ext>
            </a:extLst>
          </p:cNvPr>
          <p:cNvSpPr>
            <a:spLocks noGrp="1"/>
          </p:cNvSpPr>
          <p:nvPr>
            <p:ph type="body" sz="quarter" idx="13"/>
          </p:nvPr>
        </p:nvSpPr>
        <p:spPr/>
        <p:txBody>
          <a:bodyPr/>
          <a:lstStyle/>
          <a:p>
            <a:pPr marL="0" indent="0">
              <a:buNone/>
            </a:pPr>
            <a:r>
              <a:rPr lang="en-US" b="1" dirty="0"/>
              <a:t>Academic Notice &amp; Pause</a:t>
            </a:r>
          </a:p>
          <a:p>
            <a:r>
              <a:rPr lang="en-US" dirty="0"/>
              <a:t>Early identification of academic challenges</a:t>
            </a:r>
          </a:p>
          <a:p>
            <a:r>
              <a:rPr lang="en-US" dirty="0"/>
              <a:t>Access to counseling and support services</a:t>
            </a:r>
          </a:p>
          <a:p>
            <a:r>
              <a:rPr lang="en-US" dirty="0"/>
              <a:t>Structured pathway for academic recovery</a:t>
            </a:r>
          </a:p>
          <a:p>
            <a:endParaRPr lang="en-US" b="1" dirty="0"/>
          </a:p>
        </p:txBody>
      </p:sp>
      <p:sp>
        <p:nvSpPr>
          <p:cNvPr id="5" name="Text Placeholder 4">
            <a:extLst>
              <a:ext uri="{FF2B5EF4-FFF2-40B4-BE49-F238E27FC236}">
                <a16:creationId xmlns:a16="http://schemas.microsoft.com/office/drawing/2014/main" id="{80C6B07F-F03C-F768-1818-D551BB58CEB6}"/>
              </a:ext>
            </a:extLst>
          </p:cNvPr>
          <p:cNvSpPr>
            <a:spLocks noGrp="1"/>
          </p:cNvSpPr>
          <p:nvPr>
            <p:ph type="body" sz="quarter" idx="14"/>
          </p:nvPr>
        </p:nvSpPr>
        <p:spPr/>
        <p:txBody>
          <a:bodyPr vert="horz" lIns="685800" tIns="45720" rIns="685800" bIns="228600" rtlCol="0" anchor="t">
            <a:normAutofit lnSpcReduction="10000"/>
          </a:bodyPr>
          <a:lstStyle/>
          <a:p>
            <a:pPr marL="0" indent="0">
              <a:buNone/>
            </a:pPr>
            <a:r>
              <a:rPr lang="en-US" b="1" dirty="0"/>
              <a:t>Academic Renewal</a:t>
            </a:r>
          </a:p>
          <a:p>
            <a:r>
              <a:rPr lang="en-US" dirty="0"/>
              <a:t>Opportunity to address past academic performance</a:t>
            </a:r>
          </a:p>
          <a:p>
            <a:r>
              <a:rPr lang="en-US" dirty="0">
                <a:latin typeface="Source Sans Pro"/>
                <a:ea typeface="Source Sans Pro"/>
              </a:rPr>
              <a:t>GPA recalculation when coursework no longer reflects students' ability</a:t>
            </a:r>
            <a:endParaRPr lang="en-US" dirty="0"/>
          </a:p>
          <a:p>
            <a:r>
              <a:rPr lang="en-US" dirty="0"/>
              <a:t>Supports long-term academic success</a:t>
            </a:r>
          </a:p>
          <a:p>
            <a:endParaRPr lang="en-US" dirty="0"/>
          </a:p>
        </p:txBody>
      </p:sp>
      <p:sp>
        <p:nvSpPr>
          <p:cNvPr id="6" name="Slide Number Placeholder 5">
            <a:extLst>
              <a:ext uri="{FF2B5EF4-FFF2-40B4-BE49-F238E27FC236}">
                <a16:creationId xmlns:a16="http://schemas.microsoft.com/office/drawing/2014/main" id="{F4B26F50-935D-E339-5D04-868D25D23E83}"/>
              </a:ext>
            </a:extLst>
          </p:cNvPr>
          <p:cNvSpPr>
            <a:spLocks noGrp="1"/>
          </p:cNvSpPr>
          <p:nvPr>
            <p:ph type="sldNum" sz="quarter" idx="11"/>
          </p:nvPr>
        </p:nvSpPr>
        <p:spPr/>
        <p:txBody>
          <a:bodyPr/>
          <a:lstStyle/>
          <a:p>
            <a:fld id="{7934E7AA-586C-4B13-A389-1429762DA247}" type="slidenum">
              <a:rPr lang="en-US" smtClean="0"/>
              <a:pPr/>
              <a:t>17</a:t>
            </a:fld>
            <a:endParaRPr lang="en-US" dirty="0"/>
          </a:p>
        </p:txBody>
      </p:sp>
    </p:spTree>
    <p:extLst>
      <p:ext uri="{BB962C8B-B14F-4D97-AF65-F5344CB8AC3E}">
        <p14:creationId xmlns:p14="http://schemas.microsoft.com/office/powerpoint/2010/main" val="386795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F1715-0356-2D95-A6AB-602BDA718879}"/>
              </a:ext>
            </a:extLst>
          </p:cNvPr>
          <p:cNvSpPr>
            <a:spLocks noGrp="1"/>
          </p:cNvSpPr>
          <p:nvPr>
            <p:ph type="title"/>
          </p:nvPr>
        </p:nvSpPr>
        <p:spPr/>
        <p:txBody>
          <a:bodyPr/>
          <a:lstStyle/>
          <a:p>
            <a:r>
              <a:rPr lang="en-US" dirty="0"/>
              <a:t>Common Course Numbering (CCN): Phase III </a:t>
            </a:r>
          </a:p>
        </p:txBody>
      </p:sp>
      <p:sp>
        <p:nvSpPr>
          <p:cNvPr id="3" name="Slide Number Placeholder 2">
            <a:extLst>
              <a:ext uri="{FF2B5EF4-FFF2-40B4-BE49-F238E27FC236}">
                <a16:creationId xmlns:a16="http://schemas.microsoft.com/office/drawing/2014/main" id="{99B01128-F903-C5A4-317A-18D256A02191}"/>
              </a:ext>
            </a:extLst>
          </p:cNvPr>
          <p:cNvSpPr>
            <a:spLocks noGrp="1"/>
          </p:cNvSpPr>
          <p:nvPr>
            <p:ph type="sldNum" sz="quarter" idx="10"/>
          </p:nvPr>
        </p:nvSpPr>
        <p:spPr/>
        <p:txBody>
          <a:bodyPr/>
          <a:lstStyle/>
          <a:p>
            <a:fld id="{7934E7AA-586C-4B13-A389-1429762DA247}" type="slidenum">
              <a:rPr lang="en-US" smtClean="0"/>
              <a:pPr/>
              <a:t>18</a:t>
            </a:fld>
            <a:endParaRPr lang="en-US" dirty="0"/>
          </a:p>
        </p:txBody>
      </p:sp>
      <p:sp>
        <p:nvSpPr>
          <p:cNvPr id="4" name="Text Placeholder 3">
            <a:extLst>
              <a:ext uri="{FF2B5EF4-FFF2-40B4-BE49-F238E27FC236}">
                <a16:creationId xmlns:a16="http://schemas.microsoft.com/office/drawing/2014/main" id="{50FC1E43-5C00-497D-E9D0-9591A762D71E}"/>
              </a:ext>
            </a:extLst>
          </p:cNvPr>
          <p:cNvSpPr>
            <a:spLocks noGrp="1"/>
          </p:cNvSpPr>
          <p:nvPr>
            <p:ph type="body" sz="quarter" idx="11"/>
          </p:nvPr>
        </p:nvSpPr>
        <p:spPr/>
        <p:txBody>
          <a:bodyPr>
            <a:normAutofit fontScale="92500"/>
          </a:bodyPr>
          <a:lstStyle/>
          <a:p>
            <a:pPr marL="0" indent="0">
              <a:lnSpc>
                <a:spcPct val="100000"/>
              </a:lnSpc>
              <a:buNone/>
            </a:pPr>
            <a:r>
              <a:rPr lang="en-US" sz="2200" dirty="0">
                <a:latin typeface="Source Sans Pro"/>
                <a:ea typeface="Source Sans Pro"/>
              </a:rPr>
              <a:t>More than 2,000 CCN-aligned course outlines have now been submitted by colleges across California. Chancellor's Office memo </a:t>
            </a:r>
            <a:r>
              <a:rPr lang="en-US" sz="2200" dirty="0">
                <a:latin typeface="Source Sans Pro"/>
                <a:ea typeface="Source Sans Pro"/>
                <a:hlinkClick r:id="rId3"/>
              </a:rPr>
              <a:t>ESS 26-25</a:t>
            </a:r>
            <a:r>
              <a:rPr lang="en-US" sz="2200" dirty="0">
                <a:latin typeface="Source Sans Pro"/>
                <a:ea typeface="Source Sans Pro"/>
              </a:rPr>
              <a:t> includes progress and next steps.</a:t>
            </a:r>
          </a:p>
          <a:p>
            <a:pPr marL="0" indent="0">
              <a:lnSpc>
                <a:spcPct val="100000"/>
              </a:lnSpc>
              <a:buNone/>
            </a:pPr>
            <a:r>
              <a:rPr lang="en-US" sz="2200" dirty="0">
                <a:latin typeface="Source Sans Pro"/>
                <a:ea typeface="Source Sans Pro"/>
              </a:rPr>
              <a:t>Phase III template release delayed:</a:t>
            </a:r>
            <a:endParaRPr lang="en-US" sz="2200" dirty="0">
              <a:solidFill>
                <a:srgbClr val="002F6D"/>
              </a:solidFill>
              <a:latin typeface="Source Sans Pro"/>
              <a:ea typeface="Source Sans Pro"/>
            </a:endParaRPr>
          </a:p>
          <a:p>
            <a:pPr lvl="1">
              <a:lnSpc>
                <a:spcPct val="100000"/>
              </a:lnSpc>
            </a:pPr>
            <a:r>
              <a:rPr lang="en-US" sz="2200" dirty="0">
                <a:latin typeface="Source Sans Pro"/>
                <a:ea typeface="Source Sans Pro"/>
              </a:rPr>
              <a:t>Colleges will be expected to have Phase III CCN-aligned courses student-facing no earlier than by Fall 2028.  </a:t>
            </a:r>
            <a:endParaRPr lang="en-US" sz="2200" dirty="0">
              <a:solidFill>
                <a:srgbClr val="002F6D"/>
              </a:solidFill>
              <a:latin typeface="Source Sans Pro"/>
              <a:ea typeface="Source Sans Pro"/>
            </a:endParaRPr>
          </a:p>
          <a:p>
            <a:pPr lvl="1">
              <a:lnSpc>
                <a:spcPct val="100000"/>
              </a:lnSpc>
            </a:pPr>
            <a:r>
              <a:rPr lang="en-US" sz="2200" dirty="0">
                <a:latin typeface="Source Sans Pro"/>
                <a:ea typeface="Source Sans Pro"/>
              </a:rPr>
              <a:t>Colleges are expected to continue alignment and prepare to have Phase IIA and Phase IIB aligned courses student-facing and in their catalogs by Fall 2026 and Fall 2027 respectively. </a:t>
            </a:r>
            <a:endParaRPr lang="en-US" sz="2200" dirty="0">
              <a:solidFill>
                <a:srgbClr val="002F6D"/>
              </a:solidFill>
              <a:latin typeface="Source Sans Pro"/>
              <a:ea typeface="Source Sans Pro"/>
            </a:endParaRPr>
          </a:p>
          <a:p>
            <a:pPr marL="0" indent="0">
              <a:lnSpc>
                <a:spcPct val="100000"/>
              </a:lnSpc>
              <a:buNone/>
            </a:pPr>
            <a:r>
              <a:rPr lang="en-US" sz="2200" dirty="0">
                <a:latin typeface="Source Sans Pro"/>
                <a:ea typeface="Source Sans Pro"/>
              </a:rPr>
              <a:t>Identifying the future CCN Courses (post Fall 2027) via:</a:t>
            </a:r>
            <a:endParaRPr lang="en-US" sz="2200" dirty="0">
              <a:solidFill>
                <a:srgbClr val="002F6D"/>
              </a:solidFill>
              <a:latin typeface="Source Sans Pro"/>
              <a:ea typeface="Source Sans Pro"/>
            </a:endParaRPr>
          </a:p>
          <a:p>
            <a:pPr lvl="1">
              <a:lnSpc>
                <a:spcPct val="100000"/>
              </a:lnSpc>
            </a:pPr>
            <a:r>
              <a:rPr lang="en-US" sz="2200" dirty="0">
                <a:latin typeface="Source Sans Pro"/>
                <a:ea typeface="Source Sans Pro"/>
              </a:rPr>
              <a:t>CCN Scope and Sequencing workgroup (using AI and intersegmental AOs input)</a:t>
            </a:r>
            <a:endParaRPr lang="en-US" sz="2200" dirty="0">
              <a:solidFill>
                <a:srgbClr val="002F6D"/>
              </a:solidFill>
              <a:latin typeface="Source Sans Pro"/>
              <a:ea typeface="Source Sans Pro"/>
            </a:endParaRPr>
          </a:p>
          <a:p>
            <a:pPr lvl="1">
              <a:lnSpc>
                <a:spcPct val="100000"/>
              </a:lnSpc>
            </a:pPr>
            <a:r>
              <a:rPr lang="en-US" sz="2200" dirty="0">
                <a:latin typeface="Source Sans Pro"/>
                <a:ea typeface="Source Sans Pro"/>
              </a:rPr>
              <a:t>Template review process under discussion, but expect templates to be reviewed every 5-7 years</a:t>
            </a:r>
            <a:endParaRPr lang="en-US" sz="2200" dirty="0">
              <a:solidFill>
                <a:srgbClr val="002F6D"/>
              </a:solidFill>
              <a:latin typeface="Source Sans Pro"/>
              <a:ea typeface="Source Sans Pro"/>
            </a:endParaRPr>
          </a:p>
        </p:txBody>
      </p:sp>
    </p:spTree>
    <p:extLst>
      <p:ext uri="{BB962C8B-B14F-4D97-AF65-F5344CB8AC3E}">
        <p14:creationId xmlns:p14="http://schemas.microsoft.com/office/powerpoint/2010/main" val="1866731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6E15-82C1-9D06-5978-B56EECD1E1D3}"/>
              </a:ext>
            </a:extLst>
          </p:cNvPr>
          <p:cNvSpPr>
            <a:spLocks noGrp="1"/>
          </p:cNvSpPr>
          <p:nvPr>
            <p:ph type="title"/>
          </p:nvPr>
        </p:nvSpPr>
        <p:spPr/>
        <p:txBody>
          <a:bodyPr/>
          <a:lstStyle/>
          <a:p>
            <a:r>
              <a:rPr lang="en-US" dirty="0"/>
              <a:t>CCN Student Communication</a:t>
            </a:r>
          </a:p>
        </p:txBody>
      </p:sp>
      <p:sp>
        <p:nvSpPr>
          <p:cNvPr id="3" name="Slide Number Placeholder 2">
            <a:extLst>
              <a:ext uri="{FF2B5EF4-FFF2-40B4-BE49-F238E27FC236}">
                <a16:creationId xmlns:a16="http://schemas.microsoft.com/office/drawing/2014/main" id="{0607DA39-29B4-D77D-F51D-5E3FF4D8B191}"/>
              </a:ext>
            </a:extLst>
          </p:cNvPr>
          <p:cNvSpPr>
            <a:spLocks noGrp="1"/>
          </p:cNvSpPr>
          <p:nvPr>
            <p:ph type="sldNum" sz="quarter" idx="10"/>
          </p:nvPr>
        </p:nvSpPr>
        <p:spPr/>
        <p:txBody>
          <a:bodyPr/>
          <a:lstStyle/>
          <a:p>
            <a:fld id="{7934E7AA-586C-4B13-A389-1429762DA247}" type="slidenum">
              <a:rPr lang="en-US" smtClean="0"/>
              <a:pPr/>
              <a:t>19</a:t>
            </a:fld>
            <a:endParaRPr lang="en-US" dirty="0"/>
          </a:p>
        </p:txBody>
      </p:sp>
      <p:sp>
        <p:nvSpPr>
          <p:cNvPr id="4" name="Text Placeholder 3">
            <a:extLst>
              <a:ext uri="{FF2B5EF4-FFF2-40B4-BE49-F238E27FC236}">
                <a16:creationId xmlns:a16="http://schemas.microsoft.com/office/drawing/2014/main" id="{3135C2E8-1B9D-69E0-393E-88373FF827FF}"/>
              </a:ext>
            </a:extLst>
          </p:cNvPr>
          <p:cNvSpPr>
            <a:spLocks noGrp="1"/>
          </p:cNvSpPr>
          <p:nvPr>
            <p:ph type="body" sz="quarter" idx="11"/>
          </p:nvPr>
        </p:nvSpPr>
        <p:spPr/>
        <p:txBody>
          <a:bodyPr>
            <a:normAutofit/>
          </a:bodyPr>
          <a:lstStyle/>
          <a:p>
            <a:r>
              <a:rPr lang="en-US" dirty="0"/>
              <a:t>Recommendations and resources to communicate changes with students:</a:t>
            </a:r>
          </a:p>
          <a:p>
            <a:pPr lvl="1"/>
            <a:r>
              <a:rPr lang="en-US" dirty="0"/>
              <a:t>Review student education plans and transcripts for CCN taxonomy accuracy.</a:t>
            </a:r>
          </a:p>
          <a:p>
            <a:pPr lvl="1"/>
            <a:r>
              <a:rPr lang="en-US" dirty="0"/>
              <a:t>Ensure student-facing information is accurate and in alignment with the intended taxonomy.  See the Taxonomy FAQ.</a:t>
            </a:r>
          </a:p>
          <a:p>
            <a:pPr lvl="1"/>
            <a:r>
              <a:rPr lang="en-US" dirty="0"/>
              <a:t>Leverage CCN implementation funding</a:t>
            </a:r>
          </a:p>
          <a:p>
            <a:pPr lvl="1"/>
            <a:r>
              <a:rPr lang="en-US" dirty="0">
                <a:latin typeface="Source Sans Pro"/>
                <a:ea typeface="Source Sans Pro"/>
                <a:hlinkClick r:id="rId3"/>
              </a:rPr>
              <a:t>Icangotocollege.com</a:t>
            </a:r>
            <a:r>
              <a:rPr lang="en-US" dirty="0">
                <a:latin typeface="Source Sans Pro"/>
                <a:ea typeface="Source Sans Pro"/>
              </a:rPr>
              <a:t> </a:t>
            </a:r>
            <a:r>
              <a:rPr lang="en-US" dirty="0"/>
              <a:t>includes CCN information and the </a:t>
            </a:r>
            <a:r>
              <a:rPr lang="en-US" dirty="0">
                <a:latin typeface="Source Sans Pro"/>
                <a:ea typeface="Source Sans Pro"/>
                <a:hlinkClick r:id="rId4"/>
              </a:rPr>
              <a:t>project website</a:t>
            </a:r>
            <a:r>
              <a:rPr lang="en-US" dirty="0">
                <a:latin typeface="Source Sans Pro"/>
                <a:ea typeface="Source Sans Pro"/>
              </a:rPr>
              <a:t> </a:t>
            </a:r>
            <a:r>
              <a:rPr lang="en-US" dirty="0"/>
              <a:t>has branding and social media materials for colleges to use.</a:t>
            </a:r>
          </a:p>
          <a:p>
            <a:r>
              <a:rPr lang="en-US" dirty="0"/>
              <a:t>CACCRAO CCN Breakout session, March 31st 3:15pm</a:t>
            </a:r>
          </a:p>
        </p:txBody>
      </p:sp>
    </p:spTree>
    <p:extLst>
      <p:ext uri="{BB962C8B-B14F-4D97-AF65-F5344CB8AC3E}">
        <p14:creationId xmlns:p14="http://schemas.microsoft.com/office/powerpoint/2010/main" val="2279277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1D8BD-ECB7-BD11-7A21-96E8292F6C9A}"/>
            </a:ext>
          </a:extLst>
        </p:cNvPr>
        <p:cNvGrpSpPr/>
        <p:nvPr/>
      </p:nvGrpSpPr>
      <p:grpSpPr>
        <a:xfrm>
          <a:off x="0" y="0"/>
          <a:ext cx="0" cy="0"/>
          <a:chOff x="0" y="0"/>
          <a:chExt cx="0" cy="0"/>
        </a:xfrm>
      </p:grpSpPr>
      <p:sp>
        <p:nvSpPr>
          <p:cNvPr id="19" name="Text Placeholder 2">
            <a:extLst>
              <a:ext uri="{FF2B5EF4-FFF2-40B4-BE49-F238E27FC236}">
                <a16:creationId xmlns:a16="http://schemas.microsoft.com/office/drawing/2014/main" id="{D834DBAC-9673-59FA-FFDA-18C5F92E11D2}"/>
              </a:ext>
            </a:extLst>
          </p:cNvPr>
          <p:cNvSpPr>
            <a:spLocks noGrp="1"/>
          </p:cNvSpPr>
          <p:nvPr>
            <p:ph type="body" sz="half" idx="2"/>
          </p:nvPr>
        </p:nvSpPr>
        <p:spPr>
          <a:xfrm>
            <a:off x="461708" y="367942"/>
            <a:ext cx="3932237" cy="5255971"/>
          </a:xfrm>
        </p:spPr>
        <p:txBody>
          <a:bodyPr>
            <a:normAutofit/>
          </a:bodyPr>
          <a:lstStyle/>
          <a:p>
            <a:pPr algn="ctr"/>
            <a:endParaRPr lang="en-US" sz="4000" dirty="0"/>
          </a:p>
          <a:p>
            <a:pPr algn="ctr"/>
            <a:r>
              <a:rPr lang="en-US" sz="4000" dirty="0"/>
              <a:t>Agenda</a:t>
            </a:r>
          </a:p>
        </p:txBody>
      </p:sp>
      <p:sp>
        <p:nvSpPr>
          <p:cNvPr id="5" name="Slide Number Placeholder 4">
            <a:extLst>
              <a:ext uri="{FF2B5EF4-FFF2-40B4-BE49-F238E27FC236}">
                <a16:creationId xmlns:a16="http://schemas.microsoft.com/office/drawing/2014/main" id="{7571A542-1387-8FD5-28F9-729326C2649F}"/>
              </a:ext>
            </a:extLst>
          </p:cNvPr>
          <p:cNvSpPr>
            <a:spLocks noGrp="1"/>
          </p:cNvSpPr>
          <p:nvPr>
            <p:ph type="sldNum" sz="quarter" idx="10"/>
          </p:nvPr>
        </p:nvSpPr>
        <p:spPr>
          <a:xfrm>
            <a:off x="11330940" y="6155346"/>
            <a:ext cx="365760"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7934E7AA-586C-4B13-A389-1429762DA247}" type="slidenum">
              <a:rPr kumimoji="0" lang="en-US" sz="1200" b="0" i="0" u="none" strike="noStrike" kern="1200" cap="none" spc="0" normalizeH="0" baseline="0" noProof="0" smtClean="0">
                <a:ln>
                  <a:noFill/>
                </a:ln>
                <a:solidFill>
                  <a:srgbClr val="53575A"/>
                </a:solidFill>
                <a:effectLst/>
                <a:uLnTx/>
                <a:uFillTx/>
                <a:latin typeface="Source Sans Pro"/>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a:t>
            </a:fld>
            <a:endParaRPr kumimoji="0" lang="en-US" sz="1200" b="0" i="0" u="none" strike="noStrike" kern="1200" cap="none" spc="0" normalizeH="0" baseline="0" noProof="0" dirty="0">
              <a:ln>
                <a:noFill/>
              </a:ln>
              <a:solidFill>
                <a:srgbClr val="53575A"/>
              </a:solidFill>
              <a:effectLst/>
              <a:uLnTx/>
              <a:uFillTx/>
              <a:latin typeface="Source Sans Pro"/>
              <a:ea typeface="+mn-ea"/>
              <a:cs typeface="+mn-cs"/>
            </a:endParaRPr>
          </a:p>
        </p:txBody>
      </p:sp>
      <p:graphicFrame>
        <p:nvGraphicFramePr>
          <p:cNvPr id="11" name="Text Placeholder 2">
            <a:extLst>
              <a:ext uri="{FF2B5EF4-FFF2-40B4-BE49-F238E27FC236}">
                <a16:creationId xmlns:a16="http://schemas.microsoft.com/office/drawing/2014/main" id="{59DF9D17-DAA9-DF9B-ABAE-0FF1E240C769}"/>
              </a:ext>
            </a:extLst>
          </p:cNvPr>
          <p:cNvGraphicFramePr/>
          <p:nvPr>
            <p:extLst>
              <p:ext uri="{D42A27DB-BD31-4B8C-83A1-F6EECF244321}">
                <p14:modId xmlns:p14="http://schemas.microsoft.com/office/powerpoint/2010/main" val="1430610316"/>
              </p:ext>
            </p:extLst>
          </p:nvPr>
        </p:nvGraphicFramePr>
        <p:xfrm>
          <a:off x="5222748" y="337529"/>
          <a:ext cx="6172200" cy="5255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6107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41C7C-6403-A0F3-22D1-2321595C630A}"/>
              </a:ext>
            </a:extLst>
          </p:cNvPr>
          <p:cNvSpPr>
            <a:spLocks noGrp="1"/>
          </p:cNvSpPr>
          <p:nvPr>
            <p:ph type="title"/>
          </p:nvPr>
        </p:nvSpPr>
        <p:spPr/>
        <p:txBody>
          <a:bodyPr/>
          <a:lstStyle/>
          <a:p>
            <a:r>
              <a:rPr lang="en-US" dirty="0"/>
              <a:t>Credit for Prior Learning (CPL)</a:t>
            </a:r>
          </a:p>
        </p:txBody>
      </p:sp>
      <p:sp>
        <p:nvSpPr>
          <p:cNvPr id="3" name="Slide Number Placeholder 2">
            <a:extLst>
              <a:ext uri="{FF2B5EF4-FFF2-40B4-BE49-F238E27FC236}">
                <a16:creationId xmlns:a16="http://schemas.microsoft.com/office/drawing/2014/main" id="{E4C5D4CB-6D64-0934-55D3-C317AED16B40}"/>
              </a:ext>
            </a:extLst>
          </p:cNvPr>
          <p:cNvSpPr>
            <a:spLocks noGrp="1"/>
          </p:cNvSpPr>
          <p:nvPr>
            <p:ph type="sldNum" sz="quarter" idx="10"/>
          </p:nvPr>
        </p:nvSpPr>
        <p:spPr/>
        <p:txBody>
          <a:bodyPr/>
          <a:lstStyle/>
          <a:p>
            <a:fld id="{7934E7AA-586C-4B13-A389-1429762DA247}" type="slidenum">
              <a:rPr lang="en-US" smtClean="0"/>
              <a:pPr/>
              <a:t>20</a:t>
            </a:fld>
            <a:endParaRPr lang="en-US" dirty="0"/>
          </a:p>
        </p:txBody>
      </p:sp>
      <p:sp>
        <p:nvSpPr>
          <p:cNvPr id="4" name="Text Placeholder 3">
            <a:extLst>
              <a:ext uri="{FF2B5EF4-FFF2-40B4-BE49-F238E27FC236}">
                <a16:creationId xmlns:a16="http://schemas.microsoft.com/office/drawing/2014/main" id="{6FF0C8AB-C5F9-3BA5-BE70-9CC319278EE6}"/>
              </a:ext>
            </a:extLst>
          </p:cNvPr>
          <p:cNvSpPr>
            <a:spLocks noGrp="1"/>
          </p:cNvSpPr>
          <p:nvPr>
            <p:ph type="body" sz="quarter" idx="11"/>
          </p:nvPr>
        </p:nvSpPr>
        <p:spPr/>
        <p:txBody>
          <a:bodyPr>
            <a:normAutofit fontScale="77500" lnSpcReduction="20000"/>
          </a:bodyPr>
          <a:lstStyle/>
          <a:p>
            <a:r>
              <a:rPr lang="en-US" dirty="0"/>
              <a:t>The 2025-26 CA state budget includes one-time funds to support colleges with CPL implementation  </a:t>
            </a:r>
          </a:p>
          <a:p>
            <a:pPr lvl="1"/>
            <a:r>
              <a:rPr lang="en-US" dirty="0"/>
              <a:t>$50,000 for all colleges that certified commitment to driving CPL outcomes</a:t>
            </a:r>
          </a:p>
          <a:p>
            <a:pPr lvl="1"/>
            <a:r>
              <a:rPr lang="en-US" dirty="0"/>
              <a:t>Funds dispersed to district office February 2026</a:t>
            </a:r>
          </a:p>
          <a:p>
            <a:r>
              <a:rPr lang="en-US" dirty="0"/>
              <a:t>CPL Collection and Verification Pilot</a:t>
            </a:r>
          </a:p>
          <a:p>
            <a:pPr lvl="1"/>
            <a:r>
              <a:rPr lang="en-US" dirty="0"/>
              <a:t>The Chancellor's Office, in partnership with CACCROA, is launching a new pilot to improve the collection of CPL documentation </a:t>
            </a:r>
          </a:p>
          <a:p>
            <a:pPr lvl="1"/>
            <a:r>
              <a:rPr lang="en-US" dirty="0"/>
              <a:t>3 selected community college districts will be testing workflows to collect high-value CPL documentation through a verification platform and new workflows to allow self-service requests and document collection from students </a:t>
            </a:r>
          </a:p>
          <a:p>
            <a:r>
              <a:rPr lang="en-US" dirty="0"/>
              <a:t>CACCRO CPL Breakout Session, March 30th 2:30pm</a:t>
            </a:r>
          </a:p>
          <a:p>
            <a:r>
              <a:rPr lang="en-US" dirty="0"/>
              <a:t>Upcoming Events:</a:t>
            </a:r>
          </a:p>
          <a:p>
            <a:pPr lvl="1"/>
            <a:r>
              <a:rPr lang="en-US" dirty="0"/>
              <a:t>CPL Regional Convening, Sacramento, April 20, 2026 </a:t>
            </a:r>
          </a:p>
          <a:p>
            <a:pPr lvl="1"/>
            <a:r>
              <a:rPr lang="en-US" dirty="0"/>
              <a:t>CPL Workshop, virtual, April 29, 2026 </a:t>
            </a:r>
          </a:p>
          <a:p>
            <a:endParaRPr lang="en-US" dirty="0"/>
          </a:p>
          <a:p>
            <a:endParaRPr lang="en-US" dirty="0"/>
          </a:p>
        </p:txBody>
      </p:sp>
      <p:pic>
        <p:nvPicPr>
          <p:cNvPr id="5" name="Picture 4">
            <a:extLst>
              <a:ext uri="{FF2B5EF4-FFF2-40B4-BE49-F238E27FC236}">
                <a16:creationId xmlns:a16="http://schemas.microsoft.com/office/drawing/2014/main" id="{D71EB7A2-F039-ABC7-7420-11A12ECC9B6E}"/>
              </a:ext>
            </a:extLst>
          </p:cNvPr>
          <p:cNvPicPr>
            <a:picLocks noChangeAspect="1"/>
          </p:cNvPicPr>
          <p:nvPr/>
        </p:nvPicPr>
        <p:blipFill>
          <a:blip r:embed="rId3"/>
          <a:stretch>
            <a:fillRect/>
          </a:stretch>
        </p:blipFill>
        <p:spPr>
          <a:xfrm>
            <a:off x="7525738" y="4341134"/>
            <a:ext cx="1305736" cy="1338497"/>
          </a:xfrm>
          <a:prstGeom prst="rect">
            <a:avLst/>
          </a:prstGeom>
        </p:spPr>
      </p:pic>
      <p:pic>
        <p:nvPicPr>
          <p:cNvPr id="6" name="Picture 5">
            <a:extLst>
              <a:ext uri="{FF2B5EF4-FFF2-40B4-BE49-F238E27FC236}">
                <a16:creationId xmlns:a16="http://schemas.microsoft.com/office/drawing/2014/main" id="{6298B9F3-24CF-E064-4D16-BD5EBF6A4308}"/>
              </a:ext>
            </a:extLst>
          </p:cNvPr>
          <p:cNvPicPr>
            <a:picLocks noChangeAspect="1"/>
          </p:cNvPicPr>
          <p:nvPr/>
        </p:nvPicPr>
        <p:blipFill>
          <a:blip r:embed="rId4"/>
          <a:stretch>
            <a:fillRect/>
          </a:stretch>
        </p:blipFill>
        <p:spPr>
          <a:xfrm>
            <a:off x="9598440" y="4378768"/>
            <a:ext cx="1305736" cy="1300863"/>
          </a:xfrm>
          <a:prstGeom prst="rect">
            <a:avLst/>
          </a:prstGeom>
        </p:spPr>
      </p:pic>
      <p:pic>
        <p:nvPicPr>
          <p:cNvPr id="7" name="Picture 6">
            <a:extLst>
              <a:ext uri="{FF2B5EF4-FFF2-40B4-BE49-F238E27FC236}">
                <a16:creationId xmlns:a16="http://schemas.microsoft.com/office/drawing/2014/main" id="{5C33C8DA-107C-09AD-D80B-7868A08B92B7}"/>
              </a:ext>
            </a:extLst>
          </p:cNvPr>
          <p:cNvPicPr>
            <a:picLocks noChangeAspect="1"/>
          </p:cNvPicPr>
          <p:nvPr/>
        </p:nvPicPr>
        <p:blipFill>
          <a:blip r:embed="rId5"/>
          <a:stretch>
            <a:fillRect/>
          </a:stretch>
        </p:blipFill>
        <p:spPr>
          <a:xfrm>
            <a:off x="7525738" y="5563649"/>
            <a:ext cx="1761897" cy="774259"/>
          </a:xfrm>
          <a:prstGeom prst="rect">
            <a:avLst/>
          </a:prstGeom>
        </p:spPr>
      </p:pic>
      <p:pic>
        <p:nvPicPr>
          <p:cNvPr id="8" name="Picture 7">
            <a:extLst>
              <a:ext uri="{FF2B5EF4-FFF2-40B4-BE49-F238E27FC236}">
                <a16:creationId xmlns:a16="http://schemas.microsoft.com/office/drawing/2014/main" id="{DD390C67-B20F-E48F-D8FA-A5D880B2D883}"/>
              </a:ext>
            </a:extLst>
          </p:cNvPr>
          <p:cNvPicPr>
            <a:picLocks noChangeAspect="1"/>
          </p:cNvPicPr>
          <p:nvPr/>
        </p:nvPicPr>
        <p:blipFill>
          <a:blip r:embed="rId6"/>
          <a:stretch>
            <a:fillRect/>
          </a:stretch>
        </p:blipFill>
        <p:spPr>
          <a:xfrm>
            <a:off x="9594340" y="5569745"/>
            <a:ext cx="1883827" cy="768163"/>
          </a:xfrm>
          <a:prstGeom prst="rect">
            <a:avLst/>
          </a:prstGeom>
        </p:spPr>
      </p:pic>
    </p:spTree>
    <p:extLst>
      <p:ext uri="{BB962C8B-B14F-4D97-AF65-F5344CB8AC3E}">
        <p14:creationId xmlns:p14="http://schemas.microsoft.com/office/powerpoint/2010/main" val="2339489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39748" y="1719306"/>
            <a:ext cx="6652246" cy="2007219"/>
          </a:xfrm>
        </p:spPr>
        <p:txBody>
          <a:bodyPr/>
          <a:lstStyle/>
          <a:p>
            <a:r>
              <a:rPr lang="en-US" dirty="0">
                <a:latin typeface="Source Sans Pro"/>
                <a:ea typeface="Source Sans Pro"/>
              </a:rPr>
              <a:t>Reimagine Apply</a:t>
            </a:r>
            <a:br>
              <a:rPr lang="en-US" dirty="0">
                <a:latin typeface="Source Sans Pro"/>
                <a:ea typeface="Source Sans Pro"/>
              </a:rPr>
            </a:br>
            <a:r>
              <a:rPr lang="en-US" dirty="0">
                <a:latin typeface="Source Sans Pro"/>
                <a:ea typeface="Source Sans Pro"/>
              </a:rPr>
              <a:t>Project Update</a:t>
            </a:r>
            <a:br>
              <a:rPr lang="en-US" dirty="0">
                <a:latin typeface="Source Sans Pro"/>
                <a:ea typeface="Source Sans Pro"/>
              </a:rPr>
            </a:br>
            <a:r>
              <a:rPr lang="en-US" dirty="0">
                <a:latin typeface="Source Sans Pro"/>
                <a:ea typeface="Source Sans Pro"/>
              </a:rPr>
              <a:t>Spring 2026</a:t>
            </a:r>
            <a:endParaRPr lang="en-US" dirty="0"/>
          </a:p>
        </p:txBody>
      </p:sp>
      <p:sp>
        <p:nvSpPr>
          <p:cNvPr id="5" name="Slide Number Placeholder 4"/>
          <p:cNvSpPr>
            <a:spLocks noGrp="1"/>
          </p:cNvSpPr>
          <p:nvPr>
            <p:ph type="sldNum" sz="quarter" idx="10"/>
          </p:nvPr>
        </p:nvSpPr>
        <p:spPr/>
        <p:txBody>
          <a:bodyPr/>
          <a:lstStyle/>
          <a:p>
            <a:fld id="{7934E7AA-586C-4B13-A389-1429762DA247}" type="slidenum">
              <a:rPr lang="en-US" smtClean="0"/>
              <a:pPr/>
              <a:t>21</a:t>
            </a:fld>
            <a:endParaRPr lang="en-US" dirty="0"/>
          </a:p>
        </p:txBody>
      </p:sp>
      <p:pic>
        <p:nvPicPr>
          <p:cNvPr id="7" name="Picture Placeholder 6" descr="Photo of students raising their hand on an orange frame">
            <a:extLst>
              <a:ext uri="{FF2B5EF4-FFF2-40B4-BE49-F238E27FC236}">
                <a16:creationId xmlns:a16="http://schemas.microsoft.com/office/drawing/2014/main" id="{400B9C37-EFA0-A4DE-3CEA-4C008BF35451}"/>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p:blipFill>
        <p:spPr>
          <a:xfrm>
            <a:off x="294105" y="2179804"/>
            <a:ext cx="4387433" cy="3121025"/>
          </a:xfrm>
          <a:prstGeom prst="rect">
            <a:avLst/>
          </a:prstGeom>
        </p:spPr>
      </p:pic>
      <p:sp>
        <p:nvSpPr>
          <p:cNvPr id="8" name="Text Placeholder 3">
            <a:extLst>
              <a:ext uri="{FF2B5EF4-FFF2-40B4-BE49-F238E27FC236}">
                <a16:creationId xmlns:a16="http://schemas.microsoft.com/office/drawing/2014/main" id="{3E423B8D-DB16-8E5F-E754-0A947D116A26}"/>
              </a:ext>
            </a:extLst>
          </p:cNvPr>
          <p:cNvSpPr txBox="1">
            <a:spLocks/>
          </p:cNvSpPr>
          <p:nvPr/>
        </p:nvSpPr>
        <p:spPr>
          <a:xfrm>
            <a:off x="4939748" y="4991100"/>
            <a:ext cx="7252252" cy="1164246"/>
          </a:xfrm>
          <a:prstGeom prst="rect">
            <a:avLst/>
          </a:prstGeom>
        </p:spPr>
        <p:txBody>
          <a:bodyPr vert="horz" lIns="457200" tIns="45720" rIns="457200" bIns="22860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53575A"/>
                </a:solidFill>
                <a:latin typeface="Source Sans Pro" panose="020B0503030403020204" pitchFamily="34" charset="0"/>
                <a:ea typeface="Source Sans Pro" panose="020B050303040302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53575A"/>
                </a:solidFill>
                <a:latin typeface="Source Sans Pro" panose="020B0503030403020204" pitchFamily="34" charset="0"/>
                <a:ea typeface="Source Sans Pro" panose="020B0503030403020204" pitchFamily="34"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3575A"/>
                </a:solidFill>
                <a:latin typeface="Source Sans Pro" panose="020B0503030403020204" pitchFamily="34" charset="0"/>
                <a:ea typeface="Source Sans Pro" panose="020B0503030403020204" pitchFamily="34"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3575A"/>
                </a:solidFill>
                <a:latin typeface="Source Sans Pro" panose="020B0503030403020204" pitchFamily="34" charset="0"/>
                <a:ea typeface="Source Sans Pro" panose="020B0503030403020204" pitchFamily="34"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3575A"/>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Source Sans Pro"/>
                <a:ea typeface="Source Sans Pro"/>
              </a:rPr>
              <a:t>Presented by  Allison Beer</a:t>
            </a:r>
            <a:endParaRPr lang="en-US" dirty="0"/>
          </a:p>
          <a:p>
            <a:endParaRPr lang="en-US" dirty="0">
              <a:latin typeface="Source Sans Pro"/>
              <a:ea typeface="Source Sans Pro"/>
            </a:endParaRPr>
          </a:p>
        </p:txBody>
      </p:sp>
    </p:spTree>
    <p:extLst>
      <p:ext uri="{BB962C8B-B14F-4D97-AF65-F5344CB8AC3E}">
        <p14:creationId xmlns:p14="http://schemas.microsoft.com/office/powerpoint/2010/main" val="3628245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7934E7AA-586C-4B13-A389-1429762DA247}" type="slidenum">
              <a:rPr lang="en-US" smtClean="0"/>
              <a:pPr/>
              <a:t>22</a:t>
            </a:fld>
            <a:endParaRPr lang="en-US" dirty="0"/>
          </a:p>
        </p:txBody>
      </p:sp>
      <p:sp>
        <p:nvSpPr>
          <p:cNvPr id="7" name="TextBox 6">
            <a:extLst>
              <a:ext uri="{FF2B5EF4-FFF2-40B4-BE49-F238E27FC236}">
                <a16:creationId xmlns:a16="http://schemas.microsoft.com/office/drawing/2014/main" id="{F6431B9C-B9A8-A9A4-A006-CD21F2AC4614}"/>
              </a:ext>
            </a:extLst>
          </p:cNvPr>
          <p:cNvSpPr txBox="1"/>
          <p:nvPr/>
        </p:nvSpPr>
        <p:spPr>
          <a:xfrm>
            <a:off x="1196622" y="2000956"/>
            <a:ext cx="3462866"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i="1" dirty="0">
                <a:ea typeface="Source Sans Pro"/>
              </a:rPr>
              <a:t>The California Community Colleges Chancellor’s Office initiated the </a:t>
            </a:r>
            <a:r>
              <a:rPr lang="en-US" sz="2200" b="1" i="1" dirty="0">
                <a:ea typeface="Source Sans Pro"/>
              </a:rPr>
              <a:t>reimagining and development of a new student-centered application process and supporting system architecture </a:t>
            </a:r>
            <a:r>
              <a:rPr lang="en-US" sz="2200" i="1" dirty="0">
                <a:ea typeface="Source Sans Pro"/>
              </a:rPr>
              <a:t>for our prospective and returning students to:</a:t>
            </a:r>
            <a:endParaRPr lang="en-US" sz="2200" dirty="0"/>
          </a:p>
        </p:txBody>
      </p:sp>
      <p:grpSp>
        <p:nvGrpSpPr>
          <p:cNvPr id="77" name="Group 76">
            <a:extLst>
              <a:ext uri="{FF2B5EF4-FFF2-40B4-BE49-F238E27FC236}">
                <a16:creationId xmlns:a16="http://schemas.microsoft.com/office/drawing/2014/main" id="{ED1F5FF8-03D3-3260-7714-2775D5BC8024}"/>
              </a:ext>
            </a:extLst>
          </p:cNvPr>
          <p:cNvGrpSpPr/>
          <p:nvPr/>
        </p:nvGrpSpPr>
        <p:grpSpPr>
          <a:xfrm>
            <a:off x="5730997" y="1994922"/>
            <a:ext cx="6639028" cy="3316292"/>
            <a:chOff x="5180664" y="2121922"/>
            <a:chExt cx="6639028" cy="3316292"/>
          </a:xfrm>
        </p:grpSpPr>
        <p:sp>
          <p:nvSpPr>
            <p:cNvPr id="8" name="TextBox 48">
              <a:extLst>
                <a:ext uri="{FF2B5EF4-FFF2-40B4-BE49-F238E27FC236}">
                  <a16:creationId xmlns:a16="http://schemas.microsoft.com/office/drawing/2014/main" id="{86E2417E-01F9-8A7E-EE0C-C05C93B3F445}"/>
                </a:ext>
              </a:extLst>
            </p:cNvPr>
            <p:cNvSpPr txBox="1"/>
            <p:nvPr/>
          </p:nvSpPr>
          <p:spPr>
            <a:xfrm>
              <a:off x="5693212" y="2121922"/>
              <a:ext cx="6126480" cy="4572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F6D"/>
                  </a:solidFill>
                  <a:effectLst/>
                  <a:uLnTx/>
                  <a:uFillTx/>
                  <a:latin typeface="Source Sans Pro"/>
                  <a:ea typeface="+mn-ea"/>
                  <a:cs typeface="+mn-cs"/>
                </a:rPr>
                <a:t>Improve the user experience</a:t>
              </a:r>
            </a:p>
          </p:txBody>
        </p:sp>
        <p:sp>
          <p:nvSpPr>
            <p:cNvPr id="9" name="Freeform 79">
              <a:extLst>
                <a:ext uri="{FF2B5EF4-FFF2-40B4-BE49-F238E27FC236}">
                  <a16:creationId xmlns:a16="http://schemas.microsoft.com/office/drawing/2014/main" id="{214E6184-AEEB-2678-C554-4C3721EC6604}"/>
                </a:ext>
              </a:extLst>
            </p:cNvPr>
            <p:cNvSpPr>
              <a:spLocks/>
            </p:cNvSpPr>
            <p:nvPr/>
          </p:nvSpPr>
          <p:spPr bwMode="auto">
            <a:xfrm>
              <a:off x="5271016" y="2422292"/>
              <a:ext cx="83540" cy="16896"/>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9"/>
                    <a:pt x="0" y="6"/>
                  </a:cubicBezTo>
                  <a:cubicBezTo>
                    <a:pt x="0" y="3"/>
                    <a:pt x="3" y="0"/>
                    <a:pt x="6" y="0"/>
                  </a:cubicBezTo>
                  <a:cubicBezTo>
                    <a:pt x="54" y="0"/>
                    <a:pt x="54" y="0"/>
                    <a:pt x="54" y="0"/>
                  </a:cubicBezTo>
                  <a:cubicBezTo>
                    <a:pt x="58" y="0"/>
                    <a:pt x="60" y="3"/>
                    <a:pt x="60" y="6"/>
                  </a:cubicBezTo>
                  <a:cubicBezTo>
                    <a:pt x="60" y="9"/>
                    <a:pt x="58" y="12"/>
                    <a:pt x="54" y="1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10" name="TextBox 102">
              <a:extLst>
                <a:ext uri="{FF2B5EF4-FFF2-40B4-BE49-F238E27FC236}">
                  <a16:creationId xmlns:a16="http://schemas.microsoft.com/office/drawing/2014/main" id="{B912992F-8801-971A-A856-002BCE7678F1}"/>
                </a:ext>
              </a:extLst>
            </p:cNvPr>
            <p:cNvSpPr txBox="1"/>
            <p:nvPr/>
          </p:nvSpPr>
          <p:spPr>
            <a:xfrm>
              <a:off x="5693212" y="2820198"/>
              <a:ext cx="6126480" cy="4572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F6D"/>
                  </a:solidFill>
                  <a:effectLst/>
                  <a:uLnTx/>
                  <a:uFillTx/>
                  <a:latin typeface="Source Sans Pro"/>
                  <a:ea typeface="+mn-ea"/>
                  <a:cs typeface="+mn-cs"/>
                </a:rPr>
                <a:t>Streamline the application process</a:t>
              </a:r>
            </a:p>
          </p:txBody>
        </p:sp>
        <p:sp>
          <p:nvSpPr>
            <p:cNvPr id="11" name="Freeform 86">
              <a:extLst>
                <a:ext uri="{FF2B5EF4-FFF2-40B4-BE49-F238E27FC236}">
                  <a16:creationId xmlns:a16="http://schemas.microsoft.com/office/drawing/2014/main" id="{FE858D2A-AE8F-BCB1-AA2B-97EAA3CE4A14}"/>
                </a:ext>
              </a:extLst>
            </p:cNvPr>
            <p:cNvSpPr>
              <a:spLocks/>
            </p:cNvSpPr>
            <p:nvPr/>
          </p:nvSpPr>
          <p:spPr bwMode="auto">
            <a:xfrm>
              <a:off x="5312081" y="3125083"/>
              <a:ext cx="85618" cy="58333"/>
            </a:xfrm>
            <a:custGeom>
              <a:avLst/>
              <a:gdLst>
                <a:gd name="T0" fmla="*/ 24 w 61"/>
                <a:gd name="T1" fmla="*/ 42 h 42"/>
                <a:gd name="T2" fmla="*/ 20 w 61"/>
                <a:gd name="T3" fmla="*/ 41 h 42"/>
                <a:gd name="T4" fmla="*/ 2 w 61"/>
                <a:gd name="T5" fmla="*/ 23 h 42"/>
                <a:gd name="T6" fmla="*/ 2 w 61"/>
                <a:gd name="T7" fmla="*/ 14 h 42"/>
                <a:gd name="T8" fmla="*/ 10 w 61"/>
                <a:gd name="T9" fmla="*/ 14 h 42"/>
                <a:gd name="T10" fmla="*/ 24 w 61"/>
                <a:gd name="T11" fmla="*/ 28 h 42"/>
                <a:gd name="T12" fmla="*/ 50 w 61"/>
                <a:gd name="T13" fmla="*/ 2 h 42"/>
                <a:gd name="T14" fmla="*/ 58 w 61"/>
                <a:gd name="T15" fmla="*/ 2 h 42"/>
                <a:gd name="T16" fmla="*/ 58 w 61"/>
                <a:gd name="T17" fmla="*/ 11 h 42"/>
                <a:gd name="T18" fmla="*/ 28 w 61"/>
                <a:gd name="T19" fmla="*/ 41 h 42"/>
                <a:gd name="T20" fmla="*/ 24 w 61"/>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2">
                  <a:moveTo>
                    <a:pt x="24" y="42"/>
                  </a:moveTo>
                  <a:cubicBezTo>
                    <a:pt x="23" y="42"/>
                    <a:pt x="21" y="42"/>
                    <a:pt x="20" y="41"/>
                  </a:cubicBezTo>
                  <a:cubicBezTo>
                    <a:pt x="2" y="23"/>
                    <a:pt x="2" y="23"/>
                    <a:pt x="2" y="23"/>
                  </a:cubicBezTo>
                  <a:cubicBezTo>
                    <a:pt x="0" y="20"/>
                    <a:pt x="0" y="17"/>
                    <a:pt x="2" y="14"/>
                  </a:cubicBezTo>
                  <a:cubicBezTo>
                    <a:pt x="4" y="12"/>
                    <a:pt x="8" y="12"/>
                    <a:pt x="10" y="14"/>
                  </a:cubicBezTo>
                  <a:cubicBezTo>
                    <a:pt x="24" y="28"/>
                    <a:pt x="24" y="28"/>
                    <a:pt x="24" y="28"/>
                  </a:cubicBezTo>
                  <a:cubicBezTo>
                    <a:pt x="50" y="2"/>
                    <a:pt x="50" y="2"/>
                    <a:pt x="50" y="2"/>
                  </a:cubicBezTo>
                  <a:cubicBezTo>
                    <a:pt x="52" y="0"/>
                    <a:pt x="56" y="0"/>
                    <a:pt x="58" y="2"/>
                  </a:cubicBezTo>
                  <a:cubicBezTo>
                    <a:pt x="61" y="5"/>
                    <a:pt x="61" y="8"/>
                    <a:pt x="58" y="11"/>
                  </a:cubicBezTo>
                  <a:cubicBezTo>
                    <a:pt x="28" y="41"/>
                    <a:pt x="28" y="41"/>
                    <a:pt x="28" y="41"/>
                  </a:cubicBezTo>
                  <a:cubicBezTo>
                    <a:pt x="27" y="42"/>
                    <a:pt x="26" y="42"/>
                    <a:pt x="24" y="4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12" name="TextBox 103">
              <a:extLst>
                <a:ext uri="{FF2B5EF4-FFF2-40B4-BE49-F238E27FC236}">
                  <a16:creationId xmlns:a16="http://schemas.microsoft.com/office/drawing/2014/main" id="{70A041A7-9109-B0E6-AB0C-830A6E4AFF93}"/>
                </a:ext>
              </a:extLst>
            </p:cNvPr>
            <p:cNvSpPr txBox="1"/>
            <p:nvPr/>
          </p:nvSpPr>
          <p:spPr>
            <a:xfrm>
              <a:off x="5693212" y="3518474"/>
              <a:ext cx="6126480" cy="4572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F6D"/>
                  </a:solidFill>
                  <a:effectLst/>
                  <a:uLnTx/>
                  <a:uFillTx/>
                  <a:latin typeface="Source Sans Pro"/>
                  <a:ea typeface="+mn-ea"/>
                  <a:cs typeface="+mn-cs"/>
                </a:rPr>
                <a:t>Better support equitable access</a:t>
              </a:r>
            </a:p>
          </p:txBody>
        </p:sp>
        <p:sp>
          <p:nvSpPr>
            <p:cNvPr id="13" name="Freeform 9">
              <a:extLst>
                <a:ext uri="{FF2B5EF4-FFF2-40B4-BE49-F238E27FC236}">
                  <a16:creationId xmlns:a16="http://schemas.microsoft.com/office/drawing/2014/main" id="{A8E406A6-F86C-9B63-4468-92940DD4CF43}"/>
                </a:ext>
              </a:extLst>
            </p:cNvPr>
            <p:cNvSpPr>
              <a:spLocks noEditPoints="1"/>
            </p:cNvSpPr>
            <p:nvPr/>
          </p:nvSpPr>
          <p:spPr bwMode="auto">
            <a:xfrm>
              <a:off x="5180664" y="3768038"/>
              <a:ext cx="153644" cy="90888"/>
            </a:xfrm>
            <a:custGeom>
              <a:avLst/>
              <a:gdLst>
                <a:gd name="T0" fmla="*/ 46 w 93"/>
                <a:gd name="T1" fmla="*/ 56 h 56"/>
                <a:gd name="T2" fmla="*/ 0 w 93"/>
                <a:gd name="T3" fmla="*/ 6 h 56"/>
                <a:gd name="T4" fmla="*/ 6 w 93"/>
                <a:gd name="T5" fmla="*/ 0 h 56"/>
                <a:gd name="T6" fmla="*/ 87 w 93"/>
                <a:gd name="T7" fmla="*/ 0 h 56"/>
                <a:gd name="T8" fmla="*/ 93 w 93"/>
                <a:gd name="T9" fmla="*/ 6 h 56"/>
                <a:gd name="T10" fmla="*/ 46 w 93"/>
                <a:gd name="T11" fmla="*/ 56 h 56"/>
                <a:gd name="T12" fmla="*/ 12 w 93"/>
                <a:gd name="T13" fmla="*/ 12 h 56"/>
                <a:gd name="T14" fmla="*/ 46 w 93"/>
                <a:gd name="T15" fmla="*/ 44 h 56"/>
                <a:gd name="T16" fmla="*/ 81 w 93"/>
                <a:gd name="T17" fmla="*/ 12 h 56"/>
                <a:gd name="T18" fmla="*/ 12 w 93"/>
                <a:gd name="T19" fmla="*/ 1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56">
                  <a:moveTo>
                    <a:pt x="46" y="56"/>
                  </a:moveTo>
                  <a:cubicBezTo>
                    <a:pt x="20" y="56"/>
                    <a:pt x="0" y="35"/>
                    <a:pt x="0" y="6"/>
                  </a:cubicBezTo>
                  <a:cubicBezTo>
                    <a:pt x="0" y="3"/>
                    <a:pt x="2" y="0"/>
                    <a:pt x="6" y="0"/>
                  </a:cubicBezTo>
                  <a:cubicBezTo>
                    <a:pt x="87" y="0"/>
                    <a:pt x="87" y="0"/>
                    <a:pt x="87" y="0"/>
                  </a:cubicBezTo>
                  <a:cubicBezTo>
                    <a:pt x="91" y="0"/>
                    <a:pt x="93" y="3"/>
                    <a:pt x="93" y="6"/>
                  </a:cubicBezTo>
                  <a:cubicBezTo>
                    <a:pt x="93" y="35"/>
                    <a:pt x="73" y="56"/>
                    <a:pt x="46" y="56"/>
                  </a:cubicBezTo>
                  <a:close/>
                  <a:moveTo>
                    <a:pt x="12" y="12"/>
                  </a:moveTo>
                  <a:cubicBezTo>
                    <a:pt x="14" y="31"/>
                    <a:pt x="28" y="44"/>
                    <a:pt x="46" y="44"/>
                  </a:cubicBezTo>
                  <a:cubicBezTo>
                    <a:pt x="64" y="44"/>
                    <a:pt x="78" y="31"/>
                    <a:pt x="81" y="12"/>
                  </a:cubicBezTo>
                  <a:lnTo>
                    <a:pt x="12" y="1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14" name="TextBox 4">
              <a:extLst>
                <a:ext uri="{FF2B5EF4-FFF2-40B4-BE49-F238E27FC236}">
                  <a16:creationId xmlns:a16="http://schemas.microsoft.com/office/drawing/2014/main" id="{1E0E0D23-1DCC-9C30-011D-38972DE245AD}"/>
                </a:ext>
              </a:extLst>
            </p:cNvPr>
            <p:cNvSpPr txBox="1"/>
            <p:nvPr/>
          </p:nvSpPr>
          <p:spPr>
            <a:xfrm>
              <a:off x="5693212" y="4216750"/>
              <a:ext cx="6126480" cy="4572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F6D"/>
                  </a:solidFill>
                  <a:effectLst/>
                  <a:uLnTx/>
                  <a:uFillTx/>
                  <a:latin typeface="Source Sans Pro"/>
                  <a:ea typeface="+mn-ea"/>
                  <a:cs typeface="+mn-cs"/>
                </a:rPr>
                <a:t>Increase data accuracy</a:t>
              </a:r>
            </a:p>
          </p:txBody>
        </p:sp>
        <p:sp>
          <p:nvSpPr>
            <p:cNvPr id="15" name="Freeform 162">
              <a:extLst>
                <a:ext uri="{FF2B5EF4-FFF2-40B4-BE49-F238E27FC236}">
                  <a16:creationId xmlns:a16="http://schemas.microsoft.com/office/drawing/2014/main" id="{608F09CD-F645-F914-97BB-BB59F9ED30F9}"/>
                </a:ext>
              </a:extLst>
            </p:cNvPr>
            <p:cNvSpPr>
              <a:spLocks/>
            </p:cNvSpPr>
            <p:nvPr/>
          </p:nvSpPr>
          <p:spPr bwMode="auto">
            <a:xfrm>
              <a:off x="5211880" y="4363668"/>
              <a:ext cx="159005" cy="299192"/>
            </a:xfrm>
            <a:custGeom>
              <a:avLst/>
              <a:gdLst>
                <a:gd name="T0" fmla="*/ 108 w 114"/>
                <a:gd name="T1" fmla="*/ 215 h 215"/>
                <a:gd name="T2" fmla="*/ 108 w 114"/>
                <a:gd name="T3" fmla="*/ 215 h 215"/>
                <a:gd name="T4" fmla="*/ 0 w 114"/>
                <a:gd name="T5" fmla="*/ 162 h 215"/>
                <a:gd name="T6" fmla="*/ 0 w 114"/>
                <a:gd name="T7" fmla="*/ 6 h 215"/>
                <a:gd name="T8" fmla="*/ 6 w 114"/>
                <a:gd name="T9" fmla="*/ 0 h 215"/>
                <a:gd name="T10" fmla="*/ 12 w 114"/>
                <a:gd name="T11" fmla="*/ 6 h 215"/>
                <a:gd name="T12" fmla="*/ 12 w 114"/>
                <a:gd name="T13" fmla="*/ 162 h 215"/>
                <a:gd name="T14" fmla="*/ 108 w 114"/>
                <a:gd name="T15" fmla="*/ 203 h 215"/>
                <a:gd name="T16" fmla="*/ 114 w 114"/>
                <a:gd name="T17" fmla="*/ 210 h 215"/>
                <a:gd name="T18" fmla="*/ 108 w 114"/>
                <a:gd name="T19"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215">
                  <a:moveTo>
                    <a:pt x="108" y="215"/>
                  </a:moveTo>
                  <a:cubicBezTo>
                    <a:pt x="108" y="215"/>
                    <a:pt x="108" y="215"/>
                    <a:pt x="108" y="215"/>
                  </a:cubicBezTo>
                  <a:cubicBezTo>
                    <a:pt x="45" y="213"/>
                    <a:pt x="0" y="190"/>
                    <a:pt x="0" y="162"/>
                  </a:cubicBezTo>
                  <a:cubicBezTo>
                    <a:pt x="0" y="6"/>
                    <a:pt x="0" y="6"/>
                    <a:pt x="0" y="6"/>
                  </a:cubicBezTo>
                  <a:cubicBezTo>
                    <a:pt x="0" y="2"/>
                    <a:pt x="3" y="0"/>
                    <a:pt x="6" y="0"/>
                  </a:cubicBezTo>
                  <a:cubicBezTo>
                    <a:pt x="9" y="0"/>
                    <a:pt x="12" y="2"/>
                    <a:pt x="12" y="6"/>
                  </a:cubicBezTo>
                  <a:cubicBezTo>
                    <a:pt x="12" y="162"/>
                    <a:pt x="12" y="162"/>
                    <a:pt x="12" y="162"/>
                  </a:cubicBezTo>
                  <a:cubicBezTo>
                    <a:pt x="12" y="180"/>
                    <a:pt x="49" y="201"/>
                    <a:pt x="108" y="203"/>
                  </a:cubicBezTo>
                  <a:cubicBezTo>
                    <a:pt x="111" y="204"/>
                    <a:pt x="114" y="206"/>
                    <a:pt x="114" y="210"/>
                  </a:cubicBezTo>
                  <a:cubicBezTo>
                    <a:pt x="114" y="213"/>
                    <a:pt x="111" y="215"/>
                    <a:pt x="108" y="21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16" name="TextBox 5">
              <a:extLst>
                <a:ext uri="{FF2B5EF4-FFF2-40B4-BE49-F238E27FC236}">
                  <a16:creationId xmlns:a16="http://schemas.microsoft.com/office/drawing/2014/main" id="{2068CAFA-C6EA-D6C9-83CD-C7D33069179A}"/>
                </a:ext>
              </a:extLst>
            </p:cNvPr>
            <p:cNvSpPr txBox="1"/>
            <p:nvPr/>
          </p:nvSpPr>
          <p:spPr>
            <a:xfrm>
              <a:off x="5693212" y="4915028"/>
              <a:ext cx="6126480" cy="4572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F6D"/>
                  </a:solidFill>
                  <a:effectLst/>
                  <a:uLnTx/>
                  <a:uFillTx/>
                  <a:latin typeface="Source Sans Pro"/>
                  <a:ea typeface="+mn-ea"/>
                  <a:cs typeface="+mn-cs"/>
                </a:rPr>
                <a:t>Protect against and mitigate fraud</a:t>
              </a:r>
            </a:p>
          </p:txBody>
        </p:sp>
        <p:sp>
          <p:nvSpPr>
            <p:cNvPr id="17" name="Freeform 8">
              <a:extLst>
                <a:ext uri="{FF2B5EF4-FFF2-40B4-BE49-F238E27FC236}">
                  <a16:creationId xmlns:a16="http://schemas.microsoft.com/office/drawing/2014/main" id="{E6CC796B-DCCA-FCB3-5D05-82128AA91269}"/>
                </a:ext>
              </a:extLst>
            </p:cNvPr>
            <p:cNvSpPr>
              <a:spLocks noEditPoints="1"/>
            </p:cNvSpPr>
            <p:nvPr/>
          </p:nvSpPr>
          <p:spPr bwMode="auto">
            <a:xfrm>
              <a:off x="5256038" y="5032823"/>
              <a:ext cx="313431" cy="400805"/>
            </a:xfrm>
            <a:custGeom>
              <a:avLst/>
              <a:gdLst>
                <a:gd name="T0" fmla="*/ 78 w 80"/>
                <a:gd name="T1" fmla="*/ 0 h 96"/>
                <a:gd name="T2" fmla="*/ 2 w 80"/>
                <a:gd name="T3" fmla="*/ 0 h 96"/>
                <a:gd name="T4" fmla="*/ 0 w 80"/>
                <a:gd name="T5" fmla="*/ 2 h 96"/>
                <a:gd name="T6" fmla="*/ 0 w 80"/>
                <a:gd name="T7" fmla="*/ 31 h 96"/>
                <a:gd name="T8" fmla="*/ 39 w 80"/>
                <a:gd name="T9" fmla="*/ 96 h 96"/>
                <a:gd name="T10" fmla="*/ 40 w 80"/>
                <a:gd name="T11" fmla="*/ 96 h 96"/>
                <a:gd name="T12" fmla="*/ 41 w 80"/>
                <a:gd name="T13" fmla="*/ 96 h 96"/>
                <a:gd name="T14" fmla="*/ 80 w 80"/>
                <a:gd name="T15" fmla="*/ 31 h 96"/>
                <a:gd name="T16" fmla="*/ 80 w 80"/>
                <a:gd name="T17" fmla="*/ 2 h 96"/>
                <a:gd name="T18" fmla="*/ 78 w 80"/>
                <a:gd name="T19" fmla="*/ 0 h 96"/>
                <a:gd name="T20" fmla="*/ 76 w 80"/>
                <a:gd name="T21" fmla="*/ 4 h 96"/>
                <a:gd name="T22" fmla="*/ 76 w 80"/>
                <a:gd name="T23" fmla="*/ 12 h 96"/>
                <a:gd name="T24" fmla="*/ 4 w 80"/>
                <a:gd name="T25" fmla="*/ 12 h 96"/>
                <a:gd name="T26" fmla="*/ 4 w 80"/>
                <a:gd name="T27" fmla="*/ 4 h 96"/>
                <a:gd name="T28" fmla="*/ 76 w 80"/>
                <a:gd name="T29" fmla="*/ 4 h 96"/>
                <a:gd name="T30" fmla="*/ 40 w 80"/>
                <a:gd name="T31" fmla="*/ 92 h 96"/>
                <a:gd name="T32" fmla="*/ 4 w 80"/>
                <a:gd name="T33" fmla="*/ 31 h 96"/>
                <a:gd name="T34" fmla="*/ 4 w 80"/>
                <a:gd name="T35" fmla="*/ 16 h 96"/>
                <a:gd name="T36" fmla="*/ 76 w 80"/>
                <a:gd name="T37" fmla="*/ 16 h 96"/>
                <a:gd name="T38" fmla="*/ 76 w 80"/>
                <a:gd name="T39" fmla="*/ 31 h 96"/>
                <a:gd name="T40" fmla="*/ 40 w 80"/>
                <a:gd name="T41" fmla="*/ 9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96">
                  <a:moveTo>
                    <a:pt x="78" y="0"/>
                  </a:moveTo>
                  <a:cubicBezTo>
                    <a:pt x="2" y="0"/>
                    <a:pt x="2" y="0"/>
                    <a:pt x="2" y="0"/>
                  </a:cubicBezTo>
                  <a:cubicBezTo>
                    <a:pt x="1" y="0"/>
                    <a:pt x="0" y="1"/>
                    <a:pt x="0" y="2"/>
                  </a:cubicBezTo>
                  <a:cubicBezTo>
                    <a:pt x="0" y="31"/>
                    <a:pt x="0" y="31"/>
                    <a:pt x="0" y="31"/>
                  </a:cubicBezTo>
                  <a:cubicBezTo>
                    <a:pt x="0" y="58"/>
                    <a:pt x="15" y="83"/>
                    <a:pt x="39" y="96"/>
                  </a:cubicBezTo>
                  <a:cubicBezTo>
                    <a:pt x="39" y="96"/>
                    <a:pt x="40" y="96"/>
                    <a:pt x="40" y="96"/>
                  </a:cubicBezTo>
                  <a:cubicBezTo>
                    <a:pt x="40" y="96"/>
                    <a:pt x="41" y="96"/>
                    <a:pt x="41" y="96"/>
                  </a:cubicBezTo>
                  <a:cubicBezTo>
                    <a:pt x="65" y="83"/>
                    <a:pt x="80" y="58"/>
                    <a:pt x="80" y="31"/>
                  </a:cubicBezTo>
                  <a:cubicBezTo>
                    <a:pt x="80" y="2"/>
                    <a:pt x="80" y="2"/>
                    <a:pt x="80" y="2"/>
                  </a:cubicBezTo>
                  <a:cubicBezTo>
                    <a:pt x="80" y="1"/>
                    <a:pt x="79" y="0"/>
                    <a:pt x="78" y="0"/>
                  </a:cubicBezTo>
                  <a:close/>
                  <a:moveTo>
                    <a:pt x="76" y="4"/>
                  </a:moveTo>
                  <a:cubicBezTo>
                    <a:pt x="76" y="12"/>
                    <a:pt x="76" y="12"/>
                    <a:pt x="76" y="12"/>
                  </a:cubicBezTo>
                  <a:cubicBezTo>
                    <a:pt x="4" y="12"/>
                    <a:pt x="4" y="12"/>
                    <a:pt x="4" y="12"/>
                  </a:cubicBezTo>
                  <a:cubicBezTo>
                    <a:pt x="4" y="4"/>
                    <a:pt x="4" y="4"/>
                    <a:pt x="4" y="4"/>
                  </a:cubicBezTo>
                  <a:lnTo>
                    <a:pt x="76" y="4"/>
                  </a:lnTo>
                  <a:close/>
                  <a:moveTo>
                    <a:pt x="40" y="92"/>
                  </a:moveTo>
                  <a:cubicBezTo>
                    <a:pt x="18" y="80"/>
                    <a:pt x="4" y="56"/>
                    <a:pt x="4" y="31"/>
                  </a:cubicBezTo>
                  <a:cubicBezTo>
                    <a:pt x="4" y="16"/>
                    <a:pt x="4" y="16"/>
                    <a:pt x="4" y="16"/>
                  </a:cubicBezTo>
                  <a:cubicBezTo>
                    <a:pt x="76" y="16"/>
                    <a:pt x="76" y="16"/>
                    <a:pt x="76" y="16"/>
                  </a:cubicBezTo>
                  <a:cubicBezTo>
                    <a:pt x="76" y="31"/>
                    <a:pt x="76" y="31"/>
                    <a:pt x="76" y="31"/>
                  </a:cubicBezTo>
                  <a:cubicBezTo>
                    <a:pt x="76" y="56"/>
                    <a:pt x="62" y="80"/>
                    <a:pt x="40" y="9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18" name="TextBox 48">
              <a:extLst>
                <a:ext uri="{FF2B5EF4-FFF2-40B4-BE49-F238E27FC236}">
                  <a16:creationId xmlns:a16="http://schemas.microsoft.com/office/drawing/2014/main" id="{40EFF084-1BB0-A31B-6125-AD5885BBA94F}"/>
                </a:ext>
              </a:extLst>
            </p:cNvPr>
            <p:cNvSpPr txBox="1"/>
            <p:nvPr/>
          </p:nvSpPr>
          <p:spPr>
            <a:xfrm>
              <a:off x="5693212" y="2121922"/>
              <a:ext cx="6126480"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ource Sans Pro"/>
                  <a:ea typeface="+mn-ea"/>
                  <a:cs typeface="+mn-cs"/>
                </a:rPr>
                <a:t>Improve the user experience</a:t>
              </a:r>
            </a:p>
          </p:txBody>
        </p:sp>
        <p:sp>
          <p:nvSpPr>
            <p:cNvPr id="19" name="Freeform 79">
              <a:extLst>
                <a:ext uri="{FF2B5EF4-FFF2-40B4-BE49-F238E27FC236}">
                  <a16:creationId xmlns:a16="http://schemas.microsoft.com/office/drawing/2014/main" id="{1353D4D7-FA33-30D8-F4A4-FC44C0E019F7}"/>
                </a:ext>
              </a:extLst>
            </p:cNvPr>
            <p:cNvSpPr>
              <a:spLocks/>
            </p:cNvSpPr>
            <p:nvPr/>
          </p:nvSpPr>
          <p:spPr bwMode="auto">
            <a:xfrm>
              <a:off x="5271016" y="2422292"/>
              <a:ext cx="83540" cy="16896"/>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9"/>
                    <a:pt x="0" y="6"/>
                  </a:cubicBezTo>
                  <a:cubicBezTo>
                    <a:pt x="0" y="3"/>
                    <a:pt x="3" y="0"/>
                    <a:pt x="6" y="0"/>
                  </a:cubicBezTo>
                  <a:cubicBezTo>
                    <a:pt x="54" y="0"/>
                    <a:pt x="54" y="0"/>
                    <a:pt x="54" y="0"/>
                  </a:cubicBezTo>
                  <a:cubicBezTo>
                    <a:pt x="58" y="0"/>
                    <a:pt x="60" y="3"/>
                    <a:pt x="60" y="6"/>
                  </a:cubicBezTo>
                  <a:cubicBezTo>
                    <a:pt x="60" y="9"/>
                    <a:pt x="58" y="12"/>
                    <a:pt x="54" y="1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20" name="TextBox 102">
              <a:extLst>
                <a:ext uri="{FF2B5EF4-FFF2-40B4-BE49-F238E27FC236}">
                  <a16:creationId xmlns:a16="http://schemas.microsoft.com/office/drawing/2014/main" id="{410E6066-763F-53C7-DF4F-3F30D72C800E}"/>
                </a:ext>
              </a:extLst>
            </p:cNvPr>
            <p:cNvSpPr txBox="1"/>
            <p:nvPr/>
          </p:nvSpPr>
          <p:spPr>
            <a:xfrm>
              <a:off x="5693212" y="2820198"/>
              <a:ext cx="6126480"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ource Sans Pro"/>
                  <a:ea typeface="+mn-ea"/>
                  <a:cs typeface="+mn-cs"/>
                </a:rPr>
                <a:t>Streamline the application process</a:t>
              </a:r>
            </a:p>
          </p:txBody>
        </p:sp>
        <p:sp>
          <p:nvSpPr>
            <p:cNvPr id="21" name="Freeform 86">
              <a:extLst>
                <a:ext uri="{FF2B5EF4-FFF2-40B4-BE49-F238E27FC236}">
                  <a16:creationId xmlns:a16="http://schemas.microsoft.com/office/drawing/2014/main" id="{8720FE47-C9D9-9666-0273-AA9C0BC824A8}"/>
                </a:ext>
              </a:extLst>
            </p:cNvPr>
            <p:cNvSpPr>
              <a:spLocks/>
            </p:cNvSpPr>
            <p:nvPr/>
          </p:nvSpPr>
          <p:spPr bwMode="auto">
            <a:xfrm>
              <a:off x="5312081" y="3125083"/>
              <a:ext cx="85618" cy="58333"/>
            </a:xfrm>
            <a:custGeom>
              <a:avLst/>
              <a:gdLst>
                <a:gd name="T0" fmla="*/ 24 w 61"/>
                <a:gd name="T1" fmla="*/ 42 h 42"/>
                <a:gd name="T2" fmla="*/ 20 w 61"/>
                <a:gd name="T3" fmla="*/ 41 h 42"/>
                <a:gd name="T4" fmla="*/ 2 w 61"/>
                <a:gd name="T5" fmla="*/ 23 h 42"/>
                <a:gd name="T6" fmla="*/ 2 w 61"/>
                <a:gd name="T7" fmla="*/ 14 h 42"/>
                <a:gd name="T8" fmla="*/ 10 w 61"/>
                <a:gd name="T9" fmla="*/ 14 h 42"/>
                <a:gd name="T10" fmla="*/ 24 w 61"/>
                <a:gd name="T11" fmla="*/ 28 h 42"/>
                <a:gd name="T12" fmla="*/ 50 w 61"/>
                <a:gd name="T13" fmla="*/ 2 h 42"/>
                <a:gd name="T14" fmla="*/ 58 w 61"/>
                <a:gd name="T15" fmla="*/ 2 h 42"/>
                <a:gd name="T16" fmla="*/ 58 w 61"/>
                <a:gd name="T17" fmla="*/ 11 h 42"/>
                <a:gd name="T18" fmla="*/ 28 w 61"/>
                <a:gd name="T19" fmla="*/ 41 h 42"/>
                <a:gd name="T20" fmla="*/ 24 w 61"/>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2">
                  <a:moveTo>
                    <a:pt x="24" y="42"/>
                  </a:moveTo>
                  <a:cubicBezTo>
                    <a:pt x="23" y="42"/>
                    <a:pt x="21" y="42"/>
                    <a:pt x="20" y="41"/>
                  </a:cubicBezTo>
                  <a:cubicBezTo>
                    <a:pt x="2" y="23"/>
                    <a:pt x="2" y="23"/>
                    <a:pt x="2" y="23"/>
                  </a:cubicBezTo>
                  <a:cubicBezTo>
                    <a:pt x="0" y="20"/>
                    <a:pt x="0" y="17"/>
                    <a:pt x="2" y="14"/>
                  </a:cubicBezTo>
                  <a:cubicBezTo>
                    <a:pt x="4" y="12"/>
                    <a:pt x="8" y="12"/>
                    <a:pt x="10" y="14"/>
                  </a:cubicBezTo>
                  <a:cubicBezTo>
                    <a:pt x="24" y="28"/>
                    <a:pt x="24" y="28"/>
                    <a:pt x="24" y="28"/>
                  </a:cubicBezTo>
                  <a:cubicBezTo>
                    <a:pt x="50" y="2"/>
                    <a:pt x="50" y="2"/>
                    <a:pt x="50" y="2"/>
                  </a:cubicBezTo>
                  <a:cubicBezTo>
                    <a:pt x="52" y="0"/>
                    <a:pt x="56" y="0"/>
                    <a:pt x="58" y="2"/>
                  </a:cubicBezTo>
                  <a:cubicBezTo>
                    <a:pt x="61" y="5"/>
                    <a:pt x="61" y="8"/>
                    <a:pt x="58" y="11"/>
                  </a:cubicBezTo>
                  <a:cubicBezTo>
                    <a:pt x="28" y="41"/>
                    <a:pt x="28" y="41"/>
                    <a:pt x="28" y="41"/>
                  </a:cubicBezTo>
                  <a:cubicBezTo>
                    <a:pt x="27" y="42"/>
                    <a:pt x="26" y="42"/>
                    <a:pt x="24" y="4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22" name="TextBox 103">
              <a:extLst>
                <a:ext uri="{FF2B5EF4-FFF2-40B4-BE49-F238E27FC236}">
                  <a16:creationId xmlns:a16="http://schemas.microsoft.com/office/drawing/2014/main" id="{44DFF4F2-DF9E-3E6F-C165-1301898D40DC}"/>
                </a:ext>
              </a:extLst>
            </p:cNvPr>
            <p:cNvSpPr txBox="1"/>
            <p:nvPr/>
          </p:nvSpPr>
          <p:spPr>
            <a:xfrm>
              <a:off x="5693212" y="3518474"/>
              <a:ext cx="6126480"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ource Sans Pro"/>
                  <a:ea typeface="+mn-ea"/>
                  <a:cs typeface="+mn-cs"/>
                </a:rPr>
                <a:t>Better support equitable access</a:t>
              </a:r>
            </a:p>
          </p:txBody>
        </p:sp>
        <p:sp>
          <p:nvSpPr>
            <p:cNvPr id="23" name="Freeform 9">
              <a:extLst>
                <a:ext uri="{FF2B5EF4-FFF2-40B4-BE49-F238E27FC236}">
                  <a16:creationId xmlns:a16="http://schemas.microsoft.com/office/drawing/2014/main" id="{D10A26B6-0C35-1469-5C6D-B1667D1BBA65}"/>
                </a:ext>
              </a:extLst>
            </p:cNvPr>
            <p:cNvSpPr>
              <a:spLocks noEditPoints="1"/>
            </p:cNvSpPr>
            <p:nvPr/>
          </p:nvSpPr>
          <p:spPr bwMode="auto">
            <a:xfrm>
              <a:off x="5180664" y="3768038"/>
              <a:ext cx="153644" cy="90888"/>
            </a:xfrm>
            <a:custGeom>
              <a:avLst/>
              <a:gdLst>
                <a:gd name="T0" fmla="*/ 46 w 93"/>
                <a:gd name="T1" fmla="*/ 56 h 56"/>
                <a:gd name="T2" fmla="*/ 0 w 93"/>
                <a:gd name="T3" fmla="*/ 6 h 56"/>
                <a:gd name="T4" fmla="*/ 6 w 93"/>
                <a:gd name="T5" fmla="*/ 0 h 56"/>
                <a:gd name="T6" fmla="*/ 87 w 93"/>
                <a:gd name="T7" fmla="*/ 0 h 56"/>
                <a:gd name="T8" fmla="*/ 93 w 93"/>
                <a:gd name="T9" fmla="*/ 6 h 56"/>
                <a:gd name="T10" fmla="*/ 46 w 93"/>
                <a:gd name="T11" fmla="*/ 56 h 56"/>
                <a:gd name="T12" fmla="*/ 12 w 93"/>
                <a:gd name="T13" fmla="*/ 12 h 56"/>
                <a:gd name="T14" fmla="*/ 46 w 93"/>
                <a:gd name="T15" fmla="*/ 44 h 56"/>
                <a:gd name="T16" fmla="*/ 81 w 93"/>
                <a:gd name="T17" fmla="*/ 12 h 56"/>
                <a:gd name="T18" fmla="*/ 12 w 93"/>
                <a:gd name="T19" fmla="*/ 1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56">
                  <a:moveTo>
                    <a:pt x="46" y="56"/>
                  </a:moveTo>
                  <a:cubicBezTo>
                    <a:pt x="20" y="56"/>
                    <a:pt x="0" y="35"/>
                    <a:pt x="0" y="6"/>
                  </a:cubicBezTo>
                  <a:cubicBezTo>
                    <a:pt x="0" y="3"/>
                    <a:pt x="2" y="0"/>
                    <a:pt x="6" y="0"/>
                  </a:cubicBezTo>
                  <a:cubicBezTo>
                    <a:pt x="87" y="0"/>
                    <a:pt x="87" y="0"/>
                    <a:pt x="87" y="0"/>
                  </a:cubicBezTo>
                  <a:cubicBezTo>
                    <a:pt x="91" y="0"/>
                    <a:pt x="93" y="3"/>
                    <a:pt x="93" y="6"/>
                  </a:cubicBezTo>
                  <a:cubicBezTo>
                    <a:pt x="93" y="35"/>
                    <a:pt x="73" y="56"/>
                    <a:pt x="46" y="56"/>
                  </a:cubicBezTo>
                  <a:close/>
                  <a:moveTo>
                    <a:pt x="12" y="12"/>
                  </a:moveTo>
                  <a:cubicBezTo>
                    <a:pt x="14" y="31"/>
                    <a:pt x="28" y="44"/>
                    <a:pt x="46" y="44"/>
                  </a:cubicBezTo>
                  <a:cubicBezTo>
                    <a:pt x="64" y="44"/>
                    <a:pt x="78" y="31"/>
                    <a:pt x="81" y="12"/>
                  </a:cubicBezTo>
                  <a:lnTo>
                    <a:pt x="12" y="1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24" name="TextBox 4">
              <a:extLst>
                <a:ext uri="{FF2B5EF4-FFF2-40B4-BE49-F238E27FC236}">
                  <a16:creationId xmlns:a16="http://schemas.microsoft.com/office/drawing/2014/main" id="{66CC0A0A-9C27-7CBA-AF7E-25AF31E28F9E}"/>
                </a:ext>
              </a:extLst>
            </p:cNvPr>
            <p:cNvSpPr txBox="1"/>
            <p:nvPr/>
          </p:nvSpPr>
          <p:spPr>
            <a:xfrm>
              <a:off x="5693212" y="4216750"/>
              <a:ext cx="6126480"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ource Sans Pro"/>
                  <a:ea typeface="+mn-ea"/>
                  <a:cs typeface="+mn-cs"/>
                </a:rPr>
                <a:t>Increase data accuracy</a:t>
              </a:r>
            </a:p>
          </p:txBody>
        </p:sp>
        <p:sp>
          <p:nvSpPr>
            <p:cNvPr id="25" name="Freeform 162">
              <a:extLst>
                <a:ext uri="{FF2B5EF4-FFF2-40B4-BE49-F238E27FC236}">
                  <a16:creationId xmlns:a16="http://schemas.microsoft.com/office/drawing/2014/main" id="{E19AC1F1-425F-3072-3E75-FE0A9D79A727}"/>
                </a:ext>
              </a:extLst>
            </p:cNvPr>
            <p:cNvSpPr>
              <a:spLocks/>
            </p:cNvSpPr>
            <p:nvPr/>
          </p:nvSpPr>
          <p:spPr bwMode="auto">
            <a:xfrm>
              <a:off x="5211880" y="4363668"/>
              <a:ext cx="159005" cy="299192"/>
            </a:xfrm>
            <a:custGeom>
              <a:avLst/>
              <a:gdLst>
                <a:gd name="T0" fmla="*/ 108 w 114"/>
                <a:gd name="T1" fmla="*/ 215 h 215"/>
                <a:gd name="T2" fmla="*/ 108 w 114"/>
                <a:gd name="T3" fmla="*/ 215 h 215"/>
                <a:gd name="T4" fmla="*/ 0 w 114"/>
                <a:gd name="T5" fmla="*/ 162 h 215"/>
                <a:gd name="T6" fmla="*/ 0 w 114"/>
                <a:gd name="T7" fmla="*/ 6 h 215"/>
                <a:gd name="T8" fmla="*/ 6 w 114"/>
                <a:gd name="T9" fmla="*/ 0 h 215"/>
                <a:gd name="T10" fmla="*/ 12 w 114"/>
                <a:gd name="T11" fmla="*/ 6 h 215"/>
                <a:gd name="T12" fmla="*/ 12 w 114"/>
                <a:gd name="T13" fmla="*/ 162 h 215"/>
                <a:gd name="T14" fmla="*/ 108 w 114"/>
                <a:gd name="T15" fmla="*/ 203 h 215"/>
                <a:gd name="T16" fmla="*/ 114 w 114"/>
                <a:gd name="T17" fmla="*/ 210 h 215"/>
                <a:gd name="T18" fmla="*/ 108 w 114"/>
                <a:gd name="T19"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215">
                  <a:moveTo>
                    <a:pt x="108" y="215"/>
                  </a:moveTo>
                  <a:cubicBezTo>
                    <a:pt x="108" y="215"/>
                    <a:pt x="108" y="215"/>
                    <a:pt x="108" y="215"/>
                  </a:cubicBezTo>
                  <a:cubicBezTo>
                    <a:pt x="45" y="213"/>
                    <a:pt x="0" y="190"/>
                    <a:pt x="0" y="162"/>
                  </a:cubicBezTo>
                  <a:cubicBezTo>
                    <a:pt x="0" y="6"/>
                    <a:pt x="0" y="6"/>
                    <a:pt x="0" y="6"/>
                  </a:cubicBezTo>
                  <a:cubicBezTo>
                    <a:pt x="0" y="2"/>
                    <a:pt x="3" y="0"/>
                    <a:pt x="6" y="0"/>
                  </a:cubicBezTo>
                  <a:cubicBezTo>
                    <a:pt x="9" y="0"/>
                    <a:pt x="12" y="2"/>
                    <a:pt x="12" y="6"/>
                  </a:cubicBezTo>
                  <a:cubicBezTo>
                    <a:pt x="12" y="162"/>
                    <a:pt x="12" y="162"/>
                    <a:pt x="12" y="162"/>
                  </a:cubicBezTo>
                  <a:cubicBezTo>
                    <a:pt x="12" y="180"/>
                    <a:pt x="49" y="201"/>
                    <a:pt x="108" y="203"/>
                  </a:cubicBezTo>
                  <a:cubicBezTo>
                    <a:pt x="111" y="204"/>
                    <a:pt x="114" y="206"/>
                    <a:pt x="114" y="210"/>
                  </a:cubicBezTo>
                  <a:cubicBezTo>
                    <a:pt x="114" y="213"/>
                    <a:pt x="111" y="215"/>
                    <a:pt x="108" y="21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26" name="TextBox 5">
              <a:extLst>
                <a:ext uri="{FF2B5EF4-FFF2-40B4-BE49-F238E27FC236}">
                  <a16:creationId xmlns:a16="http://schemas.microsoft.com/office/drawing/2014/main" id="{F6654209-5150-8508-4220-0B40580D6BA9}"/>
                </a:ext>
              </a:extLst>
            </p:cNvPr>
            <p:cNvSpPr txBox="1"/>
            <p:nvPr/>
          </p:nvSpPr>
          <p:spPr>
            <a:xfrm>
              <a:off x="5693212" y="4915028"/>
              <a:ext cx="6126480"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ource Sans Pro"/>
                  <a:ea typeface="+mn-ea"/>
                  <a:cs typeface="+mn-cs"/>
                </a:rPr>
                <a:t>Protect against and mitigate fraud</a:t>
              </a:r>
            </a:p>
          </p:txBody>
        </p:sp>
        <p:sp>
          <p:nvSpPr>
            <p:cNvPr id="27" name="Freeform 8">
              <a:extLst>
                <a:ext uri="{FF2B5EF4-FFF2-40B4-BE49-F238E27FC236}">
                  <a16:creationId xmlns:a16="http://schemas.microsoft.com/office/drawing/2014/main" id="{00909372-E0B5-669F-37A6-6C34570FA047}"/>
                </a:ext>
              </a:extLst>
            </p:cNvPr>
            <p:cNvSpPr>
              <a:spLocks noEditPoints="1"/>
            </p:cNvSpPr>
            <p:nvPr/>
          </p:nvSpPr>
          <p:spPr bwMode="auto">
            <a:xfrm>
              <a:off x="5256038" y="5032823"/>
              <a:ext cx="313431" cy="400805"/>
            </a:xfrm>
            <a:custGeom>
              <a:avLst/>
              <a:gdLst>
                <a:gd name="T0" fmla="*/ 78 w 80"/>
                <a:gd name="T1" fmla="*/ 0 h 96"/>
                <a:gd name="T2" fmla="*/ 2 w 80"/>
                <a:gd name="T3" fmla="*/ 0 h 96"/>
                <a:gd name="T4" fmla="*/ 0 w 80"/>
                <a:gd name="T5" fmla="*/ 2 h 96"/>
                <a:gd name="T6" fmla="*/ 0 w 80"/>
                <a:gd name="T7" fmla="*/ 31 h 96"/>
                <a:gd name="T8" fmla="*/ 39 w 80"/>
                <a:gd name="T9" fmla="*/ 96 h 96"/>
                <a:gd name="T10" fmla="*/ 40 w 80"/>
                <a:gd name="T11" fmla="*/ 96 h 96"/>
                <a:gd name="T12" fmla="*/ 41 w 80"/>
                <a:gd name="T13" fmla="*/ 96 h 96"/>
                <a:gd name="T14" fmla="*/ 80 w 80"/>
                <a:gd name="T15" fmla="*/ 31 h 96"/>
                <a:gd name="T16" fmla="*/ 80 w 80"/>
                <a:gd name="T17" fmla="*/ 2 h 96"/>
                <a:gd name="T18" fmla="*/ 78 w 80"/>
                <a:gd name="T19" fmla="*/ 0 h 96"/>
                <a:gd name="T20" fmla="*/ 76 w 80"/>
                <a:gd name="T21" fmla="*/ 4 h 96"/>
                <a:gd name="T22" fmla="*/ 76 w 80"/>
                <a:gd name="T23" fmla="*/ 12 h 96"/>
                <a:gd name="T24" fmla="*/ 4 w 80"/>
                <a:gd name="T25" fmla="*/ 12 h 96"/>
                <a:gd name="T26" fmla="*/ 4 w 80"/>
                <a:gd name="T27" fmla="*/ 4 h 96"/>
                <a:gd name="T28" fmla="*/ 76 w 80"/>
                <a:gd name="T29" fmla="*/ 4 h 96"/>
                <a:gd name="T30" fmla="*/ 40 w 80"/>
                <a:gd name="T31" fmla="*/ 92 h 96"/>
                <a:gd name="T32" fmla="*/ 4 w 80"/>
                <a:gd name="T33" fmla="*/ 31 h 96"/>
                <a:gd name="T34" fmla="*/ 4 w 80"/>
                <a:gd name="T35" fmla="*/ 16 h 96"/>
                <a:gd name="T36" fmla="*/ 76 w 80"/>
                <a:gd name="T37" fmla="*/ 16 h 96"/>
                <a:gd name="T38" fmla="*/ 76 w 80"/>
                <a:gd name="T39" fmla="*/ 31 h 96"/>
                <a:gd name="T40" fmla="*/ 40 w 80"/>
                <a:gd name="T41" fmla="*/ 9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96">
                  <a:moveTo>
                    <a:pt x="78" y="0"/>
                  </a:moveTo>
                  <a:cubicBezTo>
                    <a:pt x="2" y="0"/>
                    <a:pt x="2" y="0"/>
                    <a:pt x="2" y="0"/>
                  </a:cubicBezTo>
                  <a:cubicBezTo>
                    <a:pt x="1" y="0"/>
                    <a:pt x="0" y="1"/>
                    <a:pt x="0" y="2"/>
                  </a:cubicBezTo>
                  <a:cubicBezTo>
                    <a:pt x="0" y="31"/>
                    <a:pt x="0" y="31"/>
                    <a:pt x="0" y="31"/>
                  </a:cubicBezTo>
                  <a:cubicBezTo>
                    <a:pt x="0" y="58"/>
                    <a:pt x="15" y="83"/>
                    <a:pt x="39" y="96"/>
                  </a:cubicBezTo>
                  <a:cubicBezTo>
                    <a:pt x="39" y="96"/>
                    <a:pt x="40" y="96"/>
                    <a:pt x="40" y="96"/>
                  </a:cubicBezTo>
                  <a:cubicBezTo>
                    <a:pt x="40" y="96"/>
                    <a:pt x="41" y="96"/>
                    <a:pt x="41" y="96"/>
                  </a:cubicBezTo>
                  <a:cubicBezTo>
                    <a:pt x="65" y="83"/>
                    <a:pt x="80" y="58"/>
                    <a:pt x="80" y="31"/>
                  </a:cubicBezTo>
                  <a:cubicBezTo>
                    <a:pt x="80" y="2"/>
                    <a:pt x="80" y="2"/>
                    <a:pt x="80" y="2"/>
                  </a:cubicBezTo>
                  <a:cubicBezTo>
                    <a:pt x="80" y="1"/>
                    <a:pt x="79" y="0"/>
                    <a:pt x="78" y="0"/>
                  </a:cubicBezTo>
                  <a:close/>
                  <a:moveTo>
                    <a:pt x="76" y="4"/>
                  </a:moveTo>
                  <a:cubicBezTo>
                    <a:pt x="76" y="12"/>
                    <a:pt x="76" y="12"/>
                    <a:pt x="76" y="12"/>
                  </a:cubicBezTo>
                  <a:cubicBezTo>
                    <a:pt x="4" y="12"/>
                    <a:pt x="4" y="12"/>
                    <a:pt x="4" y="12"/>
                  </a:cubicBezTo>
                  <a:cubicBezTo>
                    <a:pt x="4" y="4"/>
                    <a:pt x="4" y="4"/>
                    <a:pt x="4" y="4"/>
                  </a:cubicBezTo>
                  <a:lnTo>
                    <a:pt x="76" y="4"/>
                  </a:lnTo>
                  <a:close/>
                  <a:moveTo>
                    <a:pt x="40" y="92"/>
                  </a:moveTo>
                  <a:cubicBezTo>
                    <a:pt x="18" y="80"/>
                    <a:pt x="4" y="56"/>
                    <a:pt x="4" y="31"/>
                  </a:cubicBezTo>
                  <a:cubicBezTo>
                    <a:pt x="4" y="16"/>
                    <a:pt x="4" y="16"/>
                    <a:pt x="4" y="16"/>
                  </a:cubicBezTo>
                  <a:cubicBezTo>
                    <a:pt x="76" y="16"/>
                    <a:pt x="76" y="16"/>
                    <a:pt x="76" y="16"/>
                  </a:cubicBezTo>
                  <a:cubicBezTo>
                    <a:pt x="76" y="31"/>
                    <a:pt x="76" y="31"/>
                    <a:pt x="76" y="31"/>
                  </a:cubicBezTo>
                  <a:cubicBezTo>
                    <a:pt x="76" y="56"/>
                    <a:pt x="62" y="80"/>
                    <a:pt x="40" y="9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F6D"/>
                </a:solidFill>
                <a:effectLst/>
                <a:uLnTx/>
                <a:uFillTx/>
                <a:latin typeface="Source Sans Pro"/>
                <a:ea typeface="+mn-ea"/>
                <a:cs typeface="+mn-cs"/>
              </a:endParaRPr>
            </a:p>
          </p:txBody>
        </p:sp>
        <p:grpSp>
          <p:nvGrpSpPr>
            <p:cNvPr id="41" name="Group 40">
              <a:extLst>
                <a:ext uri="{FF2B5EF4-FFF2-40B4-BE49-F238E27FC236}">
                  <a16:creationId xmlns:a16="http://schemas.microsoft.com/office/drawing/2014/main" id="{559DA89B-5C5E-9AF7-5F28-74A221BE21B6}"/>
                </a:ext>
              </a:extLst>
            </p:cNvPr>
            <p:cNvGrpSpPr>
              <a:grpSpLocks noChangeAspect="1"/>
            </p:cNvGrpSpPr>
            <p:nvPr/>
          </p:nvGrpSpPr>
          <p:grpSpPr bwMode="auto">
            <a:xfrm>
              <a:off x="5235398" y="2126508"/>
              <a:ext cx="399866" cy="400806"/>
              <a:chOff x="1256064" y="2846175"/>
              <a:chExt cx="426" cy="427"/>
            </a:xfrm>
            <a:solidFill>
              <a:schemeClr val="tx1"/>
            </a:solidFill>
          </p:grpSpPr>
          <p:sp>
            <p:nvSpPr>
              <p:cNvPr id="29" name="Freeform 72">
                <a:extLst>
                  <a:ext uri="{FF2B5EF4-FFF2-40B4-BE49-F238E27FC236}">
                    <a16:creationId xmlns:a16="http://schemas.microsoft.com/office/drawing/2014/main" id="{80EB926C-EA60-CB8C-F9BC-389D95BD5180}"/>
                  </a:ext>
                </a:extLst>
              </p:cNvPr>
              <p:cNvSpPr>
                <a:spLocks noEditPoints="1"/>
              </p:cNvSpPr>
              <p:nvPr/>
            </p:nvSpPr>
            <p:spPr bwMode="auto">
              <a:xfrm>
                <a:off x="1256064" y="2846175"/>
                <a:ext cx="426" cy="427"/>
              </a:xfrm>
              <a:custGeom>
                <a:avLst/>
                <a:gdLst>
                  <a:gd name="T0" fmla="*/ 258 w 288"/>
                  <a:gd name="T1" fmla="*/ 288 h 288"/>
                  <a:gd name="T2" fmla="*/ 30 w 288"/>
                  <a:gd name="T3" fmla="*/ 288 h 288"/>
                  <a:gd name="T4" fmla="*/ 0 w 288"/>
                  <a:gd name="T5" fmla="*/ 258 h 288"/>
                  <a:gd name="T6" fmla="*/ 0 w 288"/>
                  <a:gd name="T7" fmla="*/ 30 h 288"/>
                  <a:gd name="T8" fmla="*/ 30 w 288"/>
                  <a:gd name="T9" fmla="*/ 0 h 288"/>
                  <a:gd name="T10" fmla="*/ 258 w 288"/>
                  <a:gd name="T11" fmla="*/ 0 h 288"/>
                  <a:gd name="T12" fmla="*/ 288 w 288"/>
                  <a:gd name="T13" fmla="*/ 30 h 288"/>
                  <a:gd name="T14" fmla="*/ 288 w 288"/>
                  <a:gd name="T15" fmla="*/ 258 h 288"/>
                  <a:gd name="T16" fmla="*/ 258 w 288"/>
                  <a:gd name="T17" fmla="*/ 288 h 288"/>
                  <a:gd name="T18" fmla="*/ 30 w 288"/>
                  <a:gd name="T19" fmla="*/ 12 h 288"/>
                  <a:gd name="T20" fmla="*/ 12 w 288"/>
                  <a:gd name="T21" fmla="*/ 30 h 288"/>
                  <a:gd name="T22" fmla="*/ 12 w 288"/>
                  <a:gd name="T23" fmla="*/ 258 h 288"/>
                  <a:gd name="T24" fmla="*/ 30 w 288"/>
                  <a:gd name="T25" fmla="*/ 276 h 288"/>
                  <a:gd name="T26" fmla="*/ 258 w 288"/>
                  <a:gd name="T27" fmla="*/ 276 h 288"/>
                  <a:gd name="T28" fmla="*/ 276 w 288"/>
                  <a:gd name="T29" fmla="*/ 258 h 288"/>
                  <a:gd name="T30" fmla="*/ 276 w 288"/>
                  <a:gd name="T31" fmla="*/ 30 h 288"/>
                  <a:gd name="T32" fmla="*/ 258 w 288"/>
                  <a:gd name="T33" fmla="*/ 12 h 288"/>
                  <a:gd name="T34" fmla="*/ 30 w 288"/>
                  <a:gd name="T35" fmla="*/ 1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 h="288">
                    <a:moveTo>
                      <a:pt x="258" y="288"/>
                    </a:moveTo>
                    <a:cubicBezTo>
                      <a:pt x="30" y="288"/>
                      <a:pt x="30" y="288"/>
                      <a:pt x="30" y="288"/>
                    </a:cubicBezTo>
                    <a:cubicBezTo>
                      <a:pt x="14" y="288"/>
                      <a:pt x="0" y="274"/>
                      <a:pt x="0" y="258"/>
                    </a:cubicBezTo>
                    <a:cubicBezTo>
                      <a:pt x="0" y="30"/>
                      <a:pt x="0" y="30"/>
                      <a:pt x="0" y="30"/>
                    </a:cubicBezTo>
                    <a:cubicBezTo>
                      <a:pt x="0" y="13"/>
                      <a:pt x="14" y="0"/>
                      <a:pt x="30" y="0"/>
                    </a:cubicBezTo>
                    <a:cubicBezTo>
                      <a:pt x="258" y="0"/>
                      <a:pt x="258" y="0"/>
                      <a:pt x="258" y="0"/>
                    </a:cubicBezTo>
                    <a:cubicBezTo>
                      <a:pt x="275" y="0"/>
                      <a:pt x="288" y="13"/>
                      <a:pt x="288" y="30"/>
                    </a:cubicBezTo>
                    <a:cubicBezTo>
                      <a:pt x="288" y="258"/>
                      <a:pt x="288" y="258"/>
                      <a:pt x="288" y="258"/>
                    </a:cubicBezTo>
                    <a:cubicBezTo>
                      <a:pt x="288" y="274"/>
                      <a:pt x="275" y="288"/>
                      <a:pt x="258" y="288"/>
                    </a:cubicBezTo>
                    <a:close/>
                    <a:moveTo>
                      <a:pt x="30" y="12"/>
                    </a:moveTo>
                    <a:cubicBezTo>
                      <a:pt x="20" y="12"/>
                      <a:pt x="12" y="20"/>
                      <a:pt x="12" y="30"/>
                    </a:cubicBezTo>
                    <a:cubicBezTo>
                      <a:pt x="12" y="258"/>
                      <a:pt x="12" y="258"/>
                      <a:pt x="12" y="258"/>
                    </a:cubicBezTo>
                    <a:cubicBezTo>
                      <a:pt x="12" y="268"/>
                      <a:pt x="20" y="276"/>
                      <a:pt x="30" y="276"/>
                    </a:cubicBezTo>
                    <a:cubicBezTo>
                      <a:pt x="258" y="276"/>
                      <a:pt x="258" y="276"/>
                      <a:pt x="258" y="276"/>
                    </a:cubicBezTo>
                    <a:cubicBezTo>
                      <a:pt x="268" y="276"/>
                      <a:pt x="276" y="268"/>
                      <a:pt x="276" y="258"/>
                    </a:cubicBezTo>
                    <a:cubicBezTo>
                      <a:pt x="276" y="30"/>
                      <a:pt x="276" y="30"/>
                      <a:pt x="276" y="30"/>
                    </a:cubicBezTo>
                    <a:cubicBezTo>
                      <a:pt x="276" y="20"/>
                      <a:pt x="268" y="12"/>
                      <a:pt x="258" y="12"/>
                    </a:cubicBezTo>
                    <a:lnTo>
                      <a:pt x="30" y="1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30" name="Freeform 73">
                <a:extLst>
                  <a:ext uri="{FF2B5EF4-FFF2-40B4-BE49-F238E27FC236}">
                    <a16:creationId xmlns:a16="http://schemas.microsoft.com/office/drawing/2014/main" id="{3607BA70-6384-F5F2-33A7-C03ED39E7AD4}"/>
                  </a:ext>
                </a:extLst>
              </p:cNvPr>
              <p:cNvSpPr>
                <a:spLocks/>
              </p:cNvSpPr>
              <p:nvPr/>
            </p:nvSpPr>
            <p:spPr bwMode="auto">
              <a:xfrm>
                <a:off x="1256064" y="2846264"/>
                <a:ext cx="426" cy="18"/>
              </a:xfrm>
              <a:custGeom>
                <a:avLst/>
                <a:gdLst>
                  <a:gd name="T0" fmla="*/ 282 w 288"/>
                  <a:gd name="T1" fmla="*/ 12 h 12"/>
                  <a:gd name="T2" fmla="*/ 6 w 288"/>
                  <a:gd name="T3" fmla="*/ 12 h 12"/>
                  <a:gd name="T4" fmla="*/ 0 w 288"/>
                  <a:gd name="T5" fmla="*/ 6 h 12"/>
                  <a:gd name="T6" fmla="*/ 6 w 288"/>
                  <a:gd name="T7" fmla="*/ 0 h 12"/>
                  <a:gd name="T8" fmla="*/ 282 w 288"/>
                  <a:gd name="T9" fmla="*/ 0 h 12"/>
                  <a:gd name="T10" fmla="*/ 288 w 288"/>
                  <a:gd name="T11" fmla="*/ 6 h 12"/>
                  <a:gd name="T12" fmla="*/ 282 w 28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88" h="12">
                    <a:moveTo>
                      <a:pt x="282" y="12"/>
                    </a:moveTo>
                    <a:cubicBezTo>
                      <a:pt x="6" y="12"/>
                      <a:pt x="6" y="12"/>
                      <a:pt x="6" y="12"/>
                    </a:cubicBezTo>
                    <a:cubicBezTo>
                      <a:pt x="3" y="12"/>
                      <a:pt x="0" y="9"/>
                      <a:pt x="0" y="6"/>
                    </a:cubicBezTo>
                    <a:cubicBezTo>
                      <a:pt x="0" y="3"/>
                      <a:pt x="3" y="0"/>
                      <a:pt x="6" y="0"/>
                    </a:cubicBezTo>
                    <a:cubicBezTo>
                      <a:pt x="282" y="0"/>
                      <a:pt x="282" y="0"/>
                      <a:pt x="282" y="0"/>
                    </a:cubicBezTo>
                    <a:cubicBezTo>
                      <a:pt x="286" y="0"/>
                      <a:pt x="288" y="3"/>
                      <a:pt x="288" y="6"/>
                    </a:cubicBezTo>
                    <a:cubicBezTo>
                      <a:pt x="288" y="9"/>
                      <a:pt x="286" y="12"/>
                      <a:pt x="282" y="12"/>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31" name="Freeform 74">
                <a:extLst>
                  <a:ext uri="{FF2B5EF4-FFF2-40B4-BE49-F238E27FC236}">
                    <a16:creationId xmlns:a16="http://schemas.microsoft.com/office/drawing/2014/main" id="{5812187E-7383-F3D4-34DA-AC21C255B680}"/>
                  </a:ext>
                </a:extLst>
              </p:cNvPr>
              <p:cNvSpPr>
                <a:spLocks noEditPoints="1"/>
              </p:cNvSpPr>
              <p:nvPr/>
            </p:nvSpPr>
            <p:spPr bwMode="auto">
              <a:xfrm>
                <a:off x="1256295" y="2846317"/>
                <a:ext cx="142" cy="107"/>
              </a:xfrm>
              <a:custGeom>
                <a:avLst/>
                <a:gdLst>
                  <a:gd name="T0" fmla="*/ 90 w 96"/>
                  <a:gd name="T1" fmla="*/ 72 h 72"/>
                  <a:gd name="T2" fmla="*/ 6 w 96"/>
                  <a:gd name="T3" fmla="*/ 72 h 72"/>
                  <a:gd name="T4" fmla="*/ 0 w 96"/>
                  <a:gd name="T5" fmla="*/ 66 h 72"/>
                  <a:gd name="T6" fmla="*/ 0 w 96"/>
                  <a:gd name="T7" fmla="*/ 6 h 72"/>
                  <a:gd name="T8" fmla="*/ 6 w 96"/>
                  <a:gd name="T9" fmla="*/ 0 h 72"/>
                  <a:gd name="T10" fmla="*/ 90 w 96"/>
                  <a:gd name="T11" fmla="*/ 0 h 72"/>
                  <a:gd name="T12" fmla="*/ 96 w 96"/>
                  <a:gd name="T13" fmla="*/ 6 h 72"/>
                  <a:gd name="T14" fmla="*/ 96 w 96"/>
                  <a:gd name="T15" fmla="*/ 66 h 72"/>
                  <a:gd name="T16" fmla="*/ 90 w 96"/>
                  <a:gd name="T17" fmla="*/ 72 h 72"/>
                  <a:gd name="T18" fmla="*/ 12 w 96"/>
                  <a:gd name="T19" fmla="*/ 60 h 72"/>
                  <a:gd name="T20" fmla="*/ 84 w 96"/>
                  <a:gd name="T21" fmla="*/ 60 h 72"/>
                  <a:gd name="T22" fmla="*/ 84 w 96"/>
                  <a:gd name="T23" fmla="*/ 12 h 72"/>
                  <a:gd name="T24" fmla="*/ 12 w 96"/>
                  <a:gd name="T25" fmla="*/ 12 h 72"/>
                  <a:gd name="T26" fmla="*/ 12 w 96"/>
                  <a:gd name="T27" fmla="*/ 6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72">
                    <a:moveTo>
                      <a:pt x="90" y="72"/>
                    </a:moveTo>
                    <a:cubicBezTo>
                      <a:pt x="6" y="72"/>
                      <a:pt x="6" y="72"/>
                      <a:pt x="6" y="72"/>
                    </a:cubicBezTo>
                    <a:cubicBezTo>
                      <a:pt x="3" y="72"/>
                      <a:pt x="0" y="69"/>
                      <a:pt x="0" y="66"/>
                    </a:cubicBezTo>
                    <a:cubicBezTo>
                      <a:pt x="0" y="6"/>
                      <a:pt x="0" y="6"/>
                      <a:pt x="0" y="6"/>
                    </a:cubicBezTo>
                    <a:cubicBezTo>
                      <a:pt x="0" y="3"/>
                      <a:pt x="3" y="0"/>
                      <a:pt x="6" y="0"/>
                    </a:cubicBezTo>
                    <a:cubicBezTo>
                      <a:pt x="90" y="0"/>
                      <a:pt x="90" y="0"/>
                      <a:pt x="90" y="0"/>
                    </a:cubicBezTo>
                    <a:cubicBezTo>
                      <a:pt x="94" y="0"/>
                      <a:pt x="96" y="3"/>
                      <a:pt x="96" y="6"/>
                    </a:cubicBezTo>
                    <a:cubicBezTo>
                      <a:pt x="96" y="66"/>
                      <a:pt x="96" y="66"/>
                      <a:pt x="96" y="66"/>
                    </a:cubicBezTo>
                    <a:cubicBezTo>
                      <a:pt x="96" y="69"/>
                      <a:pt x="94" y="72"/>
                      <a:pt x="90" y="72"/>
                    </a:cubicBezTo>
                    <a:close/>
                    <a:moveTo>
                      <a:pt x="12" y="60"/>
                    </a:moveTo>
                    <a:cubicBezTo>
                      <a:pt x="84" y="60"/>
                      <a:pt x="84" y="60"/>
                      <a:pt x="84" y="60"/>
                    </a:cubicBezTo>
                    <a:cubicBezTo>
                      <a:pt x="84" y="12"/>
                      <a:pt x="84" y="12"/>
                      <a:pt x="84" y="12"/>
                    </a:cubicBezTo>
                    <a:cubicBezTo>
                      <a:pt x="12" y="12"/>
                      <a:pt x="12" y="12"/>
                      <a:pt x="12" y="12"/>
                    </a:cubicBezTo>
                    <a:lnTo>
                      <a:pt x="12" y="6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32" name="Freeform 75">
                <a:extLst>
                  <a:ext uri="{FF2B5EF4-FFF2-40B4-BE49-F238E27FC236}">
                    <a16:creationId xmlns:a16="http://schemas.microsoft.com/office/drawing/2014/main" id="{0FEC082C-1396-2BFB-D2E9-4FA29FC845A3}"/>
                  </a:ext>
                </a:extLst>
              </p:cNvPr>
              <p:cNvSpPr>
                <a:spLocks noEditPoints="1"/>
              </p:cNvSpPr>
              <p:nvPr/>
            </p:nvSpPr>
            <p:spPr bwMode="auto">
              <a:xfrm>
                <a:off x="1256295" y="2846442"/>
                <a:ext cx="142" cy="106"/>
              </a:xfrm>
              <a:custGeom>
                <a:avLst/>
                <a:gdLst>
                  <a:gd name="T0" fmla="*/ 90 w 96"/>
                  <a:gd name="T1" fmla="*/ 72 h 72"/>
                  <a:gd name="T2" fmla="*/ 6 w 96"/>
                  <a:gd name="T3" fmla="*/ 72 h 72"/>
                  <a:gd name="T4" fmla="*/ 0 w 96"/>
                  <a:gd name="T5" fmla="*/ 66 h 72"/>
                  <a:gd name="T6" fmla="*/ 0 w 96"/>
                  <a:gd name="T7" fmla="*/ 6 h 72"/>
                  <a:gd name="T8" fmla="*/ 6 w 96"/>
                  <a:gd name="T9" fmla="*/ 0 h 72"/>
                  <a:gd name="T10" fmla="*/ 90 w 96"/>
                  <a:gd name="T11" fmla="*/ 0 h 72"/>
                  <a:gd name="T12" fmla="*/ 96 w 96"/>
                  <a:gd name="T13" fmla="*/ 6 h 72"/>
                  <a:gd name="T14" fmla="*/ 96 w 96"/>
                  <a:gd name="T15" fmla="*/ 66 h 72"/>
                  <a:gd name="T16" fmla="*/ 90 w 96"/>
                  <a:gd name="T17" fmla="*/ 72 h 72"/>
                  <a:gd name="T18" fmla="*/ 12 w 96"/>
                  <a:gd name="T19" fmla="*/ 60 h 72"/>
                  <a:gd name="T20" fmla="*/ 84 w 96"/>
                  <a:gd name="T21" fmla="*/ 60 h 72"/>
                  <a:gd name="T22" fmla="*/ 84 w 96"/>
                  <a:gd name="T23" fmla="*/ 12 h 72"/>
                  <a:gd name="T24" fmla="*/ 12 w 96"/>
                  <a:gd name="T25" fmla="*/ 12 h 72"/>
                  <a:gd name="T26" fmla="*/ 12 w 96"/>
                  <a:gd name="T27" fmla="*/ 6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72">
                    <a:moveTo>
                      <a:pt x="90" y="72"/>
                    </a:moveTo>
                    <a:cubicBezTo>
                      <a:pt x="6" y="72"/>
                      <a:pt x="6" y="72"/>
                      <a:pt x="6" y="72"/>
                    </a:cubicBezTo>
                    <a:cubicBezTo>
                      <a:pt x="3" y="72"/>
                      <a:pt x="0" y="69"/>
                      <a:pt x="0" y="66"/>
                    </a:cubicBezTo>
                    <a:cubicBezTo>
                      <a:pt x="0" y="6"/>
                      <a:pt x="0" y="6"/>
                      <a:pt x="0" y="6"/>
                    </a:cubicBezTo>
                    <a:cubicBezTo>
                      <a:pt x="0" y="3"/>
                      <a:pt x="3" y="0"/>
                      <a:pt x="6" y="0"/>
                    </a:cubicBezTo>
                    <a:cubicBezTo>
                      <a:pt x="90" y="0"/>
                      <a:pt x="90" y="0"/>
                      <a:pt x="90" y="0"/>
                    </a:cubicBezTo>
                    <a:cubicBezTo>
                      <a:pt x="94" y="0"/>
                      <a:pt x="96" y="3"/>
                      <a:pt x="96" y="6"/>
                    </a:cubicBezTo>
                    <a:cubicBezTo>
                      <a:pt x="96" y="66"/>
                      <a:pt x="96" y="66"/>
                      <a:pt x="96" y="66"/>
                    </a:cubicBezTo>
                    <a:cubicBezTo>
                      <a:pt x="96" y="69"/>
                      <a:pt x="94" y="72"/>
                      <a:pt x="90" y="72"/>
                    </a:cubicBezTo>
                    <a:close/>
                    <a:moveTo>
                      <a:pt x="12" y="60"/>
                    </a:moveTo>
                    <a:cubicBezTo>
                      <a:pt x="84" y="60"/>
                      <a:pt x="84" y="60"/>
                      <a:pt x="84" y="60"/>
                    </a:cubicBezTo>
                    <a:cubicBezTo>
                      <a:pt x="84" y="12"/>
                      <a:pt x="84" y="12"/>
                      <a:pt x="84" y="12"/>
                    </a:cubicBezTo>
                    <a:cubicBezTo>
                      <a:pt x="12" y="12"/>
                      <a:pt x="12" y="12"/>
                      <a:pt x="12" y="12"/>
                    </a:cubicBezTo>
                    <a:lnTo>
                      <a:pt x="12" y="6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33" name="Freeform 76">
                <a:extLst>
                  <a:ext uri="{FF2B5EF4-FFF2-40B4-BE49-F238E27FC236}">
                    <a16:creationId xmlns:a16="http://schemas.microsoft.com/office/drawing/2014/main" id="{CB063108-DF7B-86B1-21BE-52DF49E2E0FB}"/>
                  </a:ext>
                </a:extLst>
              </p:cNvPr>
              <p:cNvSpPr>
                <a:spLocks noEditPoints="1"/>
              </p:cNvSpPr>
              <p:nvPr/>
            </p:nvSpPr>
            <p:spPr bwMode="auto">
              <a:xfrm>
                <a:off x="1256117" y="2846317"/>
                <a:ext cx="142" cy="160"/>
              </a:xfrm>
              <a:custGeom>
                <a:avLst/>
                <a:gdLst>
                  <a:gd name="T0" fmla="*/ 90 w 96"/>
                  <a:gd name="T1" fmla="*/ 108 h 108"/>
                  <a:gd name="T2" fmla="*/ 6 w 96"/>
                  <a:gd name="T3" fmla="*/ 108 h 108"/>
                  <a:gd name="T4" fmla="*/ 0 w 96"/>
                  <a:gd name="T5" fmla="*/ 102 h 108"/>
                  <a:gd name="T6" fmla="*/ 0 w 96"/>
                  <a:gd name="T7" fmla="*/ 6 h 108"/>
                  <a:gd name="T8" fmla="*/ 6 w 96"/>
                  <a:gd name="T9" fmla="*/ 0 h 108"/>
                  <a:gd name="T10" fmla="*/ 90 w 96"/>
                  <a:gd name="T11" fmla="*/ 0 h 108"/>
                  <a:gd name="T12" fmla="*/ 96 w 96"/>
                  <a:gd name="T13" fmla="*/ 6 h 108"/>
                  <a:gd name="T14" fmla="*/ 96 w 96"/>
                  <a:gd name="T15" fmla="*/ 102 h 108"/>
                  <a:gd name="T16" fmla="*/ 90 w 96"/>
                  <a:gd name="T17" fmla="*/ 108 h 108"/>
                  <a:gd name="T18" fmla="*/ 12 w 96"/>
                  <a:gd name="T19" fmla="*/ 96 h 108"/>
                  <a:gd name="T20" fmla="*/ 84 w 96"/>
                  <a:gd name="T21" fmla="*/ 96 h 108"/>
                  <a:gd name="T22" fmla="*/ 84 w 96"/>
                  <a:gd name="T23" fmla="*/ 12 h 108"/>
                  <a:gd name="T24" fmla="*/ 12 w 96"/>
                  <a:gd name="T25" fmla="*/ 12 h 108"/>
                  <a:gd name="T26" fmla="*/ 12 w 96"/>
                  <a:gd name="T27"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108">
                    <a:moveTo>
                      <a:pt x="90" y="108"/>
                    </a:moveTo>
                    <a:cubicBezTo>
                      <a:pt x="6" y="108"/>
                      <a:pt x="6" y="108"/>
                      <a:pt x="6" y="108"/>
                    </a:cubicBezTo>
                    <a:cubicBezTo>
                      <a:pt x="3" y="108"/>
                      <a:pt x="0" y="105"/>
                      <a:pt x="0" y="102"/>
                    </a:cubicBezTo>
                    <a:cubicBezTo>
                      <a:pt x="0" y="6"/>
                      <a:pt x="0" y="6"/>
                      <a:pt x="0" y="6"/>
                    </a:cubicBezTo>
                    <a:cubicBezTo>
                      <a:pt x="0" y="3"/>
                      <a:pt x="3" y="0"/>
                      <a:pt x="6" y="0"/>
                    </a:cubicBezTo>
                    <a:cubicBezTo>
                      <a:pt x="90" y="0"/>
                      <a:pt x="90" y="0"/>
                      <a:pt x="90" y="0"/>
                    </a:cubicBezTo>
                    <a:cubicBezTo>
                      <a:pt x="94" y="0"/>
                      <a:pt x="96" y="3"/>
                      <a:pt x="96" y="6"/>
                    </a:cubicBezTo>
                    <a:cubicBezTo>
                      <a:pt x="96" y="102"/>
                      <a:pt x="96" y="102"/>
                      <a:pt x="96" y="102"/>
                    </a:cubicBezTo>
                    <a:cubicBezTo>
                      <a:pt x="96" y="105"/>
                      <a:pt x="94" y="108"/>
                      <a:pt x="90" y="108"/>
                    </a:cubicBezTo>
                    <a:close/>
                    <a:moveTo>
                      <a:pt x="12" y="96"/>
                    </a:moveTo>
                    <a:cubicBezTo>
                      <a:pt x="84" y="96"/>
                      <a:pt x="84" y="96"/>
                      <a:pt x="84" y="96"/>
                    </a:cubicBezTo>
                    <a:cubicBezTo>
                      <a:pt x="84" y="12"/>
                      <a:pt x="84" y="12"/>
                      <a:pt x="84" y="12"/>
                    </a:cubicBezTo>
                    <a:cubicBezTo>
                      <a:pt x="12" y="12"/>
                      <a:pt x="12" y="12"/>
                      <a:pt x="12" y="12"/>
                    </a:cubicBezTo>
                    <a:lnTo>
                      <a:pt x="12" y="9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34" name="Freeform 77">
                <a:extLst>
                  <a:ext uri="{FF2B5EF4-FFF2-40B4-BE49-F238E27FC236}">
                    <a16:creationId xmlns:a16="http://schemas.microsoft.com/office/drawing/2014/main" id="{21F07672-FB74-5224-32EF-73B99959F15E}"/>
                  </a:ext>
                </a:extLst>
              </p:cNvPr>
              <p:cNvSpPr>
                <a:spLocks noEditPoints="1"/>
              </p:cNvSpPr>
              <p:nvPr/>
            </p:nvSpPr>
            <p:spPr bwMode="auto">
              <a:xfrm>
                <a:off x="1256153" y="2846353"/>
                <a:ext cx="71" cy="71"/>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12 h 48"/>
                  <a:gd name="T12" fmla="*/ 12 w 48"/>
                  <a:gd name="T13" fmla="*/ 24 h 48"/>
                  <a:gd name="T14" fmla="*/ 24 w 48"/>
                  <a:gd name="T15" fmla="*/ 36 h 48"/>
                  <a:gd name="T16" fmla="*/ 36 w 48"/>
                  <a:gd name="T17" fmla="*/ 24 h 48"/>
                  <a:gd name="T18" fmla="*/ 24 w 48"/>
                  <a:gd name="T1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1"/>
                      <a:pt x="11" y="0"/>
                      <a:pt x="24" y="0"/>
                    </a:cubicBezTo>
                    <a:cubicBezTo>
                      <a:pt x="37" y="0"/>
                      <a:pt x="48" y="11"/>
                      <a:pt x="48" y="24"/>
                    </a:cubicBezTo>
                    <a:cubicBezTo>
                      <a:pt x="48" y="37"/>
                      <a:pt x="37" y="48"/>
                      <a:pt x="24" y="48"/>
                    </a:cubicBezTo>
                    <a:close/>
                    <a:moveTo>
                      <a:pt x="24" y="12"/>
                    </a:moveTo>
                    <a:cubicBezTo>
                      <a:pt x="18" y="12"/>
                      <a:pt x="12" y="17"/>
                      <a:pt x="12" y="24"/>
                    </a:cubicBezTo>
                    <a:cubicBezTo>
                      <a:pt x="12" y="30"/>
                      <a:pt x="18" y="36"/>
                      <a:pt x="24" y="36"/>
                    </a:cubicBezTo>
                    <a:cubicBezTo>
                      <a:pt x="31" y="36"/>
                      <a:pt x="36" y="30"/>
                      <a:pt x="36" y="24"/>
                    </a:cubicBezTo>
                    <a:cubicBezTo>
                      <a:pt x="36" y="17"/>
                      <a:pt x="31" y="12"/>
                      <a:pt x="24" y="12"/>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35" name="Freeform 78">
                <a:extLst>
                  <a:ext uri="{FF2B5EF4-FFF2-40B4-BE49-F238E27FC236}">
                    <a16:creationId xmlns:a16="http://schemas.microsoft.com/office/drawing/2014/main" id="{2D22047C-C713-D047-BCF6-786F2A6A3D8B}"/>
                  </a:ext>
                </a:extLst>
              </p:cNvPr>
              <p:cNvSpPr>
                <a:spLocks noEditPoints="1"/>
              </p:cNvSpPr>
              <p:nvPr/>
            </p:nvSpPr>
            <p:spPr bwMode="auto">
              <a:xfrm>
                <a:off x="1256135" y="2846406"/>
                <a:ext cx="106" cy="71"/>
              </a:xfrm>
              <a:custGeom>
                <a:avLst/>
                <a:gdLst>
                  <a:gd name="T0" fmla="*/ 66 w 72"/>
                  <a:gd name="T1" fmla="*/ 48 h 48"/>
                  <a:gd name="T2" fmla="*/ 6 w 72"/>
                  <a:gd name="T3" fmla="*/ 48 h 48"/>
                  <a:gd name="T4" fmla="*/ 0 w 72"/>
                  <a:gd name="T5" fmla="*/ 42 h 48"/>
                  <a:gd name="T6" fmla="*/ 36 w 72"/>
                  <a:gd name="T7" fmla="*/ 0 h 48"/>
                  <a:gd name="T8" fmla="*/ 72 w 72"/>
                  <a:gd name="T9" fmla="*/ 42 h 48"/>
                  <a:gd name="T10" fmla="*/ 66 w 72"/>
                  <a:gd name="T11" fmla="*/ 48 h 48"/>
                  <a:gd name="T12" fmla="*/ 13 w 72"/>
                  <a:gd name="T13" fmla="*/ 36 h 48"/>
                  <a:gd name="T14" fmla="*/ 60 w 72"/>
                  <a:gd name="T15" fmla="*/ 36 h 48"/>
                  <a:gd name="T16" fmla="*/ 36 w 72"/>
                  <a:gd name="T17" fmla="*/ 12 h 48"/>
                  <a:gd name="T18" fmla="*/ 13 w 72"/>
                  <a:gd name="T19"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48">
                    <a:moveTo>
                      <a:pt x="66" y="48"/>
                    </a:moveTo>
                    <a:cubicBezTo>
                      <a:pt x="6" y="48"/>
                      <a:pt x="6" y="48"/>
                      <a:pt x="6" y="48"/>
                    </a:cubicBezTo>
                    <a:cubicBezTo>
                      <a:pt x="3" y="48"/>
                      <a:pt x="0" y="45"/>
                      <a:pt x="0" y="42"/>
                    </a:cubicBezTo>
                    <a:cubicBezTo>
                      <a:pt x="0" y="19"/>
                      <a:pt x="16" y="0"/>
                      <a:pt x="36" y="0"/>
                    </a:cubicBezTo>
                    <a:cubicBezTo>
                      <a:pt x="56" y="0"/>
                      <a:pt x="72" y="19"/>
                      <a:pt x="72" y="42"/>
                    </a:cubicBezTo>
                    <a:cubicBezTo>
                      <a:pt x="72" y="45"/>
                      <a:pt x="70" y="48"/>
                      <a:pt x="66" y="48"/>
                    </a:cubicBezTo>
                    <a:close/>
                    <a:moveTo>
                      <a:pt x="13" y="36"/>
                    </a:moveTo>
                    <a:cubicBezTo>
                      <a:pt x="60" y="36"/>
                      <a:pt x="60" y="36"/>
                      <a:pt x="60" y="36"/>
                    </a:cubicBezTo>
                    <a:cubicBezTo>
                      <a:pt x="58" y="22"/>
                      <a:pt x="48" y="12"/>
                      <a:pt x="36" y="12"/>
                    </a:cubicBezTo>
                    <a:cubicBezTo>
                      <a:pt x="25" y="12"/>
                      <a:pt x="15" y="22"/>
                      <a:pt x="13" y="36"/>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36" name="Freeform 79">
                <a:extLst>
                  <a:ext uri="{FF2B5EF4-FFF2-40B4-BE49-F238E27FC236}">
                    <a16:creationId xmlns:a16="http://schemas.microsoft.com/office/drawing/2014/main" id="{96C383FB-2424-AE24-4C78-BBD36448D012}"/>
                  </a:ext>
                </a:extLst>
              </p:cNvPr>
              <p:cNvSpPr>
                <a:spLocks/>
              </p:cNvSpPr>
              <p:nvPr/>
            </p:nvSpPr>
            <p:spPr bwMode="auto">
              <a:xfrm>
                <a:off x="1256126" y="2846495"/>
                <a:ext cx="89" cy="18"/>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9"/>
                      <a:pt x="0" y="6"/>
                    </a:cubicBezTo>
                    <a:cubicBezTo>
                      <a:pt x="0" y="3"/>
                      <a:pt x="3" y="0"/>
                      <a:pt x="6" y="0"/>
                    </a:cubicBezTo>
                    <a:cubicBezTo>
                      <a:pt x="54" y="0"/>
                      <a:pt x="54" y="0"/>
                      <a:pt x="54" y="0"/>
                    </a:cubicBezTo>
                    <a:cubicBezTo>
                      <a:pt x="58" y="0"/>
                      <a:pt x="60" y="3"/>
                      <a:pt x="60" y="6"/>
                    </a:cubicBezTo>
                    <a:cubicBezTo>
                      <a:pt x="60" y="9"/>
                      <a:pt x="58" y="12"/>
                      <a:pt x="54" y="12"/>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37" name="Freeform 80">
                <a:extLst>
                  <a:ext uri="{FF2B5EF4-FFF2-40B4-BE49-F238E27FC236}">
                    <a16:creationId xmlns:a16="http://schemas.microsoft.com/office/drawing/2014/main" id="{B39BA564-3BBC-FF16-7F32-84642C29A89C}"/>
                  </a:ext>
                </a:extLst>
              </p:cNvPr>
              <p:cNvSpPr>
                <a:spLocks/>
              </p:cNvSpPr>
              <p:nvPr/>
            </p:nvSpPr>
            <p:spPr bwMode="auto">
              <a:xfrm>
                <a:off x="1256126" y="2846531"/>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9"/>
                      <a:pt x="0" y="6"/>
                    </a:cubicBezTo>
                    <a:cubicBezTo>
                      <a:pt x="0" y="3"/>
                      <a:pt x="3" y="0"/>
                      <a:pt x="6" y="0"/>
                    </a:cubicBezTo>
                    <a:cubicBezTo>
                      <a:pt x="54" y="0"/>
                      <a:pt x="54" y="0"/>
                      <a:pt x="54" y="0"/>
                    </a:cubicBezTo>
                    <a:cubicBezTo>
                      <a:pt x="58" y="0"/>
                      <a:pt x="60" y="3"/>
                      <a:pt x="60" y="6"/>
                    </a:cubicBezTo>
                    <a:cubicBezTo>
                      <a:pt x="60" y="9"/>
                      <a:pt x="58" y="12"/>
                      <a:pt x="54" y="12"/>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38" name="Freeform 81">
                <a:extLst>
                  <a:ext uri="{FF2B5EF4-FFF2-40B4-BE49-F238E27FC236}">
                    <a16:creationId xmlns:a16="http://schemas.microsoft.com/office/drawing/2014/main" id="{F6812BB4-9A1B-846B-7E25-19AA474EA06A}"/>
                  </a:ext>
                </a:extLst>
              </p:cNvPr>
              <p:cNvSpPr>
                <a:spLocks noEditPoints="1"/>
              </p:cNvSpPr>
              <p:nvPr/>
            </p:nvSpPr>
            <p:spPr bwMode="auto">
              <a:xfrm>
                <a:off x="1256117" y="2846211"/>
                <a:ext cx="36" cy="35"/>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12 h 24"/>
                  <a:gd name="T12" fmla="*/ 12 w 24"/>
                  <a:gd name="T13" fmla="*/ 12 h 24"/>
                  <a:gd name="T14" fmla="*/ 12 w 24"/>
                  <a:gd name="T15" fmla="*/ 12 h 24"/>
                  <a:gd name="T16" fmla="*/ 12 w 24"/>
                  <a:gd name="T17" fmla="*/ 12 h 24"/>
                  <a:gd name="T18" fmla="*/ 12 w 24"/>
                  <a:gd name="T19" fmla="*/ 12 h 24"/>
                  <a:gd name="T20" fmla="*/ 12 w 24"/>
                  <a:gd name="T21" fmla="*/ 12 h 24"/>
                  <a:gd name="T22" fmla="*/ 12 w 24"/>
                  <a:gd name="T23" fmla="*/ 12 h 24"/>
                  <a:gd name="T24" fmla="*/ 12 w 24"/>
                  <a:gd name="T25" fmla="*/ 12 h 24"/>
                  <a:gd name="T26" fmla="*/ 12 w 24"/>
                  <a:gd name="T27" fmla="*/ 12 h 24"/>
                  <a:gd name="T28" fmla="*/ 12 w 24"/>
                  <a:gd name="T29" fmla="*/ 12 h 24"/>
                  <a:gd name="T30" fmla="*/ 12 w 24"/>
                  <a:gd name="T31" fmla="*/ 12 h 24"/>
                  <a:gd name="T32" fmla="*/ 12 w 24"/>
                  <a:gd name="T33"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4">
                    <a:moveTo>
                      <a:pt x="12" y="24"/>
                    </a:moveTo>
                    <a:cubicBezTo>
                      <a:pt x="6" y="24"/>
                      <a:pt x="0" y="18"/>
                      <a:pt x="0" y="12"/>
                    </a:cubicBezTo>
                    <a:cubicBezTo>
                      <a:pt x="0" y="5"/>
                      <a:pt x="6" y="0"/>
                      <a:pt x="12" y="0"/>
                    </a:cubicBezTo>
                    <a:cubicBezTo>
                      <a:pt x="19" y="0"/>
                      <a:pt x="24" y="5"/>
                      <a:pt x="24" y="12"/>
                    </a:cubicBezTo>
                    <a:cubicBezTo>
                      <a:pt x="24" y="18"/>
                      <a:pt x="19" y="24"/>
                      <a:pt x="12" y="24"/>
                    </a:cubicBezTo>
                    <a:close/>
                    <a:moveTo>
                      <a:pt x="12" y="12"/>
                    </a:moveTo>
                    <a:cubicBezTo>
                      <a:pt x="12" y="12"/>
                      <a:pt x="12" y="12"/>
                      <a:pt x="12" y="12"/>
                    </a:cubicBezTo>
                    <a:close/>
                    <a:moveTo>
                      <a:pt x="12" y="12"/>
                    </a:moveTo>
                    <a:cubicBezTo>
                      <a:pt x="12" y="12"/>
                      <a:pt x="12" y="12"/>
                      <a:pt x="12" y="12"/>
                    </a:cubicBezTo>
                    <a:close/>
                    <a:moveTo>
                      <a:pt x="12" y="12"/>
                    </a:moveTo>
                    <a:cubicBezTo>
                      <a:pt x="12" y="12"/>
                      <a:pt x="12" y="12"/>
                      <a:pt x="12" y="12"/>
                    </a:cubicBezTo>
                    <a:close/>
                    <a:moveTo>
                      <a:pt x="12" y="12"/>
                    </a:moveTo>
                    <a:cubicBezTo>
                      <a:pt x="12" y="12"/>
                      <a:pt x="12" y="12"/>
                      <a:pt x="12" y="12"/>
                    </a:cubicBezTo>
                    <a:close/>
                    <a:moveTo>
                      <a:pt x="12" y="12"/>
                    </a:moveTo>
                    <a:cubicBezTo>
                      <a:pt x="12" y="12"/>
                      <a:pt x="12" y="12"/>
                      <a:pt x="12" y="12"/>
                    </a:cubicBezTo>
                    <a:close/>
                    <a:moveTo>
                      <a:pt x="12" y="12"/>
                    </a:moveTo>
                    <a:cubicBezTo>
                      <a:pt x="12" y="12"/>
                      <a:pt x="12" y="12"/>
                      <a:pt x="12" y="12"/>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39" name="Freeform 82">
                <a:extLst>
                  <a:ext uri="{FF2B5EF4-FFF2-40B4-BE49-F238E27FC236}">
                    <a16:creationId xmlns:a16="http://schemas.microsoft.com/office/drawing/2014/main" id="{93ACC35D-09FB-8C00-51DF-F14B0660EF28}"/>
                  </a:ext>
                </a:extLst>
              </p:cNvPr>
              <p:cNvSpPr>
                <a:spLocks noEditPoints="1"/>
              </p:cNvSpPr>
              <p:nvPr/>
            </p:nvSpPr>
            <p:spPr bwMode="auto">
              <a:xfrm>
                <a:off x="1256170" y="2846211"/>
                <a:ext cx="36" cy="35"/>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12 h 24"/>
                  <a:gd name="T12" fmla="*/ 12 w 24"/>
                  <a:gd name="T13" fmla="*/ 12 h 24"/>
                  <a:gd name="T14" fmla="*/ 12 w 24"/>
                  <a:gd name="T15" fmla="*/ 12 h 24"/>
                  <a:gd name="T16" fmla="*/ 12 w 24"/>
                  <a:gd name="T17" fmla="*/ 12 h 24"/>
                  <a:gd name="T18" fmla="*/ 12 w 24"/>
                  <a:gd name="T19" fmla="*/ 12 h 24"/>
                  <a:gd name="T20" fmla="*/ 12 w 24"/>
                  <a:gd name="T21" fmla="*/ 12 h 24"/>
                  <a:gd name="T22" fmla="*/ 12 w 24"/>
                  <a:gd name="T23" fmla="*/ 12 h 24"/>
                  <a:gd name="T24" fmla="*/ 12 w 24"/>
                  <a:gd name="T25" fmla="*/ 12 h 24"/>
                  <a:gd name="T26" fmla="*/ 12 w 24"/>
                  <a:gd name="T27" fmla="*/ 12 h 24"/>
                  <a:gd name="T28" fmla="*/ 12 w 24"/>
                  <a:gd name="T29" fmla="*/ 12 h 24"/>
                  <a:gd name="T30" fmla="*/ 12 w 24"/>
                  <a:gd name="T31" fmla="*/ 12 h 24"/>
                  <a:gd name="T32" fmla="*/ 12 w 24"/>
                  <a:gd name="T33"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4">
                    <a:moveTo>
                      <a:pt x="12" y="24"/>
                    </a:moveTo>
                    <a:cubicBezTo>
                      <a:pt x="6" y="24"/>
                      <a:pt x="0" y="18"/>
                      <a:pt x="0" y="12"/>
                    </a:cubicBezTo>
                    <a:cubicBezTo>
                      <a:pt x="0" y="5"/>
                      <a:pt x="6" y="0"/>
                      <a:pt x="12" y="0"/>
                    </a:cubicBezTo>
                    <a:cubicBezTo>
                      <a:pt x="19" y="0"/>
                      <a:pt x="24" y="5"/>
                      <a:pt x="24" y="12"/>
                    </a:cubicBezTo>
                    <a:cubicBezTo>
                      <a:pt x="24" y="18"/>
                      <a:pt x="19" y="24"/>
                      <a:pt x="12" y="24"/>
                    </a:cubicBezTo>
                    <a:close/>
                    <a:moveTo>
                      <a:pt x="12" y="12"/>
                    </a:moveTo>
                    <a:cubicBezTo>
                      <a:pt x="12" y="12"/>
                      <a:pt x="12" y="12"/>
                      <a:pt x="12" y="12"/>
                    </a:cubicBezTo>
                    <a:close/>
                    <a:moveTo>
                      <a:pt x="12" y="12"/>
                    </a:moveTo>
                    <a:cubicBezTo>
                      <a:pt x="12" y="12"/>
                      <a:pt x="12" y="12"/>
                      <a:pt x="12" y="12"/>
                    </a:cubicBezTo>
                    <a:close/>
                    <a:moveTo>
                      <a:pt x="12" y="12"/>
                    </a:moveTo>
                    <a:cubicBezTo>
                      <a:pt x="12" y="12"/>
                      <a:pt x="12" y="12"/>
                      <a:pt x="12" y="12"/>
                    </a:cubicBezTo>
                    <a:close/>
                    <a:moveTo>
                      <a:pt x="12" y="12"/>
                    </a:moveTo>
                    <a:cubicBezTo>
                      <a:pt x="12" y="12"/>
                      <a:pt x="12" y="12"/>
                      <a:pt x="12" y="12"/>
                    </a:cubicBezTo>
                    <a:close/>
                    <a:moveTo>
                      <a:pt x="12" y="12"/>
                    </a:moveTo>
                    <a:cubicBezTo>
                      <a:pt x="12" y="12"/>
                      <a:pt x="12" y="12"/>
                      <a:pt x="12" y="12"/>
                    </a:cubicBezTo>
                    <a:close/>
                    <a:moveTo>
                      <a:pt x="12" y="12"/>
                    </a:moveTo>
                    <a:cubicBezTo>
                      <a:pt x="12" y="12"/>
                      <a:pt x="12" y="12"/>
                      <a:pt x="12" y="12"/>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40" name="Freeform 83">
                <a:extLst>
                  <a:ext uri="{FF2B5EF4-FFF2-40B4-BE49-F238E27FC236}">
                    <a16:creationId xmlns:a16="http://schemas.microsoft.com/office/drawing/2014/main" id="{F753CF24-6CF8-4F07-8BE1-562FB18AE60B}"/>
                  </a:ext>
                </a:extLst>
              </p:cNvPr>
              <p:cNvSpPr>
                <a:spLocks noEditPoints="1"/>
              </p:cNvSpPr>
              <p:nvPr/>
            </p:nvSpPr>
            <p:spPr bwMode="auto">
              <a:xfrm>
                <a:off x="1256224" y="2846211"/>
                <a:ext cx="35" cy="35"/>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12 h 24"/>
                  <a:gd name="T12" fmla="*/ 12 w 24"/>
                  <a:gd name="T13" fmla="*/ 12 h 24"/>
                  <a:gd name="T14" fmla="*/ 12 w 24"/>
                  <a:gd name="T15" fmla="*/ 12 h 24"/>
                  <a:gd name="T16" fmla="*/ 12 w 24"/>
                  <a:gd name="T17" fmla="*/ 12 h 24"/>
                  <a:gd name="T18" fmla="*/ 12 w 24"/>
                  <a:gd name="T19" fmla="*/ 12 h 24"/>
                  <a:gd name="T20" fmla="*/ 12 w 24"/>
                  <a:gd name="T21" fmla="*/ 12 h 24"/>
                  <a:gd name="T22" fmla="*/ 12 w 24"/>
                  <a:gd name="T23" fmla="*/ 12 h 24"/>
                  <a:gd name="T24" fmla="*/ 12 w 24"/>
                  <a:gd name="T25" fmla="*/ 12 h 24"/>
                  <a:gd name="T26" fmla="*/ 12 w 24"/>
                  <a:gd name="T27" fmla="*/ 12 h 24"/>
                  <a:gd name="T28" fmla="*/ 12 w 24"/>
                  <a:gd name="T29" fmla="*/ 12 h 24"/>
                  <a:gd name="T30" fmla="*/ 12 w 24"/>
                  <a:gd name="T31" fmla="*/ 12 h 24"/>
                  <a:gd name="T32" fmla="*/ 12 w 24"/>
                  <a:gd name="T33"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4">
                    <a:moveTo>
                      <a:pt x="12" y="24"/>
                    </a:moveTo>
                    <a:cubicBezTo>
                      <a:pt x="6" y="24"/>
                      <a:pt x="0" y="18"/>
                      <a:pt x="0" y="12"/>
                    </a:cubicBezTo>
                    <a:cubicBezTo>
                      <a:pt x="0" y="5"/>
                      <a:pt x="6" y="0"/>
                      <a:pt x="12" y="0"/>
                    </a:cubicBezTo>
                    <a:cubicBezTo>
                      <a:pt x="19" y="0"/>
                      <a:pt x="24" y="5"/>
                      <a:pt x="24" y="12"/>
                    </a:cubicBezTo>
                    <a:cubicBezTo>
                      <a:pt x="24" y="18"/>
                      <a:pt x="19" y="24"/>
                      <a:pt x="12" y="24"/>
                    </a:cubicBezTo>
                    <a:close/>
                    <a:moveTo>
                      <a:pt x="12" y="12"/>
                    </a:moveTo>
                    <a:cubicBezTo>
                      <a:pt x="12" y="12"/>
                      <a:pt x="12" y="12"/>
                      <a:pt x="12" y="12"/>
                    </a:cubicBezTo>
                    <a:close/>
                    <a:moveTo>
                      <a:pt x="12" y="12"/>
                    </a:moveTo>
                    <a:cubicBezTo>
                      <a:pt x="12" y="12"/>
                      <a:pt x="12" y="12"/>
                      <a:pt x="12" y="12"/>
                    </a:cubicBezTo>
                    <a:close/>
                    <a:moveTo>
                      <a:pt x="12" y="12"/>
                    </a:moveTo>
                    <a:cubicBezTo>
                      <a:pt x="12" y="12"/>
                      <a:pt x="12" y="12"/>
                      <a:pt x="12" y="12"/>
                    </a:cubicBezTo>
                    <a:close/>
                    <a:moveTo>
                      <a:pt x="12" y="12"/>
                    </a:moveTo>
                    <a:cubicBezTo>
                      <a:pt x="12" y="12"/>
                      <a:pt x="12" y="12"/>
                      <a:pt x="12" y="12"/>
                    </a:cubicBezTo>
                    <a:close/>
                    <a:moveTo>
                      <a:pt x="12" y="12"/>
                    </a:moveTo>
                    <a:cubicBezTo>
                      <a:pt x="12" y="12"/>
                      <a:pt x="12" y="12"/>
                      <a:pt x="12" y="12"/>
                    </a:cubicBezTo>
                    <a:close/>
                    <a:moveTo>
                      <a:pt x="12" y="12"/>
                    </a:moveTo>
                    <a:cubicBezTo>
                      <a:pt x="12" y="12"/>
                      <a:pt x="12" y="12"/>
                      <a:pt x="12" y="12"/>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grpSp>
        <p:grpSp>
          <p:nvGrpSpPr>
            <p:cNvPr id="51" name="Group 50">
              <a:extLst>
                <a:ext uri="{FF2B5EF4-FFF2-40B4-BE49-F238E27FC236}">
                  <a16:creationId xmlns:a16="http://schemas.microsoft.com/office/drawing/2014/main" id="{176F115F-E497-CFFE-FFC0-558736296C0C}"/>
                </a:ext>
              </a:extLst>
            </p:cNvPr>
            <p:cNvGrpSpPr>
              <a:grpSpLocks noChangeAspect="1"/>
            </p:cNvGrpSpPr>
            <p:nvPr/>
          </p:nvGrpSpPr>
          <p:grpSpPr bwMode="auto">
            <a:xfrm>
              <a:off x="5284794" y="2862466"/>
              <a:ext cx="301074" cy="400805"/>
              <a:chOff x="1305460" y="3582133"/>
              <a:chExt cx="320" cy="426"/>
            </a:xfrm>
            <a:solidFill>
              <a:schemeClr val="tx1"/>
            </a:solidFill>
          </p:grpSpPr>
          <p:sp>
            <p:nvSpPr>
              <p:cNvPr id="43" name="Freeform 79">
                <a:extLst>
                  <a:ext uri="{FF2B5EF4-FFF2-40B4-BE49-F238E27FC236}">
                    <a16:creationId xmlns:a16="http://schemas.microsoft.com/office/drawing/2014/main" id="{C8476D24-2F21-3D86-4DD6-1B122D2169E7}"/>
                  </a:ext>
                </a:extLst>
              </p:cNvPr>
              <p:cNvSpPr>
                <a:spLocks noEditPoints="1"/>
              </p:cNvSpPr>
              <p:nvPr/>
            </p:nvSpPr>
            <p:spPr bwMode="auto">
              <a:xfrm>
                <a:off x="1305460" y="3582133"/>
                <a:ext cx="320" cy="426"/>
              </a:xfrm>
              <a:custGeom>
                <a:avLst/>
                <a:gdLst>
                  <a:gd name="T0" fmla="*/ 210 w 216"/>
                  <a:gd name="T1" fmla="*/ 288 h 288"/>
                  <a:gd name="T2" fmla="*/ 6 w 216"/>
                  <a:gd name="T3" fmla="*/ 288 h 288"/>
                  <a:gd name="T4" fmla="*/ 0 w 216"/>
                  <a:gd name="T5" fmla="*/ 282 h 288"/>
                  <a:gd name="T6" fmla="*/ 0 w 216"/>
                  <a:gd name="T7" fmla="*/ 6 h 288"/>
                  <a:gd name="T8" fmla="*/ 6 w 216"/>
                  <a:gd name="T9" fmla="*/ 0 h 288"/>
                  <a:gd name="T10" fmla="*/ 138 w 216"/>
                  <a:gd name="T11" fmla="*/ 0 h 288"/>
                  <a:gd name="T12" fmla="*/ 142 w 216"/>
                  <a:gd name="T13" fmla="*/ 2 h 288"/>
                  <a:gd name="T14" fmla="*/ 214 w 216"/>
                  <a:gd name="T15" fmla="*/ 74 h 288"/>
                  <a:gd name="T16" fmla="*/ 216 w 216"/>
                  <a:gd name="T17" fmla="*/ 78 h 288"/>
                  <a:gd name="T18" fmla="*/ 216 w 216"/>
                  <a:gd name="T19" fmla="*/ 282 h 288"/>
                  <a:gd name="T20" fmla="*/ 210 w 216"/>
                  <a:gd name="T21" fmla="*/ 288 h 288"/>
                  <a:gd name="T22" fmla="*/ 12 w 216"/>
                  <a:gd name="T23" fmla="*/ 276 h 288"/>
                  <a:gd name="T24" fmla="*/ 204 w 216"/>
                  <a:gd name="T25" fmla="*/ 276 h 288"/>
                  <a:gd name="T26" fmla="*/ 204 w 216"/>
                  <a:gd name="T27" fmla="*/ 81 h 288"/>
                  <a:gd name="T28" fmla="*/ 136 w 216"/>
                  <a:gd name="T29" fmla="*/ 12 h 288"/>
                  <a:gd name="T30" fmla="*/ 12 w 216"/>
                  <a:gd name="T31" fmla="*/ 12 h 288"/>
                  <a:gd name="T32" fmla="*/ 12 w 216"/>
                  <a:gd name="T33" fmla="*/ 27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 h="288">
                    <a:moveTo>
                      <a:pt x="210" y="288"/>
                    </a:moveTo>
                    <a:cubicBezTo>
                      <a:pt x="6" y="288"/>
                      <a:pt x="6" y="288"/>
                      <a:pt x="6" y="288"/>
                    </a:cubicBezTo>
                    <a:cubicBezTo>
                      <a:pt x="3" y="288"/>
                      <a:pt x="0" y="286"/>
                      <a:pt x="0" y="282"/>
                    </a:cubicBezTo>
                    <a:cubicBezTo>
                      <a:pt x="0" y="6"/>
                      <a:pt x="0" y="6"/>
                      <a:pt x="0" y="6"/>
                    </a:cubicBezTo>
                    <a:cubicBezTo>
                      <a:pt x="0" y="3"/>
                      <a:pt x="3" y="0"/>
                      <a:pt x="6" y="0"/>
                    </a:cubicBezTo>
                    <a:cubicBezTo>
                      <a:pt x="138" y="0"/>
                      <a:pt x="138" y="0"/>
                      <a:pt x="138" y="0"/>
                    </a:cubicBezTo>
                    <a:cubicBezTo>
                      <a:pt x="140" y="0"/>
                      <a:pt x="141" y="1"/>
                      <a:pt x="142" y="2"/>
                    </a:cubicBezTo>
                    <a:cubicBezTo>
                      <a:pt x="214" y="74"/>
                      <a:pt x="214" y="74"/>
                      <a:pt x="214" y="74"/>
                    </a:cubicBezTo>
                    <a:cubicBezTo>
                      <a:pt x="216" y="75"/>
                      <a:pt x="216" y="77"/>
                      <a:pt x="216" y="78"/>
                    </a:cubicBezTo>
                    <a:cubicBezTo>
                      <a:pt x="216" y="282"/>
                      <a:pt x="216" y="282"/>
                      <a:pt x="216" y="282"/>
                    </a:cubicBezTo>
                    <a:cubicBezTo>
                      <a:pt x="216" y="286"/>
                      <a:pt x="214" y="288"/>
                      <a:pt x="210" y="288"/>
                    </a:cubicBezTo>
                    <a:close/>
                    <a:moveTo>
                      <a:pt x="12" y="276"/>
                    </a:moveTo>
                    <a:cubicBezTo>
                      <a:pt x="204" y="276"/>
                      <a:pt x="204" y="276"/>
                      <a:pt x="204" y="276"/>
                    </a:cubicBezTo>
                    <a:cubicBezTo>
                      <a:pt x="204" y="81"/>
                      <a:pt x="204" y="81"/>
                      <a:pt x="204" y="81"/>
                    </a:cubicBezTo>
                    <a:cubicBezTo>
                      <a:pt x="136" y="12"/>
                      <a:pt x="136" y="12"/>
                      <a:pt x="136" y="12"/>
                    </a:cubicBezTo>
                    <a:cubicBezTo>
                      <a:pt x="12" y="12"/>
                      <a:pt x="12" y="12"/>
                      <a:pt x="12" y="12"/>
                    </a:cubicBezTo>
                    <a:lnTo>
                      <a:pt x="12" y="27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44" name="Freeform 80">
                <a:extLst>
                  <a:ext uri="{FF2B5EF4-FFF2-40B4-BE49-F238E27FC236}">
                    <a16:creationId xmlns:a16="http://schemas.microsoft.com/office/drawing/2014/main" id="{01C5D333-7CD4-34A0-2881-438458D9F06D}"/>
                  </a:ext>
                </a:extLst>
              </p:cNvPr>
              <p:cNvSpPr>
                <a:spLocks/>
              </p:cNvSpPr>
              <p:nvPr/>
            </p:nvSpPr>
            <p:spPr bwMode="auto">
              <a:xfrm>
                <a:off x="1305656" y="3582133"/>
                <a:ext cx="124" cy="125"/>
              </a:xfrm>
              <a:custGeom>
                <a:avLst/>
                <a:gdLst>
                  <a:gd name="T0" fmla="*/ 78 w 84"/>
                  <a:gd name="T1" fmla="*/ 84 h 84"/>
                  <a:gd name="T2" fmla="*/ 6 w 84"/>
                  <a:gd name="T3" fmla="*/ 84 h 84"/>
                  <a:gd name="T4" fmla="*/ 0 w 84"/>
                  <a:gd name="T5" fmla="*/ 78 h 84"/>
                  <a:gd name="T6" fmla="*/ 0 w 84"/>
                  <a:gd name="T7" fmla="*/ 6 h 84"/>
                  <a:gd name="T8" fmla="*/ 6 w 84"/>
                  <a:gd name="T9" fmla="*/ 0 h 84"/>
                  <a:gd name="T10" fmla="*/ 12 w 84"/>
                  <a:gd name="T11" fmla="*/ 6 h 84"/>
                  <a:gd name="T12" fmla="*/ 12 w 84"/>
                  <a:gd name="T13" fmla="*/ 72 h 84"/>
                  <a:gd name="T14" fmla="*/ 78 w 84"/>
                  <a:gd name="T15" fmla="*/ 72 h 84"/>
                  <a:gd name="T16" fmla="*/ 84 w 84"/>
                  <a:gd name="T17" fmla="*/ 78 h 84"/>
                  <a:gd name="T18" fmla="*/ 78 w 84"/>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78" y="84"/>
                    </a:moveTo>
                    <a:cubicBezTo>
                      <a:pt x="6" y="84"/>
                      <a:pt x="6" y="84"/>
                      <a:pt x="6" y="84"/>
                    </a:cubicBezTo>
                    <a:cubicBezTo>
                      <a:pt x="3" y="84"/>
                      <a:pt x="0" y="82"/>
                      <a:pt x="0" y="78"/>
                    </a:cubicBezTo>
                    <a:cubicBezTo>
                      <a:pt x="0" y="6"/>
                      <a:pt x="0" y="6"/>
                      <a:pt x="0" y="6"/>
                    </a:cubicBezTo>
                    <a:cubicBezTo>
                      <a:pt x="0" y="3"/>
                      <a:pt x="3" y="0"/>
                      <a:pt x="6" y="0"/>
                    </a:cubicBezTo>
                    <a:cubicBezTo>
                      <a:pt x="10" y="0"/>
                      <a:pt x="12" y="3"/>
                      <a:pt x="12" y="6"/>
                    </a:cubicBezTo>
                    <a:cubicBezTo>
                      <a:pt x="12" y="72"/>
                      <a:pt x="12" y="72"/>
                      <a:pt x="12" y="72"/>
                    </a:cubicBezTo>
                    <a:cubicBezTo>
                      <a:pt x="78" y="72"/>
                      <a:pt x="78" y="72"/>
                      <a:pt x="78" y="72"/>
                    </a:cubicBezTo>
                    <a:cubicBezTo>
                      <a:pt x="82" y="72"/>
                      <a:pt x="84" y="75"/>
                      <a:pt x="84" y="78"/>
                    </a:cubicBezTo>
                    <a:cubicBezTo>
                      <a:pt x="84" y="82"/>
                      <a:pt x="82" y="84"/>
                      <a:pt x="78" y="84"/>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45" name="Freeform 81">
                <a:extLst>
                  <a:ext uri="{FF2B5EF4-FFF2-40B4-BE49-F238E27FC236}">
                    <a16:creationId xmlns:a16="http://schemas.microsoft.com/office/drawing/2014/main" id="{4983DE0D-3A69-8063-9543-32641D6D17F1}"/>
                  </a:ext>
                </a:extLst>
              </p:cNvPr>
              <p:cNvSpPr>
                <a:spLocks/>
              </p:cNvSpPr>
              <p:nvPr/>
            </p:nvSpPr>
            <p:spPr bwMode="auto">
              <a:xfrm>
                <a:off x="1305620" y="3582311"/>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46" name="Freeform 82">
                <a:extLst>
                  <a:ext uri="{FF2B5EF4-FFF2-40B4-BE49-F238E27FC236}">
                    <a16:creationId xmlns:a16="http://schemas.microsoft.com/office/drawing/2014/main" id="{1ABF11CE-1153-6910-A1F8-1FFB22F58861}"/>
                  </a:ext>
                </a:extLst>
              </p:cNvPr>
              <p:cNvSpPr>
                <a:spLocks/>
              </p:cNvSpPr>
              <p:nvPr/>
            </p:nvSpPr>
            <p:spPr bwMode="auto">
              <a:xfrm>
                <a:off x="1305620" y="3582382"/>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47" name="Freeform 83">
                <a:extLst>
                  <a:ext uri="{FF2B5EF4-FFF2-40B4-BE49-F238E27FC236}">
                    <a16:creationId xmlns:a16="http://schemas.microsoft.com/office/drawing/2014/main" id="{FDE94369-97DA-089D-B476-688CFD130D07}"/>
                  </a:ext>
                </a:extLst>
              </p:cNvPr>
              <p:cNvSpPr>
                <a:spLocks/>
              </p:cNvSpPr>
              <p:nvPr/>
            </p:nvSpPr>
            <p:spPr bwMode="auto">
              <a:xfrm>
                <a:off x="1305620" y="3582453"/>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48" name="Freeform 84">
                <a:extLst>
                  <a:ext uri="{FF2B5EF4-FFF2-40B4-BE49-F238E27FC236}">
                    <a16:creationId xmlns:a16="http://schemas.microsoft.com/office/drawing/2014/main" id="{B246910E-5756-90E8-3E1E-7BEC42C6BDC2}"/>
                  </a:ext>
                </a:extLst>
              </p:cNvPr>
              <p:cNvSpPr>
                <a:spLocks/>
              </p:cNvSpPr>
              <p:nvPr/>
            </p:nvSpPr>
            <p:spPr bwMode="auto">
              <a:xfrm>
                <a:off x="1305513" y="3582275"/>
                <a:ext cx="91" cy="62"/>
              </a:xfrm>
              <a:custGeom>
                <a:avLst/>
                <a:gdLst>
                  <a:gd name="T0" fmla="*/ 24 w 61"/>
                  <a:gd name="T1" fmla="*/ 42 h 42"/>
                  <a:gd name="T2" fmla="*/ 20 w 61"/>
                  <a:gd name="T3" fmla="*/ 41 h 42"/>
                  <a:gd name="T4" fmla="*/ 2 w 61"/>
                  <a:gd name="T5" fmla="*/ 23 h 42"/>
                  <a:gd name="T6" fmla="*/ 2 w 61"/>
                  <a:gd name="T7" fmla="*/ 14 h 42"/>
                  <a:gd name="T8" fmla="*/ 10 w 61"/>
                  <a:gd name="T9" fmla="*/ 14 h 42"/>
                  <a:gd name="T10" fmla="*/ 24 w 61"/>
                  <a:gd name="T11" fmla="*/ 28 h 42"/>
                  <a:gd name="T12" fmla="*/ 50 w 61"/>
                  <a:gd name="T13" fmla="*/ 2 h 42"/>
                  <a:gd name="T14" fmla="*/ 58 w 61"/>
                  <a:gd name="T15" fmla="*/ 2 h 42"/>
                  <a:gd name="T16" fmla="*/ 58 w 61"/>
                  <a:gd name="T17" fmla="*/ 11 h 42"/>
                  <a:gd name="T18" fmla="*/ 28 w 61"/>
                  <a:gd name="T19" fmla="*/ 41 h 42"/>
                  <a:gd name="T20" fmla="*/ 24 w 61"/>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2">
                    <a:moveTo>
                      <a:pt x="24" y="42"/>
                    </a:moveTo>
                    <a:cubicBezTo>
                      <a:pt x="23" y="42"/>
                      <a:pt x="21" y="42"/>
                      <a:pt x="20" y="41"/>
                    </a:cubicBezTo>
                    <a:cubicBezTo>
                      <a:pt x="2" y="23"/>
                      <a:pt x="2" y="23"/>
                      <a:pt x="2" y="23"/>
                    </a:cubicBezTo>
                    <a:cubicBezTo>
                      <a:pt x="0" y="20"/>
                      <a:pt x="0" y="17"/>
                      <a:pt x="2" y="14"/>
                    </a:cubicBezTo>
                    <a:cubicBezTo>
                      <a:pt x="4" y="12"/>
                      <a:pt x="8" y="12"/>
                      <a:pt x="10" y="14"/>
                    </a:cubicBezTo>
                    <a:cubicBezTo>
                      <a:pt x="24" y="28"/>
                      <a:pt x="24" y="28"/>
                      <a:pt x="24" y="28"/>
                    </a:cubicBezTo>
                    <a:cubicBezTo>
                      <a:pt x="50" y="2"/>
                      <a:pt x="50" y="2"/>
                      <a:pt x="50" y="2"/>
                    </a:cubicBezTo>
                    <a:cubicBezTo>
                      <a:pt x="52" y="0"/>
                      <a:pt x="56" y="0"/>
                      <a:pt x="58" y="2"/>
                    </a:cubicBezTo>
                    <a:cubicBezTo>
                      <a:pt x="61" y="5"/>
                      <a:pt x="61" y="8"/>
                      <a:pt x="58" y="11"/>
                    </a:cubicBezTo>
                    <a:cubicBezTo>
                      <a:pt x="28" y="41"/>
                      <a:pt x="28" y="41"/>
                      <a:pt x="28" y="41"/>
                    </a:cubicBezTo>
                    <a:cubicBezTo>
                      <a:pt x="27" y="42"/>
                      <a:pt x="26" y="42"/>
                      <a:pt x="24" y="42"/>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49" name="Freeform 85">
                <a:extLst>
                  <a:ext uri="{FF2B5EF4-FFF2-40B4-BE49-F238E27FC236}">
                    <a16:creationId xmlns:a16="http://schemas.microsoft.com/office/drawing/2014/main" id="{41237B17-B37C-2F9C-E517-B1128ACD0201}"/>
                  </a:ext>
                </a:extLst>
              </p:cNvPr>
              <p:cNvSpPr>
                <a:spLocks/>
              </p:cNvSpPr>
              <p:nvPr/>
            </p:nvSpPr>
            <p:spPr bwMode="auto">
              <a:xfrm>
                <a:off x="1305513" y="3582346"/>
                <a:ext cx="91" cy="62"/>
              </a:xfrm>
              <a:custGeom>
                <a:avLst/>
                <a:gdLst>
                  <a:gd name="T0" fmla="*/ 24 w 61"/>
                  <a:gd name="T1" fmla="*/ 42 h 42"/>
                  <a:gd name="T2" fmla="*/ 20 w 61"/>
                  <a:gd name="T3" fmla="*/ 41 h 42"/>
                  <a:gd name="T4" fmla="*/ 2 w 61"/>
                  <a:gd name="T5" fmla="*/ 23 h 42"/>
                  <a:gd name="T6" fmla="*/ 2 w 61"/>
                  <a:gd name="T7" fmla="*/ 14 h 42"/>
                  <a:gd name="T8" fmla="*/ 10 w 61"/>
                  <a:gd name="T9" fmla="*/ 14 h 42"/>
                  <a:gd name="T10" fmla="*/ 24 w 61"/>
                  <a:gd name="T11" fmla="*/ 28 h 42"/>
                  <a:gd name="T12" fmla="*/ 50 w 61"/>
                  <a:gd name="T13" fmla="*/ 2 h 42"/>
                  <a:gd name="T14" fmla="*/ 58 w 61"/>
                  <a:gd name="T15" fmla="*/ 2 h 42"/>
                  <a:gd name="T16" fmla="*/ 58 w 61"/>
                  <a:gd name="T17" fmla="*/ 11 h 42"/>
                  <a:gd name="T18" fmla="*/ 28 w 61"/>
                  <a:gd name="T19" fmla="*/ 41 h 42"/>
                  <a:gd name="T20" fmla="*/ 24 w 61"/>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2">
                    <a:moveTo>
                      <a:pt x="24" y="42"/>
                    </a:moveTo>
                    <a:cubicBezTo>
                      <a:pt x="23" y="42"/>
                      <a:pt x="21" y="42"/>
                      <a:pt x="20" y="41"/>
                    </a:cubicBezTo>
                    <a:cubicBezTo>
                      <a:pt x="2" y="23"/>
                      <a:pt x="2" y="23"/>
                      <a:pt x="2" y="23"/>
                    </a:cubicBezTo>
                    <a:cubicBezTo>
                      <a:pt x="0" y="20"/>
                      <a:pt x="0" y="17"/>
                      <a:pt x="2" y="14"/>
                    </a:cubicBezTo>
                    <a:cubicBezTo>
                      <a:pt x="4" y="12"/>
                      <a:pt x="8" y="12"/>
                      <a:pt x="10" y="14"/>
                    </a:cubicBezTo>
                    <a:cubicBezTo>
                      <a:pt x="24" y="28"/>
                      <a:pt x="24" y="28"/>
                      <a:pt x="24" y="28"/>
                    </a:cubicBezTo>
                    <a:cubicBezTo>
                      <a:pt x="50" y="2"/>
                      <a:pt x="50" y="2"/>
                      <a:pt x="50" y="2"/>
                    </a:cubicBezTo>
                    <a:cubicBezTo>
                      <a:pt x="52" y="0"/>
                      <a:pt x="56" y="0"/>
                      <a:pt x="58" y="2"/>
                    </a:cubicBezTo>
                    <a:cubicBezTo>
                      <a:pt x="61" y="5"/>
                      <a:pt x="61" y="8"/>
                      <a:pt x="58" y="11"/>
                    </a:cubicBezTo>
                    <a:cubicBezTo>
                      <a:pt x="28" y="41"/>
                      <a:pt x="28" y="41"/>
                      <a:pt x="28" y="41"/>
                    </a:cubicBezTo>
                    <a:cubicBezTo>
                      <a:pt x="27" y="42"/>
                      <a:pt x="26" y="42"/>
                      <a:pt x="24" y="42"/>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50" name="Freeform 86">
                <a:extLst>
                  <a:ext uri="{FF2B5EF4-FFF2-40B4-BE49-F238E27FC236}">
                    <a16:creationId xmlns:a16="http://schemas.microsoft.com/office/drawing/2014/main" id="{5887026C-3AA7-1376-85DD-3789B832085A}"/>
                  </a:ext>
                </a:extLst>
              </p:cNvPr>
              <p:cNvSpPr>
                <a:spLocks/>
              </p:cNvSpPr>
              <p:nvPr/>
            </p:nvSpPr>
            <p:spPr bwMode="auto">
              <a:xfrm>
                <a:off x="1305513" y="3582417"/>
                <a:ext cx="91" cy="62"/>
              </a:xfrm>
              <a:custGeom>
                <a:avLst/>
                <a:gdLst>
                  <a:gd name="T0" fmla="*/ 24 w 61"/>
                  <a:gd name="T1" fmla="*/ 42 h 42"/>
                  <a:gd name="T2" fmla="*/ 20 w 61"/>
                  <a:gd name="T3" fmla="*/ 41 h 42"/>
                  <a:gd name="T4" fmla="*/ 2 w 61"/>
                  <a:gd name="T5" fmla="*/ 23 h 42"/>
                  <a:gd name="T6" fmla="*/ 2 w 61"/>
                  <a:gd name="T7" fmla="*/ 14 h 42"/>
                  <a:gd name="T8" fmla="*/ 10 w 61"/>
                  <a:gd name="T9" fmla="*/ 14 h 42"/>
                  <a:gd name="T10" fmla="*/ 24 w 61"/>
                  <a:gd name="T11" fmla="*/ 28 h 42"/>
                  <a:gd name="T12" fmla="*/ 50 w 61"/>
                  <a:gd name="T13" fmla="*/ 2 h 42"/>
                  <a:gd name="T14" fmla="*/ 58 w 61"/>
                  <a:gd name="T15" fmla="*/ 2 h 42"/>
                  <a:gd name="T16" fmla="*/ 58 w 61"/>
                  <a:gd name="T17" fmla="*/ 11 h 42"/>
                  <a:gd name="T18" fmla="*/ 28 w 61"/>
                  <a:gd name="T19" fmla="*/ 41 h 42"/>
                  <a:gd name="T20" fmla="*/ 24 w 61"/>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2">
                    <a:moveTo>
                      <a:pt x="24" y="42"/>
                    </a:moveTo>
                    <a:cubicBezTo>
                      <a:pt x="23" y="42"/>
                      <a:pt x="21" y="42"/>
                      <a:pt x="20" y="41"/>
                    </a:cubicBezTo>
                    <a:cubicBezTo>
                      <a:pt x="2" y="23"/>
                      <a:pt x="2" y="23"/>
                      <a:pt x="2" y="23"/>
                    </a:cubicBezTo>
                    <a:cubicBezTo>
                      <a:pt x="0" y="20"/>
                      <a:pt x="0" y="17"/>
                      <a:pt x="2" y="14"/>
                    </a:cubicBezTo>
                    <a:cubicBezTo>
                      <a:pt x="4" y="12"/>
                      <a:pt x="8" y="12"/>
                      <a:pt x="10" y="14"/>
                    </a:cubicBezTo>
                    <a:cubicBezTo>
                      <a:pt x="24" y="28"/>
                      <a:pt x="24" y="28"/>
                      <a:pt x="24" y="28"/>
                    </a:cubicBezTo>
                    <a:cubicBezTo>
                      <a:pt x="50" y="2"/>
                      <a:pt x="50" y="2"/>
                      <a:pt x="50" y="2"/>
                    </a:cubicBezTo>
                    <a:cubicBezTo>
                      <a:pt x="52" y="0"/>
                      <a:pt x="56" y="0"/>
                      <a:pt x="58" y="2"/>
                    </a:cubicBezTo>
                    <a:cubicBezTo>
                      <a:pt x="61" y="5"/>
                      <a:pt x="61" y="8"/>
                      <a:pt x="58" y="11"/>
                    </a:cubicBezTo>
                    <a:cubicBezTo>
                      <a:pt x="28" y="41"/>
                      <a:pt x="28" y="41"/>
                      <a:pt x="28" y="41"/>
                    </a:cubicBezTo>
                    <a:cubicBezTo>
                      <a:pt x="27" y="42"/>
                      <a:pt x="26" y="42"/>
                      <a:pt x="24" y="42"/>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grpSp>
        <p:grpSp>
          <p:nvGrpSpPr>
            <p:cNvPr id="62" name="Group 61">
              <a:extLst>
                <a:ext uri="{FF2B5EF4-FFF2-40B4-BE49-F238E27FC236}">
                  <a16:creationId xmlns:a16="http://schemas.microsoft.com/office/drawing/2014/main" id="{1E415DF1-88E7-11F0-5AC7-72D42C83A58F}"/>
                </a:ext>
              </a:extLst>
            </p:cNvPr>
            <p:cNvGrpSpPr>
              <a:grpSpLocks noChangeAspect="1"/>
            </p:cNvGrpSpPr>
            <p:nvPr/>
          </p:nvGrpSpPr>
          <p:grpSpPr bwMode="auto">
            <a:xfrm>
              <a:off x="5201078" y="3598423"/>
              <a:ext cx="468506" cy="367878"/>
              <a:chOff x="1221744" y="4318090"/>
              <a:chExt cx="433" cy="340"/>
            </a:xfrm>
            <a:solidFill>
              <a:schemeClr val="tx1"/>
            </a:solidFill>
          </p:grpSpPr>
          <p:sp>
            <p:nvSpPr>
              <p:cNvPr id="53" name="Freeform 5">
                <a:extLst>
                  <a:ext uri="{FF2B5EF4-FFF2-40B4-BE49-F238E27FC236}">
                    <a16:creationId xmlns:a16="http://schemas.microsoft.com/office/drawing/2014/main" id="{50034BE8-5450-E2C6-9273-D884C03709E4}"/>
                  </a:ext>
                </a:extLst>
              </p:cNvPr>
              <p:cNvSpPr>
                <a:spLocks/>
              </p:cNvSpPr>
              <p:nvPr/>
            </p:nvSpPr>
            <p:spPr bwMode="auto">
              <a:xfrm>
                <a:off x="1221942" y="4318142"/>
                <a:ext cx="19" cy="288"/>
              </a:xfrm>
              <a:custGeom>
                <a:avLst/>
                <a:gdLst>
                  <a:gd name="T0" fmla="*/ 6 w 12"/>
                  <a:gd name="T1" fmla="*/ 193 h 193"/>
                  <a:gd name="T2" fmla="*/ 0 w 12"/>
                  <a:gd name="T3" fmla="*/ 187 h 193"/>
                  <a:gd name="T4" fmla="*/ 0 w 12"/>
                  <a:gd name="T5" fmla="*/ 6 h 193"/>
                  <a:gd name="T6" fmla="*/ 6 w 12"/>
                  <a:gd name="T7" fmla="*/ 0 h 193"/>
                  <a:gd name="T8" fmla="*/ 12 w 12"/>
                  <a:gd name="T9" fmla="*/ 6 h 193"/>
                  <a:gd name="T10" fmla="*/ 12 w 12"/>
                  <a:gd name="T11" fmla="*/ 187 h 193"/>
                  <a:gd name="T12" fmla="*/ 6 w 12"/>
                  <a:gd name="T13" fmla="*/ 193 h 193"/>
                </a:gdLst>
                <a:ahLst/>
                <a:cxnLst>
                  <a:cxn ang="0">
                    <a:pos x="T0" y="T1"/>
                  </a:cxn>
                  <a:cxn ang="0">
                    <a:pos x="T2" y="T3"/>
                  </a:cxn>
                  <a:cxn ang="0">
                    <a:pos x="T4" y="T5"/>
                  </a:cxn>
                  <a:cxn ang="0">
                    <a:pos x="T6" y="T7"/>
                  </a:cxn>
                  <a:cxn ang="0">
                    <a:pos x="T8" y="T9"/>
                  </a:cxn>
                  <a:cxn ang="0">
                    <a:pos x="T10" y="T11"/>
                  </a:cxn>
                  <a:cxn ang="0">
                    <a:pos x="T12" y="T13"/>
                  </a:cxn>
                </a:cxnLst>
                <a:rect l="0" t="0" r="r" b="b"/>
                <a:pathLst>
                  <a:path w="12" h="193">
                    <a:moveTo>
                      <a:pt x="6" y="193"/>
                    </a:moveTo>
                    <a:cubicBezTo>
                      <a:pt x="3" y="193"/>
                      <a:pt x="0" y="191"/>
                      <a:pt x="0" y="187"/>
                    </a:cubicBezTo>
                    <a:cubicBezTo>
                      <a:pt x="0" y="6"/>
                      <a:pt x="0" y="6"/>
                      <a:pt x="0" y="6"/>
                    </a:cubicBezTo>
                    <a:cubicBezTo>
                      <a:pt x="0" y="3"/>
                      <a:pt x="3" y="0"/>
                      <a:pt x="6" y="0"/>
                    </a:cubicBezTo>
                    <a:cubicBezTo>
                      <a:pt x="9" y="0"/>
                      <a:pt x="12" y="3"/>
                      <a:pt x="12" y="6"/>
                    </a:cubicBezTo>
                    <a:cubicBezTo>
                      <a:pt x="12" y="187"/>
                      <a:pt x="12" y="187"/>
                      <a:pt x="12" y="187"/>
                    </a:cubicBezTo>
                    <a:cubicBezTo>
                      <a:pt x="12" y="191"/>
                      <a:pt x="9" y="193"/>
                      <a:pt x="6" y="193"/>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54" name="Freeform 6">
                <a:extLst>
                  <a:ext uri="{FF2B5EF4-FFF2-40B4-BE49-F238E27FC236}">
                    <a16:creationId xmlns:a16="http://schemas.microsoft.com/office/drawing/2014/main" id="{5EE3EDB8-88A6-D24D-1FE2-E9C57054E2DB}"/>
                  </a:ext>
                </a:extLst>
              </p:cNvPr>
              <p:cNvSpPr>
                <a:spLocks/>
              </p:cNvSpPr>
              <p:nvPr/>
            </p:nvSpPr>
            <p:spPr bwMode="auto">
              <a:xfrm>
                <a:off x="1221888" y="4318412"/>
                <a:ext cx="126" cy="18"/>
              </a:xfrm>
              <a:custGeom>
                <a:avLst/>
                <a:gdLst>
                  <a:gd name="T0" fmla="*/ 76 w 82"/>
                  <a:gd name="T1" fmla="*/ 12 h 12"/>
                  <a:gd name="T2" fmla="*/ 6 w 82"/>
                  <a:gd name="T3" fmla="*/ 12 h 12"/>
                  <a:gd name="T4" fmla="*/ 0 w 82"/>
                  <a:gd name="T5" fmla="*/ 6 h 12"/>
                  <a:gd name="T6" fmla="*/ 6 w 82"/>
                  <a:gd name="T7" fmla="*/ 0 h 12"/>
                  <a:gd name="T8" fmla="*/ 76 w 82"/>
                  <a:gd name="T9" fmla="*/ 0 h 12"/>
                  <a:gd name="T10" fmla="*/ 82 w 82"/>
                  <a:gd name="T11" fmla="*/ 6 h 12"/>
                  <a:gd name="T12" fmla="*/ 76 w 8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82" h="12">
                    <a:moveTo>
                      <a:pt x="76" y="12"/>
                    </a:moveTo>
                    <a:cubicBezTo>
                      <a:pt x="6" y="12"/>
                      <a:pt x="6" y="12"/>
                      <a:pt x="6" y="12"/>
                    </a:cubicBezTo>
                    <a:cubicBezTo>
                      <a:pt x="3" y="12"/>
                      <a:pt x="0" y="10"/>
                      <a:pt x="0" y="6"/>
                    </a:cubicBezTo>
                    <a:cubicBezTo>
                      <a:pt x="0" y="3"/>
                      <a:pt x="3" y="0"/>
                      <a:pt x="6" y="0"/>
                    </a:cubicBezTo>
                    <a:cubicBezTo>
                      <a:pt x="76" y="0"/>
                      <a:pt x="76" y="0"/>
                      <a:pt x="76" y="0"/>
                    </a:cubicBezTo>
                    <a:cubicBezTo>
                      <a:pt x="79" y="0"/>
                      <a:pt x="82" y="3"/>
                      <a:pt x="82" y="6"/>
                    </a:cubicBezTo>
                    <a:cubicBezTo>
                      <a:pt x="82" y="10"/>
                      <a:pt x="79" y="12"/>
                      <a:pt x="76" y="12"/>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55" name="Freeform 7">
                <a:extLst>
                  <a:ext uri="{FF2B5EF4-FFF2-40B4-BE49-F238E27FC236}">
                    <a16:creationId xmlns:a16="http://schemas.microsoft.com/office/drawing/2014/main" id="{A67F2397-A4E4-7E39-2723-3B469946B18E}"/>
                  </a:ext>
                </a:extLst>
              </p:cNvPr>
              <p:cNvSpPr>
                <a:spLocks/>
              </p:cNvSpPr>
              <p:nvPr/>
            </p:nvSpPr>
            <p:spPr bwMode="auto">
              <a:xfrm>
                <a:off x="1221744" y="4318109"/>
                <a:ext cx="146" cy="161"/>
              </a:xfrm>
              <a:custGeom>
                <a:avLst/>
                <a:gdLst>
                  <a:gd name="T0" fmla="*/ 88 w 95"/>
                  <a:gd name="T1" fmla="*/ 107 h 108"/>
                  <a:gd name="T2" fmla="*/ 83 w 95"/>
                  <a:gd name="T3" fmla="*/ 104 h 108"/>
                  <a:gd name="T4" fmla="*/ 47 w 95"/>
                  <a:gd name="T5" fmla="*/ 21 h 108"/>
                  <a:gd name="T6" fmla="*/ 12 w 95"/>
                  <a:gd name="T7" fmla="*/ 104 h 108"/>
                  <a:gd name="T8" fmla="*/ 4 w 95"/>
                  <a:gd name="T9" fmla="*/ 107 h 108"/>
                  <a:gd name="T10" fmla="*/ 1 w 95"/>
                  <a:gd name="T11" fmla="*/ 99 h 108"/>
                  <a:gd name="T12" fmla="*/ 42 w 95"/>
                  <a:gd name="T13" fmla="*/ 3 h 108"/>
                  <a:gd name="T14" fmla="*/ 47 w 95"/>
                  <a:gd name="T15" fmla="*/ 0 h 108"/>
                  <a:gd name="T16" fmla="*/ 47 w 95"/>
                  <a:gd name="T17" fmla="*/ 0 h 108"/>
                  <a:gd name="T18" fmla="*/ 53 w 95"/>
                  <a:gd name="T19" fmla="*/ 3 h 108"/>
                  <a:gd name="T20" fmla="*/ 94 w 95"/>
                  <a:gd name="T21" fmla="*/ 99 h 108"/>
                  <a:gd name="T22" fmla="*/ 90 w 95"/>
                  <a:gd name="T23" fmla="*/ 107 h 108"/>
                  <a:gd name="T24" fmla="*/ 88 w 95"/>
                  <a:gd name="T25" fmla="*/ 10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 h="108">
                    <a:moveTo>
                      <a:pt x="88" y="107"/>
                    </a:moveTo>
                    <a:cubicBezTo>
                      <a:pt x="86" y="107"/>
                      <a:pt x="84" y="106"/>
                      <a:pt x="83" y="104"/>
                    </a:cubicBezTo>
                    <a:cubicBezTo>
                      <a:pt x="47" y="21"/>
                      <a:pt x="47" y="21"/>
                      <a:pt x="47" y="21"/>
                    </a:cubicBezTo>
                    <a:cubicBezTo>
                      <a:pt x="12" y="104"/>
                      <a:pt x="12" y="104"/>
                      <a:pt x="12" y="104"/>
                    </a:cubicBezTo>
                    <a:cubicBezTo>
                      <a:pt x="11" y="107"/>
                      <a:pt x="7" y="108"/>
                      <a:pt x="4" y="107"/>
                    </a:cubicBezTo>
                    <a:cubicBezTo>
                      <a:pt x="1" y="105"/>
                      <a:pt x="0" y="102"/>
                      <a:pt x="1" y="99"/>
                    </a:cubicBezTo>
                    <a:cubicBezTo>
                      <a:pt x="42" y="3"/>
                      <a:pt x="42" y="3"/>
                      <a:pt x="42" y="3"/>
                    </a:cubicBezTo>
                    <a:cubicBezTo>
                      <a:pt x="43" y="1"/>
                      <a:pt x="45" y="0"/>
                      <a:pt x="47" y="0"/>
                    </a:cubicBezTo>
                    <a:cubicBezTo>
                      <a:pt x="47" y="0"/>
                      <a:pt x="47" y="0"/>
                      <a:pt x="47" y="0"/>
                    </a:cubicBezTo>
                    <a:cubicBezTo>
                      <a:pt x="50" y="0"/>
                      <a:pt x="52" y="1"/>
                      <a:pt x="53" y="3"/>
                    </a:cubicBezTo>
                    <a:cubicBezTo>
                      <a:pt x="94" y="99"/>
                      <a:pt x="94" y="99"/>
                      <a:pt x="94" y="99"/>
                    </a:cubicBezTo>
                    <a:cubicBezTo>
                      <a:pt x="95" y="102"/>
                      <a:pt x="94" y="105"/>
                      <a:pt x="90" y="107"/>
                    </a:cubicBezTo>
                    <a:cubicBezTo>
                      <a:pt x="90" y="107"/>
                      <a:pt x="89" y="107"/>
                      <a:pt x="88" y="107"/>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56" name="Freeform 8">
                <a:extLst>
                  <a:ext uri="{FF2B5EF4-FFF2-40B4-BE49-F238E27FC236}">
                    <a16:creationId xmlns:a16="http://schemas.microsoft.com/office/drawing/2014/main" id="{0E46EDBD-E0D7-921F-1AFC-5C906FC522BC}"/>
                  </a:ext>
                </a:extLst>
              </p:cNvPr>
              <p:cNvSpPr>
                <a:spLocks noEditPoints="1"/>
              </p:cNvSpPr>
              <p:nvPr/>
            </p:nvSpPr>
            <p:spPr bwMode="auto">
              <a:xfrm>
                <a:off x="1221915" y="4318090"/>
                <a:ext cx="73" cy="70"/>
              </a:xfrm>
              <a:custGeom>
                <a:avLst/>
                <a:gdLst>
                  <a:gd name="T0" fmla="*/ 24 w 48"/>
                  <a:gd name="T1" fmla="*/ 47 h 47"/>
                  <a:gd name="T2" fmla="*/ 0 w 48"/>
                  <a:gd name="T3" fmla="*/ 24 h 47"/>
                  <a:gd name="T4" fmla="*/ 24 w 48"/>
                  <a:gd name="T5" fmla="*/ 0 h 47"/>
                  <a:gd name="T6" fmla="*/ 48 w 48"/>
                  <a:gd name="T7" fmla="*/ 24 h 47"/>
                  <a:gd name="T8" fmla="*/ 24 w 48"/>
                  <a:gd name="T9" fmla="*/ 47 h 47"/>
                  <a:gd name="T10" fmla="*/ 24 w 48"/>
                  <a:gd name="T11" fmla="*/ 12 h 47"/>
                  <a:gd name="T12" fmla="*/ 12 w 48"/>
                  <a:gd name="T13" fmla="*/ 24 h 47"/>
                  <a:gd name="T14" fmla="*/ 24 w 48"/>
                  <a:gd name="T15" fmla="*/ 35 h 47"/>
                  <a:gd name="T16" fmla="*/ 36 w 48"/>
                  <a:gd name="T17" fmla="*/ 24 h 47"/>
                  <a:gd name="T18" fmla="*/ 24 w 48"/>
                  <a:gd name="T19"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7">
                    <a:moveTo>
                      <a:pt x="24" y="47"/>
                    </a:moveTo>
                    <a:cubicBezTo>
                      <a:pt x="11" y="47"/>
                      <a:pt x="0" y="37"/>
                      <a:pt x="0" y="24"/>
                    </a:cubicBezTo>
                    <a:cubicBezTo>
                      <a:pt x="0" y="11"/>
                      <a:pt x="11" y="0"/>
                      <a:pt x="24" y="0"/>
                    </a:cubicBezTo>
                    <a:cubicBezTo>
                      <a:pt x="37" y="0"/>
                      <a:pt x="48" y="11"/>
                      <a:pt x="48" y="24"/>
                    </a:cubicBezTo>
                    <a:cubicBezTo>
                      <a:pt x="48" y="37"/>
                      <a:pt x="37" y="47"/>
                      <a:pt x="24" y="47"/>
                    </a:cubicBezTo>
                    <a:close/>
                    <a:moveTo>
                      <a:pt x="24" y="12"/>
                    </a:moveTo>
                    <a:cubicBezTo>
                      <a:pt x="18" y="12"/>
                      <a:pt x="12" y="17"/>
                      <a:pt x="12" y="24"/>
                    </a:cubicBezTo>
                    <a:cubicBezTo>
                      <a:pt x="12" y="30"/>
                      <a:pt x="18" y="35"/>
                      <a:pt x="24" y="35"/>
                    </a:cubicBezTo>
                    <a:cubicBezTo>
                      <a:pt x="30" y="35"/>
                      <a:pt x="36" y="30"/>
                      <a:pt x="36" y="24"/>
                    </a:cubicBezTo>
                    <a:cubicBezTo>
                      <a:pt x="36" y="17"/>
                      <a:pt x="30" y="12"/>
                      <a:pt x="24" y="12"/>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57" name="Freeform 9">
                <a:extLst>
                  <a:ext uri="{FF2B5EF4-FFF2-40B4-BE49-F238E27FC236}">
                    <a16:creationId xmlns:a16="http://schemas.microsoft.com/office/drawing/2014/main" id="{A14BD301-AED9-90F4-7BBA-1E17EE8C0661}"/>
                  </a:ext>
                </a:extLst>
              </p:cNvPr>
              <p:cNvSpPr>
                <a:spLocks noEditPoints="1"/>
              </p:cNvSpPr>
              <p:nvPr/>
            </p:nvSpPr>
            <p:spPr bwMode="auto">
              <a:xfrm>
                <a:off x="1221746" y="4318251"/>
                <a:ext cx="142" cy="84"/>
              </a:xfrm>
              <a:custGeom>
                <a:avLst/>
                <a:gdLst>
                  <a:gd name="T0" fmla="*/ 46 w 93"/>
                  <a:gd name="T1" fmla="*/ 56 h 56"/>
                  <a:gd name="T2" fmla="*/ 0 w 93"/>
                  <a:gd name="T3" fmla="*/ 6 h 56"/>
                  <a:gd name="T4" fmla="*/ 6 w 93"/>
                  <a:gd name="T5" fmla="*/ 0 h 56"/>
                  <a:gd name="T6" fmla="*/ 87 w 93"/>
                  <a:gd name="T7" fmla="*/ 0 h 56"/>
                  <a:gd name="T8" fmla="*/ 93 w 93"/>
                  <a:gd name="T9" fmla="*/ 6 h 56"/>
                  <a:gd name="T10" fmla="*/ 46 w 93"/>
                  <a:gd name="T11" fmla="*/ 56 h 56"/>
                  <a:gd name="T12" fmla="*/ 12 w 93"/>
                  <a:gd name="T13" fmla="*/ 12 h 56"/>
                  <a:gd name="T14" fmla="*/ 46 w 93"/>
                  <a:gd name="T15" fmla="*/ 44 h 56"/>
                  <a:gd name="T16" fmla="*/ 81 w 93"/>
                  <a:gd name="T17" fmla="*/ 12 h 56"/>
                  <a:gd name="T18" fmla="*/ 12 w 93"/>
                  <a:gd name="T19" fmla="*/ 1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56">
                    <a:moveTo>
                      <a:pt x="46" y="56"/>
                    </a:moveTo>
                    <a:cubicBezTo>
                      <a:pt x="20" y="56"/>
                      <a:pt x="0" y="35"/>
                      <a:pt x="0" y="6"/>
                    </a:cubicBezTo>
                    <a:cubicBezTo>
                      <a:pt x="0" y="3"/>
                      <a:pt x="2" y="0"/>
                      <a:pt x="6" y="0"/>
                    </a:cubicBezTo>
                    <a:cubicBezTo>
                      <a:pt x="87" y="0"/>
                      <a:pt x="87" y="0"/>
                      <a:pt x="87" y="0"/>
                    </a:cubicBezTo>
                    <a:cubicBezTo>
                      <a:pt x="91" y="0"/>
                      <a:pt x="93" y="3"/>
                      <a:pt x="93" y="6"/>
                    </a:cubicBezTo>
                    <a:cubicBezTo>
                      <a:pt x="93" y="35"/>
                      <a:pt x="73" y="56"/>
                      <a:pt x="46" y="56"/>
                    </a:cubicBezTo>
                    <a:close/>
                    <a:moveTo>
                      <a:pt x="12" y="12"/>
                    </a:moveTo>
                    <a:cubicBezTo>
                      <a:pt x="14" y="31"/>
                      <a:pt x="28" y="44"/>
                      <a:pt x="46" y="44"/>
                    </a:cubicBezTo>
                    <a:cubicBezTo>
                      <a:pt x="64" y="44"/>
                      <a:pt x="78" y="31"/>
                      <a:pt x="81" y="12"/>
                    </a:cubicBezTo>
                    <a:lnTo>
                      <a:pt x="12" y="1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58" name="Freeform 10">
                <a:extLst>
                  <a:ext uri="{FF2B5EF4-FFF2-40B4-BE49-F238E27FC236}">
                    <a16:creationId xmlns:a16="http://schemas.microsoft.com/office/drawing/2014/main" id="{C1D16E73-61DB-ADB3-E595-B6656A50A58E}"/>
                  </a:ext>
                </a:extLst>
              </p:cNvPr>
              <p:cNvSpPr>
                <a:spLocks/>
              </p:cNvSpPr>
              <p:nvPr/>
            </p:nvSpPr>
            <p:spPr bwMode="auto">
              <a:xfrm>
                <a:off x="1222031" y="4318108"/>
                <a:ext cx="146" cy="162"/>
              </a:xfrm>
              <a:custGeom>
                <a:avLst/>
                <a:gdLst>
                  <a:gd name="T0" fmla="*/ 6 w 95"/>
                  <a:gd name="T1" fmla="*/ 108 h 109"/>
                  <a:gd name="T2" fmla="*/ 4 w 95"/>
                  <a:gd name="T3" fmla="*/ 108 h 109"/>
                  <a:gd name="T4" fmla="*/ 1 w 95"/>
                  <a:gd name="T5" fmla="*/ 100 h 109"/>
                  <a:gd name="T6" fmla="*/ 42 w 95"/>
                  <a:gd name="T7" fmla="*/ 4 h 109"/>
                  <a:gd name="T8" fmla="*/ 47 w 95"/>
                  <a:gd name="T9" fmla="*/ 0 h 109"/>
                  <a:gd name="T10" fmla="*/ 47 w 95"/>
                  <a:gd name="T11" fmla="*/ 0 h 109"/>
                  <a:gd name="T12" fmla="*/ 53 w 95"/>
                  <a:gd name="T13" fmla="*/ 4 h 109"/>
                  <a:gd name="T14" fmla="*/ 94 w 95"/>
                  <a:gd name="T15" fmla="*/ 100 h 109"/>
                  <a:gd name="T16" fmla="*/ 90 w 95"/>
                  <a:gd name="T17" fmla="*/ 108 h 109"/>
                  <a:gd name="T18" fmla="*/ 83 w 95"/>
                  <a:gd name="T19" fmla="*/ 105 h 109"/>
                  <a:gd name="T20" fmla="*/ 47 w 95"/>
                  <a:gd name="T21" fmla="*/ 22 h 109"/>
                  <a:gd name="T22" fmla="*/ 12 w 95"/>
                  <a:gd name="T23" fmla="*/ 105 h 109"/>
                  <a:gd name="T24" fmla="*/ 6 w 95"/>
                  <a:gd name="T25" fmla="*/ 10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 h="109">
                    <a:moveTo>
                      <a:pt x="6" y="108"/>
                    </a:moveTo>
                    <a:cubicBezTo>
                      <a:pt x="6" y="108"/>
                      <a:pt x="5" y="108"/>
                      <a:pt x="4" y="108"/>
                    </a:cubicBezTo>
                    <a:cubicBezTo>
                      <a:pt x="1" y="106"/>
                      <a:pt x="0" y="103"/>
                      <a:pt x="1" y="100"/>
                    </a:cubicBezTo>
                    <a:cubicBezTo>
                      <a:pt x="42" y="4"/>
                      <a:pt x="42" y="4"/>
                      <a:pt x="42" y="4"/>
                    </a:cubicBezTo>
                    <a:cubicBezTo>
                      <a:pt x="43" y="2"/>
                      <a:pt x="45" y="0"/>
                      <a:pt x="47" y="0"/>
                    </a:cubicBezTo>
                    <a:cubicBezTo>
                      <a:pt x="47" y="0"/>
                      <a:pt x="47" y="0"/>
                      <a:pt x="47" y="0"/>
                    </a:cubicBezTo>
                    <a:cubicBezTo>
                      <a:pt x="50" y="0"/>
                      <a:pt x="52" y="2"/>
                      <a:pt x="53" y="4"/>
                    </a:cubicBezTo>
                    <a:cubicBezTo>
                      <a:pt x="94" y="100"/>
                      <a:pt x="94" y="100"/>
                      <a:pt x="94" y="100"/>
                    </a:cubicBezTo>
                    <a:cubicBezTo>
                      <a:pt x="95" y="103"/>
                      <a:pt x="93" y="106"/>
                      <a:pt x="90" y="108"/>
                    </a:cubicBezTo>
                    <a:cubicBezTo>
                      <a:pt x="87" y="109"/>
                      <a:pt x="84" y="108"/>
                      <a:pt x="83" y="105"/>
                    </a:cubicBezTo>
                    <a:cubicBezTo>
                      <a:pt x="47" y="22"/>
                      <a:pt x="47" y="22"/>
                      <a:pt x="47" y="22"/>
                    </a:cubicBezTo>
                    <a:cubicBezTo>
                      <a:pt x="12" y="105"/>
                      <a:pt x="12" y="105"/>
                      <a:pt x="12" y="105"/>
                    </a:cubicBezTo>
                    <a:cubicBezTo>
                      <a:pt x="11" y="107"/>
                      <a:pt x="9" y="108"/>
                      <a:pt x="6" y="108"/>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59" name="Freeform 11">
                <a:extLst>
                  <a:ext uri="{FF2B5EF4-FFF2-40B4-BE49-F238E27FC236}">
                    <a16:creationId xmlns:a16="http://schemas.microsoft.com/office/drawing/2014/main" id="{CB5F93C7-DE4A-FD8F-28FD-783674DB9DF4}"/>
                  </a:ext>
                </a:extLst>
              </p:cNvPr>
              <p:cNvSpPr>
                <a:spLocks noEditPoints="1"/>
              </p:cNvSpPr>
              <p:nvPr/>
            </p:nvSpPr>
            <p:spPr bwMode="auto">
              <a:xfrm>
                <a:off x="1222031" y="4318251"/>
                <a:ext cx="144" cy="84"/>
              </a:xfrm>
              <a:custGeom>
                <a:avLst/>
                <a:gdLst>
                  <a:gd name="T0" fmla="*/ 47 w 94"/>
                  <a:gd name="T1" fmla="*/ 56 h 56"/>
                  <a:gd name="T2" fmla="*/ 0 w 94"/>
                  <a:gd name="T3" fmla="*/ 6 h 56"/>
                  <a:gd name="T4" fmla="*/ 6 w 94"/>
                  <a:gd name="T5" fmla="*/ 0 h 56"/>
                  <a:gd name="T6" fmla="*/ 88 w 94"/>
                  <a:gd name="T7" fmla="*/ 0 h 56"/>
                  <a:gd name="T8" fmla="*/ 92 w 94"/>
                  <a:gd name="T9" fmla="*/ 2 h 56"/>
                  <a:gd name="T10" fmla="*/ 94 w 94"/>
                  <a:gd name="T11" fmla="*/ 6 h 56"/>
                  <a:gd name="T12" fmla="*/ 47 w 94"/>
                  <a:gd name="T13" fmla="*/ 56 h 56"/>
                  <a:gd name="T14" fmla="*/ 13 w 94"/>
                  <a:gd name="T15" fmla="*/ 12 h 56"/>
                  <a:gd name="T16" fmla="*/ 47 w 94"/>
                  <a:gd name="T17" fmla="*/ 44 h 56"/>
                  <a:gd name="T18" fmla="*/ 82 w 94"/>
                  <a:gd name="T19" fmla="*/ 12 h 56"/>
                  <a:gd name="T20" fmla="*/ 13 w 94"/>
                  <a:gd name="T21" fmla="*/ 1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56">
                    <a:moveTo>
                      <a:pt x="47" y="56"/>
                    </a:moveTo>
                    <a:cubicBezTo>
                      <a:pt x="21" y="56"/>
                      <a:pt x="0" y="35"/>
                      <a:pt x="0" y="6"/>
                    </a:cubicBezTo>
                    <a:cubicBezTo>
                      <a:pt x="0" y="3"/>
                      <a:pt x="3" y="0"/>
                      <a:pt x="6" y="0"/>
                    </a:cubicBezTo>
                    <a:cubicBezTo>
                      <a:pt x="88" y="0"/>
                      <a:pt x="88" y="0"/>
                      <a:pt x="88" y="0"/>
                    </a:cubicBezTo>
                    <a:cubicBezTo>
                      <a:pt x="90" y="0"/>
                      <a:pt x="91" y="1"/>
                      <a:pt x="92" y="2"/>
                    </a:cubicBezTo>
                    <a:cubicBezTo>
                      <a:pt x="93" y="3"/>
                      <a:pt x="94" y="5"/>
                      <a:pt x="94" y="6"/>
                    </a:cubicBezTo>
                    <a:cubicBezTo>
                      <a:pt x="94" y="34"/>
                      <a:pt x="74" y="56"/>
                      <a:pt x="47" y="56"/>
                    </a:cubicBezTo>
                    <a:close/>
                    <a:moveTo>
                      <a:pt x="13" y="12"/>
                    </a:moveTo>
                    <a:cubicBezTo>
                      <a:pt x="15" y="31"/>
                      <a:pt x="29" y="44"/>
                      <a:pt x="47" y="44"/>
                    </a:cubicBezTo>
                    <a:cubicBezTo>
                      <a:pt x="65" y="44"/>
                      <a:pt x="79" y="31"/>
                      <a:pt x="82" y="12"/>
                    </a:cubicBezTo>
                    <a:lnTo>
                      <a:pt x="13" y="1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60" name="Freeform 12">
                <a:extLst>
                  <a:ext uri="{FF2B5EF4-FFF2-40B4-BE49-F238E27FC236}">
                    <a16:creationId xmlns:a16="http://schemas.microsoft.com/office/drawing/2014/main" id="{FE2D10D4-6A1A-890A-81A8-D75FF861D439}"/>
                  </a:ext>
                </a:extLst>
              </p:cNvPr>
              <p:cNvSpPr>
                <a:spLocks/>
              </p:cNvSpPr>
              <p:nvPr/>
            </p:nvSpPr>
            <p:spPr bwMode="auto">
              <a:xfrm>
                <a:off x="1221781" y="4318108"/>
                <a:ext cx="153" cy="18"/>
              </a:xfrm>
              <a:custGeom>
                <a:avLst/>
                <a:gdLst>
                  <a:gd name="T0" fmla="*/ 94 w 100"/>
                  <a:gd name="T1" fmla="*/ 12 h 12"/>
                  <a:gd name="T2" fmla="*/ 6 w 100"/>
                  <a:gd name="T3" fmla="*/ 12 h 12"/>
                  <a:gd name="T4" fmla="*/ 0 w 100"/>
                  <a:gd name="T5" fmla="*/ 6 h 12"/>
                  <a:gd name="T6" fmla="*/ 6 w 100"/>
                  <a:gd name="T7" fmla="*/ 0 h 12"/>
                  <a:gd name="T8" fmla="*/ 94 w 100"/>
                  <a:gd name="T9" fmla="*/ 0 h 12"/>
                  <a:gd name="T10" fmla="*/ 100 w 100"/>
                  <a:gd name="T11" fmla="*/ 6 h 12"/>
                  <a:gd name="T12" fmla="*/ 94 w 10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00" h="12">
                    <a:moveTo>
                      <a:pt x="94" y="12"/>
                    </a:moveTo>
                    <a:cubicBezTo>
                      <a:pt x="6" y="12"/>
                      <a:pt x="6" y="12"/>
                      <a:pt x="6" y="12"/>
                    </a:cubicBezTo>
                    <a:cubicBezTo>
                      <a:pt x="2" y="12"/>
                      <a:pt x="0" y="10"/>
                      <a:pt x="0" y="6"/>
                    </a:cubicBezTo>
                    <a:cubicBezTo>
                      <a:pt x="0" y="3"/>
                      <a:pt x="2" y="0"/>
                      <a:pt x="6" y="0"/>
                    </a:cubicBezTo>
                    <a:cubicBezTo>
                      <a:pt x="94" y="0"/>
                      <a:pt x="94" y="0"/>
                      <a:pt x="94" y="0"/>
                    </a:cubicBezTo>
                    <a:cubicBezTo>
                      <a:pt x="98" y="0"/>
                      <a:pt x="100" y="3"/>
                      <a:pt x="100" y="6"/>
                    </a:cubicBezTo>
                    <a:cubicBezTo>
                      <a:pt x="100" y="10"/>
                      <a:pt x="98" y="12"/>
                      <a:pt x="94" y="12"/>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61" name="Freeform 13">
                <a:extLst>
                  <a:ext uri="{FF2B5EF4-FFF2-40B4-BE49-F238E27FC236}">
                    <a16:creationId xmlns:a16="http://schemas.microsoft.com/office/drawing/2014/main" id="{5FE6E979-80D0-5F60-6A78-171811833E37}"/>
                  </a:ext>
                </a:extLst>
              </p:cNvPr>
              <p:cNvSpPr>
                <a:spLocks/>
              </p:cNvSpPr>
              <p:nvPr/>
            </p:nvSpPr>
            <p:spPr bwMode="auto">
              <a:xfrm>
                <a:off x="1221968" y="4318108"/>
                <a:ext cx="172" cy="18"/>
              </a:xfrm>
              <a:custGeom>
                <a:avLst/>
                <a:gdLst>
                  <a:gd name="T0" fmla="*/ 106 w 112"/>
                  <a:gd name="T1" fmla="*/ 12 h 12"/>
                  <a:gd name="T2" fmla="*/ 6 w 112"/>
                  <a:gd name="T3" fmla="*/ 12 h 12"/>
                  <a:gd name="T4" fmla="*/ 0 w 112"/>
                  <a:gd name="T5" fmla="*/ 6 h 12"/>
                  <a:gd name="T6" fmla="*/ 6 w 112"/>
                  <a:gd name="T7" fmla="*/ 0 h 12"/>
                  <a:gd name="T8" fmla="*/ 106 w 112"/>
                  <a:gd name="T9" fmla="*/ 0 h 12"/>
                  <a:gd name="T10" fmla="*/ 112 w 112"/>
                  <a:gd name="T11" fmla="*/ 6 h 12"/>
                  <a:gd name="T12" fmla="*/ 106 w 11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12" h="12">
                    <a:moveTo>
                      <a:pt x="106" y="12"/>
                    </a:moveTo>
                    <a:cubicBezTo>
                      <a:pt x="6" y="12"/>
                      <a:pt x="6" y="12"/>
                      <a:pt x="6" y="12"/>
                    </a:cubicBezTo>
                    <a:cubicBezTo>
                      <a:pt x="2" y="12"/>
                      <a:pt x="0" y="9"/>
                      <a:pt x="0" y="6"/>
                    </a:cubicBezTo>
                    <a:cubicBezTo>
                      <a:pt x="0" y="3"/>
                      <a:pt x="2" y="0"/>
                      <a:pt x="6" y="0"/>
                    </a:cubicBezTo>
                    <a:cubicBezTo>
                      <a:pt x="106" y="0"/>
                      <a:pt x="106" y="0"/>
                      <a:pt x="106" y="0"/>
                    </a:cubicBezTo>
                    <a:cubicBezTo>
                      <a:pt x="109" y="0"/>
                      <a:pt x="112" y="3"/>
                      <a:pt x="112" y="6"/>
                    </a:cubicBezTo>
                    <a:cubicBezTo>
                      <a:pt x="112" y="9"/>
                      <a:pt x="109" y="12"/>
                      <a:pt x="106" y="12"/>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F6D"/>
                  </a:solidFill>
                  <a:effectLst/>
                  <a:uLnTx/>
                  <a:uFillTx/>
                  <a:latin typeface="Source Sans Pro"/>
                  <a:ea typeface="+mn-ea"/>
                  <a:cs typeface="+mn-cs"/>
                </a:endParaRPr>
              </a:p>
            </p:txBody>
          </p:sp>
        </p:grpSp>
        <p:grpSp>
          <p:nvGrpSpPr>
            <p:cNvPr id="71" name="Group 70">
              <a:extLst>
                <a:ext uri="{FF2B5EF4-FFF2-40B4-BE49-F238E27FC236}">
                  <a16:creationId xmlns:a16="http://schemas.microsoft.com/office/drawing/2014/main" id="{425CDFAB-EC8F-44DB-5E05-C6FEBD3D26CC}"/>
                </a:ext>
              </a:extLst>
            </p:cNvPr>
            <p:cNvGrpSpPr>
              <a:grpSpLocks noChangeAspect="1"/>
            </p:cNvGrpSpPr>
            <p:nvPr/>
          </p:nvGrpSpPr>
          <p:grpSpPr bwMode="auto">
            <a:xfrm>
              <a:off x="5234458" y="4301453"/>
              <a:ext cx="401746" cy="400805"/>
              <a:chOff x="1255124" y="5021120"/>
              <a:chExt cx="427" cy="426"/>
            </a:xfrm>
            <a:solidFill>
              <a:schemeClr val="tx1"/>
            </a:solidFill>
          </p:grpSpPr>
          <p:sp>
            <p:nvSpPr>
              <p:cNvPr id="64" name="Freeform 157">
                <a:extLst>
                  <a:ext uri="{FF2B5EF4-FFF2-40B4-BE49-F238E27FC236}">
                    <a16:creationId xmlns:a16="http://schemas.microsoft.com/office/drawing/2014/main" id="{C45F0EE2-1FA3-65DE-7BEE-D5FEBFD4CCB5}"/>
                  </a:ext>
                </a:extLst>
              </p:cNvPr>
              <p:cNvSpPr>
                <a:spLocks noEditPoints="1"/>
              </p:cNvSpPr>
              <p:nvPr/>
            </p:nvSpPr>
            <p:spPr bwMode="auto">
              <a:xfrm>
                <a:off x="1255320" y="5021315"/>
                <a:ext cx="231" cy="231"/>
              </a:xfrm>
              <a:custGeom>
                <a:avLst/>
                <a:gdLst>
                  <a:gd name="T0" fmla="*/ 78 w 156"/>
                  <a:gd name="T1" fmla="*/ 156 h 156"/>
                  <a:gd name="T2" fmla="*/ 0 w 156"/>
                  <a:gd name="T3" fmla="*/ 78 h 156"/>
                  <a:gd name="T4" fmla="*/ 78 w 156"/>
                  <a:gd name="T5" fmla="*/ 0 h 156"/>
                  <a:gd name="T6" fmla="*/ 156 w 156"/>
                  <a:gd name="T7" fmla="*/ 78 h 156"/>
                  <a:gd name="T8" fmla="*/ 78 w 156"/>
                  <a:gd name="T9" fmla="*/ 156 h 156"/>
                  <a:gd name="T10" fmla="*/ 78 w 156"/>
                  <a:gd name="T11" fmla="*/ 12 h 156"/>
                  <a:gd name="T12" fmla="*/ 12 w 156"/>
                  <a:gd name="T13" fmla="*/ 78 h 156"/>
                  <a:gd name="T14" fmla="*/ 78 w 156"/>
                  <a:gd name="T15" fmla="*/ 144 h 156"/>
                  <a:gd name="T16" fmla="*/ 144 w 156"/>
                  <a:gd name="T17" fmla="*/ 78 h 156"/>
                  <a:gd name="T18" fmla="*/ 78 w 156"/>
                  <a:gd name="T19" fmla="*/ 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56">
                    <a:moveTo>
                      <a:pt x="78" y="156"/>
                    </a:moveTo>
                    <a:cubicBezTo>
                      <a:pt x="35" y="156"/>
                      <a:pt x="0" y="121"/>
                      <a:pt x="0" y="78"/>
                    </a:cubicBezTo>
                    <a:cubicBezTo>
                      <a:pt x="0" y="35"/>
                      <a:pt x="35" y="0"/>
                      <a:pt x="78" y="0"/>
                    </a:cubicBezTo>
                    <a:cubicBezTo>
                      <a:pt x="121" y="0"/>
                      <a:pt x="156" y="35"/>
                      <a:pt x="156" y="78"/>
                    </a:cubicBezTo>
                    <a:cubicBezTo>
                      <a:pt x="156" y="121"/>
                      <a:pt x="121" y="156"/>
                      <a:pt x="78" y="156"/>
                    </a:cubicBezTo>
                    <a:close/>
                    <a:moveTo>
                      <a:pt x="78" y="12"/>
                    </a:moveTo>
                    <a:cubicBezTo>
                      <a:pt x="41" y="12"/>
                      <a:pt x="12" y="41"/>
                      <a:pt x="12" y="78"/>
                    </a:cubicBezTo>
                    <a:cubicBezTo>
                      <a:pt x="12" y="114"/>
                      <a:pt x="41" y="144"/>
                      <a:pt x="78" y="144"/>
                    </a:cubicBezTo>
                    <a:cubicBezTo>
                      <a:pt x="114" y="144"/>
                      <a:pt x="144" y="114"/>
                      <a:pt x="144" y="78"/>
                    </a:cubicBezTo>
                    <a:cubicBezTo>
                      <a:pt x="144" y="41"/>
                      <a:pt x="114" y="12"/>
                      <a:pt x="78" y="12"/>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65" name="Freeform 158">
                <a:extLst>
                  <a:ext uri="{FF2B5EF4-FFF2-40B4-BE49-F238E27FC236}">
                    <a16:creationId xmlns:a16="http://schemas.microsoft.com/office/drawing/2014/main" id="{5E94FF17-6CD2-60B8-E1CA-6F02E32A2D52}"/>
                  </a:ext>
                </a:extLst>
              </p:cNvPr>
              <p:cNvSpPr>
                <a:spLocks/>
              </p:cNvSpPr>
              <p:nvPr/>
            </p:nvSpPr>
            <p:spPr bwMode="auto">
              <a:xfrm>
                <a:off x="1255372" y="5021394"/>
                <a:ext cx="127" cy="87"/>
              </a:xfrm>
              <a:custGeom>
                <a:avLst/>
                <a:gdLst>
                  <a:gd name="T0" fmla="*/ 37 w 86"/>
                  <a:gd name="T1" fmla="*/ 59 h 59"/>
                  <a:gd name="T2" fmla="*/ 33 w 86"/>
                  <a:gd name="T3" fmla="*/ 57 h 59"/>
                  <a:gd name="T4" fmla="*/ 3 w 86"/>
                  <a:gd name="T5" fmla="*/ 27 h 59"/>
                  <a:gd name="T6" fmla="*/ 3 w 86"/>
                  <a:gd name="T7" fmla="*/ 18 h 59"/>
                  <a:gd name="T8" fmla="*/ 11 w 86"/>
                  <a:gd name="T9" fmla="*/ 18 h 59"/>
                  <a:gd name="T10" fmla="*/ 37 w 86"/>
                  <a:gd name="T11" fmla="*/ 44 h 59"/>
                  <a:gd name="T12" fmla="*/ 74 w 86"/>
                  <a:gd name="T13" fmla="*/ 3 h 59"/>
                  <a:gd name="T14" fmla="*/ 83 w 86"/>
                  <a:gd name="T15" fmla="*/ 2 h 59"/>
                  <a:gd name="T16" fmla="*/ 83 w 86"/>
                  <a:gd name="T17" fmla="*/ 11 h 59"/>
                  <a:gd name="T18" fmla="*/ 41 w 86"/>
                  <a:gd name="T19" fmla="*/ 57 h 59"/>
                  <a:gd name="T20" fmla="*/ 37 w 86"/>
                  <a:gd name="T21" fmla="*/ 59 h 59"/>
                  <a:gd name="T22" fmla="*/ 37 w 86"/>
                  <a:gd name="T23"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59">
                    <a:moveTo>
                      <a:pt x="37" y="59"/>
                    </a:moveTo>
                    <a:cubicBezTo>
                      <a:pt x="35" y="59"/>
                      <a:pt x="34" y="58"/>
                      <a:pt x="33" y="57"/>
                    </a:cubicBezTo>
                    <a:cubicBezTo>
                      <a:pt x="3" y="27"/>
                      <a:pt x="3" y="27"/>
                      <a:pt x="3" y="27"/>
                    </a:cubicBezTo>
                    <a:cubicBezTo>
                      <a:pt x="0" y="25"/>
                      <a:pt x="0" y="21"/>
                      <a:pt x="3" y="18"/>
                    </a:cubicBezTo>
                    <a:cubicBezTo>
                      <a:pt x="5" y="16"/>
                      <a:pt x="9" y="16"/>
                      <a:pt x="11" y="18"/>
                    </a:cubicBezTo>
                    <a:cubicBezTo>
                      <a:pt x="37" y="44"/>
                      <a:pt x="37" y="44"/>
                      <a:pt x="37" y="44"/>
                    </a:cubicBezTo>
                    <a:cubicBezTo>
                      <a:pt x="74" y="3"/>
                      <a:pt x="74" y="3"/>
                      <a:pt x="74" y="3"/>
                    </a:cubicBezTo>
                    <a:cubicBezTo>
                      <a:pt x="77" y="0"/>
                      <a:pt x="80" y="0"/>
                      <a:pt x="83" y="2"/>
                    </a:cubicBezTo>
                    <a:cubicBezTo>
                      <a:pt x="85" y="4"/>
                      <a:pt x="86" y="8"/>
                      <a:pt x="83" y="11"/>
                    </a:cubicBezTo>
                    <a:cubicBezTo>
                      <a:pt x="41" y="57"/>
                      <a:pt x="41" y="57"/>
                      <a:pt x="41" y="57"/>
                    </a:cubicBezTo>
                    <a:cubicBezTo>
                      <a:pt x="40" y="58"/>
                      <a:pt x="39" y="59"/>
                      <a:pt x="37" y="59"/>
                    </a:cubicBezTo>
                    <a:cubicBezTo>
                      <a:pt x="37" y="59"/>
                      <a:pt x="37" y="59"/>
                      <a:pt x="37" y="59"/>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66" name="Freeform 159">
                <a:extLst>
                  <a:ext uri="{FF2B5EF4-FFF2-40B4-BE49-F238E27FC236}">
                    <a16:creationId xmlns:a16="http://schemas.microsoft.com/office/drawing/2014/main" id="{C1171F3B-D0E0-409B-E84F-FC75A44AD305}"/>
                  </a:ext>
                </a:extLst>
              </p:cNvPr>
              <p:cNvSpPr>
                <a:spLocks noEditPoints="1"/>
              </p:cNvSpPr>
              <p:nvPr/>
            </p:nvSpPr>
            <p:spPr bwMode="auto">
              <a:xfrm>
                <a:off x="1255124" y="5021120"/>
                <a:ext cx="356" cy="160"/>
              </a:xfrm>
              <a:custGeom>
                <a:avLst/>
                <a:gdLst>
                  <a:gd name="T0" fmla="*/ 120 w 240"/>
                  <a:gd name="T1" fmla="*/ 108 h 108"/>
                  <a:gd name="T2" fmla="*/ 0 w 240"/>
                  <a:gd name="T3" fmla="*/ 54 h 108"/>
                  <a:gd name="T4" fmla="*/ 120 w 240"/>
                  <a:gd name="T5" fmla="*/ 0 h 108"/>
                  <a:gd name="T6" fmla="*/ 240 w 240"/>
                  <a:gd name="T7" fmla="*/ 54 h 108"/>
                  <a:gd name="T8" fmla="*/ 120 w 240"/>
                  <a:gd name="T9" fmla="*/ 108 h 108"/>
                  <a:gd name="T10" fmla="*/ 120 w 240"/>
                  <a:gd name="T11" fmla="*/ 12 h 108"/>
                  <a:gd name="T12" fmla="*/ 12 w 240"/>
                  <a:gd name="T13" fmla="*/ 54 h 108"/>
                  <a:gd name="T14" fmla="*/ 120 w 240"/>
                  <a:gd name="T15" fmla="*/ 96 h 108"/>
                  <a:gd name="T16" fmla="*/ 228 w 240"/>
                  <a:gd name="T17" fmla="*/ 54 h 108"/>
                  <a:gd name="T18" fmla="*/ 120 w 240"/>
                  <a:gd name="T19" fmla="*/ 1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108">
                    <a:moveTo>
                      <a:pt x="120" y="108"/>
                    </a:moveTo>
                    <a:cubicBezTo>
                      <a:pt x="53" y="108"/>
                      <a:pt x="0" y="84"/>
                      <a:pt x="0" y="54"/>
                    </a:cubicBezTo>
                    <a:cubicBezTo>
                      <a:pt x="0" y="23"/>
                      <a:pt x="53" y="0"/>
                      <a:pt x="120" y="0"/>
                    </a:cubicBezTo>
                    <a:cubicBezTo>
                      <a:pt x="187" y="0"/>
                      <a:pt x="240" y="23"/>
                      <a:pt x="240" y="54"/>
                    </a:cubicBezTo>
                    <a:cubicBezTo>
                      <a:pt x="240" y="84"/>
                      <a:pt x="187" y="108"/>
                      <a:pt x="120" y="108"/>
                    </a:cubicBezTo>
                    <a:close/>
                    <a:moveTo>
                      <a:pt x="120" y="12"/>
                    </a:moveTo>
                    <a:cubicBezTo>
                      <a:pt x="56" y="12"/>
                      <a:pt x="12" y="34"/>
                      <a:pt x="12" y="54"/>
                    </a:cubicBezTo>
                    <a:cubicBezTo>
                      <a:pt x="12" y="74"/>
                      <a:pt x="56" y="96"/>
                      <a:pt x="120" y="96"/>
                    </a:cubicBezTo>
                    <a:cubicBezTo>
                      <a:pt x="183" y="96"/>
                      <a:pt x="228" y="74"/>
                      <a:pt x="228" y="54"/>
                    </a:cubicBezTo>
                    <a:cubicBezTo>
                      <a:pt x="228" y="34"/>
                      <a:pt x="183" y="12"/>
                      <a:pt x="120" y="12"/>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67" name="Freeform 160">
                <a:extLst>
                  <a:ext uri="{FF2B5EF4-FFF2-40B4-BE49-F238E27FC236}">
                    <a16:creationId xmlns:a16="http://schemas.microsoft.com/office/drawing/2014/main" id="{76AE496F-7A5F-0570-DFED-C8D9FFF17A73}"/>
                  </a:ext>
                </a:extLst>
              </p:cNvPr>
              <p:cNvSpPr>
                <a:spLocks/>
              </p:cNvSpPr>
              <p:nvPr/>
            </p:nvSpPr>
            <p:spPr bwMode="auto">
              <a:xfrm>
                <a:off x="1255124" y="5021262"/>
                <a:ext cx="187" cy="89"/>
              </a:xfrm>
              <a:custGeom>
                <a:avLst/>
                <a:gdLst>
                  <a:gd name="T0" fmla="*/ 120 w 126"/>
                  <a:gd name="T1" fmla="*/ 60 h 60"/>
                  <a:gd name="T2" fmla="*/ 0 w 126"/>
                  <a:gd name="T3" fmla="*/ 6 h 60"/>
                  <a:gd name="T4" fmla="*/ 6 w 126"/>
                  <a:gd name="T5" fmla="*/ 0 h 60"/>
                  <a:gd name="T6" fmla="*/ 12 w 126"/>
                  <a:gd name="T7" fmla="*/ 6 h 60"/>
                  <a:gd name="T8" fmla="*/ 120 w 126"/>
                  <a:gd name="T9" fmla="*/ 48 h 60"/>
                  <a:gd name="T10" fmla="*/ 126 w 126"/>
                  <a:gd name="T11" fmla="*/ 54 h 60"/>
                  <a:gd name="T12" fmla="*/ 120 w 126"/>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26" h="60">
                    <a:moveTo>
                      <a:pt x="120" y="60"/>
                    </a:moveTo>
                    <a:cubicBezTo>
                      <a:pt x="53" y="60"/>
                      <a:pt x="0" y="36"/>
                      <a:pt x="0" y="6"/>
                    </a:cubicBezTo>
                    <a:cubicBezTo>
                      <a:pt x="0" y="2"/>
                      <a:pt x="3" y="0"/>
                      <a:pt x="6" y="0"/>
                    </a:cubicBezTo>
                    <a:cubicBezTo>
                      <a:pt x="9" y="0"/>
                      <a:pt x="12" y="2"/>
                      <a:pt x="12" y="6"/>
                    </a:cubicBezTo>
                    <a:cubicBezTo>
                      <a:pt x="12" y="26"/>
                      <a:pt x="56" y="48"/>
                      <a:pt x="120" y="48"/>
                    </a:cubicBezTo>
                    <a:cubicBezTo>
                      <a:pt x="123" y="48"/>
                      <a:pt x="126" y="50"/>
                      <a:pt x="126" y="54"/>
                    </a:cubicBezTo>
                    <a:cubicBezTo>
                      <a:pt x="126" y="57"/>
                      <a:pt x="123" y="60"/>
                      <a:pt x="120" y="60"/>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68" name="Freeform 161">
                <a:extLst>
                  <a:ext uri="{FF2B5EF4-FFF2-40B4-BE49-F238E27FC236}">
                    <a16:creationId xmlns:a16="http://schemas.microsoft.com/office/drawing/2014/main" id="{B741741B-0D29-304F-1074-77833579918E}"/>
                  </a:ext>
                </a:extLst>
              </p:cNvPr>
              <p:cNvSpPr>
                <a:spLocks/>
              </p:cNvSpPr>
              <p:nvPr/>
            </p:nvSpPr>
            <p:spPr bwMode="auto">
              <a:xfrm>
                <a:off x="1255124" y="5021342"/>
                <a:ext cx="160" cy="87"/>
              </a:xfrm>
              <a:custGeom>
                <a:avLst/>
                <a:gdLst>
                  <a:gd name="T0" fmla="*/ 102 w 108"/>
                  <a:gd name="T1" fmla="*/ 59 h 59"/>
                  <a:gd name="T2" fmla="*/ 101 w 108"/>
                  <a:gd name="T3" fmla="*/ 59 h 59"/>
                  <a:gd name="T4" fmla="*/ 0 w 108"/>
                  <a:gd name="T5" fmla="*/ 6 h 59"/>
                  <a:gd name="T6" fmla="*/ 6 w 108"/>
                  <a:gd name="T7" fmla="*/ 0 h 59"/>
                  <a:gd name="T8" fmla="*/ 12 w 108"/>
                  <a:gd name="T9" fmla="*/ 6 h 59"/>
                  <a:gd name="T10" fmla="*/ 102 w 108"/>
                  <a:gd name="T11" fmla="*/ 47 h 59"/>
                  <a:gd name="T12" fmla="*/ 108 w 108"/>
                  <a:gd name="T13" fmla="*/ 53 h 59"/>
                  <a:gd name="T14" fmla="*/ 102 w 108"/>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59">
                    <a:moveTo>
                      <a:pt x="102" y="59"/>
                    </a:moveTo>
                    <a:cubicBezTo>
                      <a:pt x="102" y="59"/>
                      <a:pt x="102" y="59"/>
                      <a:pt x="101" y="59"/>
                    </a:cubicBezTo>
                    <a:cubicBezTo>
                      <a:pt x="42" y="55"/>
                      <a:pt x="0" y="33"/>
                      <a:pt x="0" y="6"/>
                    </a:cubicBezTo>
                    <a:cubicBezTo>
                      <a:pt x="0" y="2"/>
                      <a:pt x="3" y="0"/>
                      <a:pt x="6" y="0"/>
                    </a:cubicBezTo>
                    <a:cubicBezTo>
                      <a:pt x="9" y="0"/>
                      <a:pt x="12" y="2"/>
                      <a:pt x="12" y="6"/>
                    </a:cubicBezTo>
                    <a:cubicBezTo>
                      <a:pt x="12" y="25"/>
                      <a:pt x="52" y="44"/>
                      <a:pt x="102" y="47"/>
                    </a:cubicBezTo>
                    <a:cubicBezTo>
                      <a:pt x="106" y="47"/>
                      <a:pt x="108" y="50"/>
                      <a:pt x="108" y="53"/>
                    </a:cubicBezTo>
                    <a:cubicBezTo>
                      <a:pt x="108" y="57"/>
                      <a:pt x="105" y="59"/>
                      <a:pt x="102" y="59"/>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69" name="Freeform 162">
                <a:extLst>
                  <a:ext uri="{FF2B5EF4-FFF2-40B4-BE49-F238E27FC236}">
                    <a16:creationId xmlns:a16="http://schemas.microsoft.com/office/drawing/2014/main" id="{633D5777-7140-358E-FAFC-31E2951E6655}"/>
                  </a:ext>
                </a:extLst>
              </p:cNvPr>
              <p:cNvSpPr>
                <a:spLocks/>
              </p:cNvSpPr>
              <p:nvPr/>
            </p:nvSpPr>
            <p:spPr bwMode="auto">
              <a:xfrm>
                <a:off x="1255124" y="5021191"/>
                <a:ext cx="169" cy="318"/>
              </a:xfrm>
              <a:custGeom>
                <a:avLst/>
                <a:gdLst>
                  <a:gd name="T0" fmla="*/ 108 w 114"/>
                  <a:gd name="T1" fmla="*/ 215 h 215"/>
                  <a:gd name="T2" fmla="*/ 108 w 114"/>
                  <a:gd name="T3" fmla="*/ 215 h 215"/>
                  <a:gd name="T4" fmla="*/ 0 w 114"/>
                  <a:gd name="T5" fmla="*/ 162 h 215"/>
                  <a:gd name="T6" fmla="*/ 0 w 114"/>
                  <a:gd name="T7" fmla="*/ 6 h 215"/>
                  <a:gd name="T8" fmla="*/ 6 w 114"/>
                  <a:gd name="T9" fmla="*/ 0 h 215"/>
                  <a:gd name="T10" fmla="*/ 12 w 114"/>
                  <a:gd name="T11" fmla="*/ 6 h 215"/>
                  <a:gd name="T12" fmla="*/ 12 w 114"/>
                  <a:gd name="T13" fmla="*/ 162 h 215"/>
                  <a:gd name="T14" fmla="*/ 108 w 114"/>
                  <a:gd name="T15" fmla="*/ 203 h 215"/>
                  <a:gd name="T16" fmla="*/ 114 w 114"/>
                  <a:gd name="T17" fmla="*/ 210 h 215"/>
                  <a:gd name="T18" fmla="*/ 108 w 114"/>
                  <a:gd name="T19"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215">
                    <a:moveTo>
                      <a:pt x="108" y="215"/>
                    </a:moveTo>
                    <a:cubicBezTo>
                      <a:pt x="108" y="215"/>
                      <a:pt x="108" y="215"/>
                      <a:pt x="108" y="215"/>
                    </a:cubicBezTo>
                    <a:cubicBezTo>
                      <a:pt x="45" y="213"/>
                      <a:pt x="0" y="190"/>
                      <a:pt x="0" y="162"/>
                    </a:cubicBezTo>
                    <a:cubicBezTo>
                      <a:pt x="0" y="6"/>
                      <a:pt x="0" y="6"/>
                      <a:pt x="0" y="6"/>
                    </a:cubicBezTo>
                    <a:cubicBezTo>
                      <a:pt x="0" y="2"/>
                      <a:pt x="3" y="0"/>
                      <a:pt x="6" y="0"/>
                    </a:cubicBezTo>
                    <a:cubicBezTo>
                      <a:pt x="9" y="0"/>
                      <a:pt x="12" y="2"/>
                      <a:pt x="12" y="6"/>
                    </a:cubicBezTo>
                    <a:cubicBezTo>
                      <a:pt x="12" y="162"/>
                      <a:pt x="12" y="162"/>
                      <a:pt x="12" y="162"/>
                    </a:cubicBezTo>
                    <a:cubicBezTo>
                      <a:pt x="12" y="180"/>
                      <a:pt x="49" y="201"/>
                      <a:pt x="108" y="203"/>
                    </a:cubicBezTo>
                    <a:cubicBezTo>
                      <a:pt x="111" y="204"/>
                      <a:pt x="114" y="206"/>
                      <a:pt x="114" y="210"/>
                    </a:cubicBezTo>
                    <a:cubicBezTo>
                      <a:pt x="114" y="213"/>
                      <a:pt x="111" y="215"/>
                      <a:pt x="108" y="215"/>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70" name="Freeform 163">
                <a:extLst>
                  <a:ext uri="{FF2B5EF4-FFF2-40B4-BE49-F238E27FC236}">
                    <a16:creationId xmlns:a16="http://schemas.microsoft.com/office/drawing/2014/main" id="{02B51657-81F6-9A97-F546-E5194914E821}"/>
                  </a:ext>
                </a:extLst>
              </p:cNvPr>
              <p:cNvSpPr>
                <a:spLocks/>
              </p:cNvSpPr>
              <p:nvPr/>
            </p:nvSpPr>
            <p:spPr bwMode="auto">
              <a:xfrm>
                <a:off x="1255462" y="5021191"/>
                <a:ext cx="18" cy="98"/>
              </a:xfrm>
              <a:custGeom>
                <a:avLst/>
                <a:gdLst>
                  <a:gd name="T0" fmla="*/ 6 w 12"/>
                  <a:gd name="T1" fmla="*/ 66 h 66"/>
                  <a:gd name="T2" fmla="*/ 0 w 12"/>
                  <a:gd name="T3" fmla="*/ 60 h 66"/>
                  <a:gd name="T4" fmla="*/ 0 w 12"/>
                  <a:gd name="T5" fmla="*/ 6 h 66"/>
                  <a:gd name="T6" fmla="*/ 6 w 12"/>
                  <a:gd name="T7" fmla="*/ 0 h 66"/>
                  <a:gd name="T8" fmla="*/ 12 w 12"/>
                  <a:gd name="T9" fmla="*/ 6 h 66"/>
                  <a:gd name="T10" fmla="*/ 12 w 12"/>
                  <a:gd name="T11" fmla="*/ 60 h 66"/>
                  <a:gd name="T12" fmla="*/ 6 w 12"/>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12" h="66">
                    <a:moveTo>
                      <a:pt x="6" y="66"/>
                    </a:moveTo>
                    <a:cubicBezTo>
                      <a:pt x="3" y="66"/>
                      <a:pt x="0" y="63"/>
                      <a:pt x="0" y="60"/>
                    </a:cubicBezTo>
                    <a:cubicBezTo>
                      <a:pt x="0" y="6"/>
                      <a:pt x="0" y="6"/>
                      <a:pt x="0" y="6"/>
                    </a:cubicBezTo>
                    <a:cubicBezTo>
                      <a:pt x="0" y="2"/>
                      <a:pt x="3" y="0"/>
                      <a:pt x="6" y="0"/>
                    </a:cubicBezTo>
                    <a:cubicBezTo>
                      <a:pt x="9" y="0"/>
                      <a:pt x="12" y="2"/>
                      <a:pt x="12" y="6"/>
                    </a:cubicBezTo>
                    <a:cubicBezTo>
                      <a:pt x="12" y="60"/>
                      <a:pt x="12" y="60"/>
                      <a:pt x="12" y="60"/>
                    </a:cubicBezTo>
                    <a:cubicBezTo>
                      <a:pt x="12" y="63"/>
                      <a:pt x="9" y="66"/>
                      <a:pt x="6" y="66"/>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2F6D"/>
                  </a:solidFill>
                  <a:effectLst/>
                  <a:uLnTx/>
                  <a:uFillTx/>
                  <a:latin typeface="Source Sans Pro"/>
                  <a:ea typeface="+mn-ea"/>
                  <a:cs typeface="+mn-cs"/>
                </a:endParaRPr>
              </a:p>
            </p:txBody>
          </p:sp>
        </p:grpSp>
        <p:grpSp>
          <p:nvGrpSpPr>
            <p:cNvPr id="76" name="Group 75">
              <a:extLst>
                <a:ext uri="{FF2B5EF4-FFF2-40B4-BE49-F238E27FC236}">
                  <a16:creationId xmlns:a16="http://schemas.microsoft.com/office/drawing/2014/main" id="{16E5C0DA-4FAC-D7F9-8DE0-36B366F209EF}"/>
                </a:ext>
              </a:extLst>
            </p:cNvPr>
            <p:cNvGrpSpPr/>
            <p:nvPr/>
          </p:nvGrpSpPr>
          <p:grpSpPr>
            <a:xfrm>
              <a:off x="5278616" y="5037409"/>
              <a:ext cx="313431" cy="400805"/>
              <a:chOff x="1299282" y="5757076"/>
              <a:chExt cx="530225" cy="638175"/>
            </a:xfrm>
            <a:solidFill>
              <a:schemeClr val="tx1"/>
            </a:solidFill>
          </p:grpSpPr>
          <p:sp>
            <p:nvSpPr>
              <p:cNvPr id="73" name="Freeform 6">
                <a:extLst>
                  <a:ext uri="{FF2B5EF4-FFF2-40B4-BE49-F238E27FC236}">
                    <a16:creationId xmlns:a16="http://schemas.microsoft.com/office/drawing/2014/main" id="{39E704D0-8571-ABE6-64B8-5022F5BA1012}"/>
                  </a:ext>
                </a:extLst>
              </p:cNvPr>
              <p:cNvSpPr>
                <a:spLocks noEditPoints="1"/>
              </p:cNvSpPr>
              <p:nvPr/>
            </p:nvSpPr>
            <p:spPr bwMode="auto">
              <a:xfrm>
                <a:off x="1432632" y="5917414"/>
                <a:ext cx="265113" cy="319088"/>
              </a:xfrm>
              <a:custGeom>
                <a:avLst/>
                <a:gdLst>
                  <a:gd name="T0" fmla="*/ 38 w 40"/>
                  <a:gd name="T1" fmla="*/ 16 h 48"/>
                  <a:gd name="T2" fmla="*/ 34 w 40"/>
                  <a:gd name="T3" fmla="*/ 16 h 48"/>
                  <a:gd name="T4" fmla="*/ 34 w 40"/>
                  <a:gd name="T5" fmla="*/ 14 h 48"/>
                  <a:gd name="T6" fmla="*/ 20 w 40"/>
                  <a:gd name="T7" fmla="*/ 0 h 48"/>
                  <a:gd name="T8" fmla="*/ 6 w 40"/>
                  <a:gd name="T9" fmla="*/ 14 h 48"/>
                  <a:gd name="T10" fmla="*/ 6 w 40"/>
                  <a:gd name="T11" fmla="*/ 16 h 48"/>
                  <a:gd name="T12" fmla="*/ 2 w 40"/>
                  <a:gd name="T13" fmla="*/ 16 h 48"/>
                  <a:gd name="T14" fmla="*/ 0 w 40"/>
                  <a:gd name="T15" fmla="*/ 18 h 48"/>
                  <a:gd name="T16" fmla="*/ 0 w 40"/>
                  <a:gd name="T17" fmla="*/ 46 h 48"/>
                  <a:gd name="T18" fmla="*/ 2 w 40"/>
                  <a:gd name="T19" fmla="*/ 48 h 48"/>
                  <a:gd name="T20" fmla="*/ 38 w 40"/>
                  <a:gd name="T21" fmla="*/ 48 h 48"/>
                  <a:gd name="T22" fmla="*/ 40 w 40"/>
                  <a:gd name="T23" fmla="*/ 46 h 48"/>
                  <a:gd name="T24" fmla="*/ 40 w 40"/>
                  <a:gd name="T25" fmla="*/ 18 h 48"/>
                  <a:gd name="T26" fmla="*/ 38 w 40"/>
                  <a:gd name="T27" fmla="*/ 16 h 48"/>
                  <a:gd name="T28" fmla="*/ 10 w 40"/>
                  <a:gd name="T29" fmla="*/ 14 h 48"/>
                  <a:gd name="T30" fmla="*/ 20 w 40"/>
                  <a:gd name="T31" fmla="*/ 4 h 48"/>
                  <a:gd name="T32" fmla="*/ 30 w 40"/>
                  <a:gd name="T33" fmla="*/ 14 h 48"/>
                  <a:gd name="T34" fmla="*/ 30 w 40"/>
                  <a:gd name="T35" fmla="*/ 16 h 48"/>
                  <a:gd name="T36" fmla="*/ 10 w 40"/>
                  <a:gd name="T37" fmla="*/ 16 h 48"/>
                  <a:gd name="T38" fmla="*/ 10 w 40"/>
                  <a:gd name="T39" fmla="*/ 14 h 48"/>
                  <a:gd name="T40" fmla="*/ 36 w 40"/>
                  <a:gd name="T41" fmla="*/ 44 h 48"/>
                  <a:gd name="T42" fmla="*/ 4 w 40"/>
                  <a:gd name="T43" fmla="*/ 44 h 48"/>
                  <a:gd name="T44" fmla="*/ 4 w 40"/>
                  <a:gd name="T45" fmla="*/ 20 h 48"/>
                  <a:gd name="T46" fmla="*/ 36 w 40"/>
                  <a:gd name="T47" fmla="*/ 20 h 48"/>
                  <a:gd name="T48" fmla="*/ 36 w 40"/>
                  <a:gd name="T49"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48">
                    <a:moveTo>
                      <a:pt x="38" y="16"/>
                    </a:moveTo>
                    <a:cubicBezTo>
                      <a:pt x="34" y="16"/>
                      <a:pt x="34" y="16"/>
                      <a:pt x="34" y="16"/>
                    </a:cubicBezTo>
                    <a:cubicBezTo>
                      <a:pt x="34" y="14"/>
                      <a:pt x="34" y="14"/>
                      <a:pt x="34" y="14"/>
                    </a:cubicBezTo>
                    <a:cubicBezTo>
                      <a:pt x="34" y="6"/>
                      <a:pt x="28" y="0"/>
                      <a:pt x="20" y="0"/>
                    </a:cubicBezTo>
                    <a:cubicBezTo>
                      <a:pt x="12" y="0"/>
                      <a:pt x="6" y="6"/>
                      <a:pt x="6" y="14"/>
                    </a:cubicBezTo>
                    <a:cubicBezTo>
                      <a:pt x="6" y="16"/>
                      <a:pt x="6" y="16"/>
                      <a:pt x="6" y="16"/>
                    </a:cubicBezTo>
                    <a:cubicBezTo>
                      <a:pt x="2" y="16"/>
                      <a:pt x="2" y="16"/>
                      <a:pt x="2" y="16"/>
                    </a:cubicBezTo>
                    <a:cubicBezTo>
                      <a:pt x="1" y="16"/>
                      <a:pt x="0" y="17"/>
                      <a:pt x="0" y="18"/>
                    </a:cubicBezTo>
                    <a:cubicBezTo>
                      <a:pt x="0" y="46"/>
                      <a:pt x="0" y="46"/>
                      <a:pt x="0" y="46"/>
                    </a:cubicBezTo>
                    <a:cubicBezTo>
                      <a:pt x="0" y="47"/>
                      <a:pt x="1" y="48"/>
                      <a:pt x="2" y="48"/>
                    </a:cubicBezTo>
                    <a:cubicBezTo>
                      <a:pt x="38" y="48"/>
                      <a:pt x="38" y="48"/>
                      <a:pt x="38" y="48"/>
                    </a:cubicBezTo>
                    <a:cubicBezTo>
                      <a:pt x="39" y="48"/>
                      <a:pt x="40" y="47"/>
                      <a:pt x="40" y="46"/>
                    </a:cubicBezTo>
                    <a:cubicBezTo>
                      <a:pt x="40" y="18"/>
                      <a:pt x="40" y="18"/>
                      <a:pt x="40" y="18"/>
                    </a:cubicBezTo>
                    <a:cubicBezTo>
                      <a:pt x="40" y="17"/>
                      <a:pt x="39" y="16"/>
                      <a:pt x="38" y="16"/>
                    </a:cubicBezTo>
                    <a:close/>
                    <a:moveTo>
                      <a:pt x="10" y="14"/>
                    </a:moveTo>
                    <a:cubicBezTo>
                      <a:pt x="10" y="8"/>
                      <a:pt x="14" y="4"/>
                      <a:pt x="20" y="4"/>
                    </a:cubicBezTo>
                    <a:cubicBezTo>
                      <a:pt x="26" y="4"/>
                      <a:pt x="30" y="8"/>
                      <a:pt x="30" y="14"/>
                    </a:cubicBezTo>
                    <a:cubicBezTo>
                      <a:pt x="30" y="16"/>
                      <a:pt x="30" y="16"/>
                      <a:pt x="30" y="16"/>
                    </a:cubicBezTo>
                    <a:cubicBezTo>
                      <a:pt x="10" y="16"/>
                      <a:pt x="10" y="16"/>
                      <a:pt x="10" y="16"/>
                    </a:cubicBezTo>
                    <a:lnTo>
                      <a:pt x="10" y="14"/>
                    </a:lnTo>
                    <a:close/>
                    <a:moveTo>
                      <a:pt x="36" y="44"/>
                    </a:moveTo>
                    <a:cubicBezTo>
                      <a:pt x="4" y="44"/>
                      <a:pt x="4" y="44"/>
                      <a:pt x="4" y="44"/>
                    </a:cubicBezTo>
                    <a:cubicBezTo>
                      <a:pt x="4" y="20"/>
                      <a:pt x="4" y="20"/>
                      <a:pt x="4" y="20"/>
                    </a:cubicBezTo>
                    <a:cubicBezTo>
                      <a:pt x="36" y="20"/>
                      <a:pt x="36" y="20"/>
                      <a:pt x="36" y="20"/>
                    </a:cubicBezTo>
                    <a:lnTo>
                      <a:pt x="36" y="4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74" name="Freeform 7">
                <a:extLst>
                  <a:ext uri="{FF2B5EF4-FFF2-40B4-BE49-F238E27FC236}">
                    <a16:creationId xmlns:a16="http://schemas.microsoft.com/office/drawing/2014/main" id="{751C9C72-CC9C-13ED-A006-1743DBFD8DF6}"/>
                  </a:ext>
                </a:extLst>
              </p:cNvPr>
              <p:cNvSpPr>
                <a:spLocks noEditPoints="1"/>
              </p:cNvSpPr>
              <p:nvPr/>
            </p:nvSpPr>
            <p:spPr bwMode="auto">
              <a:xfrm>
                <a:off x="1537407" y="6076164"/>
                <a:ext cx="53975" cy="106363"/>
              </a:xfrm>
              <a:custGeom>
                <a:avLst/>
                <a:gdLst>
                  <a:gd name="T0" fmla="*/ 4 w 8"/>
                  <a:gd name="T1" fmla="*/ 0 h 16"/>
                  <a:gd name="T2" fmla="*/ 0 w 8"/>
                  <a:gd name="T3" fmla="*/ 4 h 16"/>
                  <a:gd name="T4" fmla="*/ 2 w 8"/>
                  <a:gd name="T5" fmla="*/ 7 h 16"/>
                  <a:gd name="T6" fmla="*/ 2 w 8"/>
                  <a:gd name="T7" fmla="*/ 14 h 16"/>
                  <a:gd name="T8" fmla="*/ 4 w 8"/>
                  <a:gd name="T9" fmla="*/ 16 h 16"/>
                  <a:gd name="T10" fmla="*/ 6 w 8"/>
                  <a:gd name="T11" fmla="*/ 14 h 16"/>
                  <a:gd name="T12" fmla="*/ 6 w 8"/>
                  <a:gd name="T13" fmla="*/ 7 h 16"/>
                  <a:gd name="T14" fmla="*/ 8 w 8"/>
                  <a:gd name="T15" fmla="*/ 4 h 16"/>
                  <a:gd name="T16" fmla="*/ 4 w 8"/>
                  <a:gd name="T17" fmla="*/ 0 h 16"/>
                  <a:gd name="T18" fmla="*/ 4 w 8"/>
                  <a:gd name="T19" fmla="*/ 4 h 16"/>
                  <a:gd name="T20" fmla="*/ 4 w 8"/>
                  <a:gd name="T21" fmla="*/ 4 h 16"/>
                  <a:gd name="T22" fmla="*/ 6 w 8"/>
                  <a:gd name="T23" fmla="*/ 4 h 16"/>
                  <a:gd name="T24" fmla="*/ 4 w 8"/>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6">
                    <a:moveTo>
                      <a:pt x="4" y="0"/>
                    </a:moveTo>
                    <a:cubicBezTo>
                      <a:pt x="2" y="0"/>
                      <a:pt x="0" y="2"/>
                      <a:pt x="0" y="4"/>
                    </a:cubicBezTo>
                    <a:cubicBezTo>
                      <a:pt x="0" y="5"/>
                      <a:pt x="1" y="7"/>
                      <a:pt x="2" y="7"/>
                    </a:cubicBezTo>
                    <a:cubicBezTo>
                      <a:pt x="2" y="14"/>
                      <a:pt x="2" y="14"/>
                      <a:pt x="2" y="14"/>
                    </a:cubicBezTo>
                    <a:cubicBezTo>
                      <a:pt x="2" y="15"/>
                      <a:pt x="3" y="16"/>
                      <a:pt x="4" y="16"/>
                    </a:cubicBezTo>
                    <a:cubicBezTo>
                      <a:pt x="5" y="16"/>
                      <a:pt x="6" y="15"/>
                      <a:pt x="6" y="14"/>
                    </a:cubicBezTo>
                    <a:cubicBezTo>
                      <a:pt x="6" y="7"/>
                      <a:pt x="6" y="7"/>
                      <a:pt x="6" y="7"/>
                    </a:cubicBezTo>
                    <a:cubicBezTo>
                      <a:pt x="7" y="7"/>
                      <a:pt x="8" y="5"/>
                      <a:pt x="8" y="4"/>
                    </a:cubicBezTo>
                    <a:cubicBezTo>
                      <a:pt x="8" y="2"/>
                      <a:pt x="6" y="0"/>
                      <a:pt x="4" y="0"/>
                    </a:cubicBezTo>
                    <a:close/>
                    <a:moveTo>
                      <a:pt x="4" y="4"/>
                    </a:moveTo>
                    <a:cubicBezTo>
                      <a:pt x="4" y="4"/>
                      <a:pt x="4" y="4"/>
                      <a:pt x="4" y="4"/>
                    </a:cubicBezTo>
                    <a:cubicBezTo>
                      <a:pt x="6" y="4"/>
                      <a:pt x="6" y="4"/>
                      <a:pt x="6" y="4"/>
                    </a:cubicBezTo>
                    <a:lnTo>
                      <a:pt x="4" y="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F6D"/>
                  </a:solidFill>
                  <a:effectLst/>
                  <a:uLnTx/>
                  <a:uFillTx/>
                  <a:latin typeface="Source Sans Pro"/>
                  <a:ea typeface="+mn-ea"/>
                  <a:cs typeface="+mn-cs"/>
                </a:endParaRPr>
              </a:p>
            </p:txBody>
          </p:sp>
          <p:sp>
            <p:nvSpPr>
              <p:cNvPr id="75" name="Freeform 8">
                <a:extLst>
                  <a:ext uri="{FF2B5EF4-FFF2-40B4-BE49-F238E27FC236}">
                    <a16:creationId xmlns:a16="http://schemas.microsoft.com/office/drawing/2014/main" id="{7B74E0F5-4659-74B8-3ED0-31F2DCF91CD7}"/>
                  </a:ext>
                </a:extLst>
              </p:cNvPr>
              <p:cNvSpPr>
                <a:spLocks noEditPoints="1"/>
              </p:cNvSpPr>
              <p:nvPr/>
            </p:nvSpPr>
            <p:spPr bwMode="auto">
              <a:xfrm>
                <a:off x="1299282" y="5757076"/>
                <a:ext cx="530225" cy="638175"/>
              </a:xfrm>
              <a:custGeom>
                <a:avLst/>
                <a:gdLst>
                  <a:gd name="T0" fmla="*/ 78 w 80"/>
                  <a:gd name="T1" fmla="*/ 0 h 96"/>
                  <a:gd name="T2" fmla="*/ 2 w 80"/>
                  <a:gd name="T3" fmla="*/ 0 h 96"/>
                  <a:gd name="T4" fmla="*/ 0 w 80"/>
                  <a:gd name="T5" fmla="*/ 2 h 96"/>
                  <a:gd name="T6" fmla="*/ 0 w 80"/>
                  <a:gd name="T7" fmla="*/ 31 h 96"/>
                  <a:gd name="T8" fmla="*/ 39 w 80"/>
                  <a:gd name="T9" fmla="*/ 96 h 96"/>
                  <a:gd name="T10" fmla="*/ 40 w 80"/>
                  <a:gd name="T11" fmla="*/ 96 h 96"/>
                  <a:gd name="T12" fmla="*/ 41 w 80"/>
                  <a:gd name="T13" fmla="*/ 96 h 96"/>
                  <a:gd name="T14" fmla="*/ 80 w 80"/>
                  <a:gd name="T15" fmla="*/ 31 h 96"/>
                  <a:gd name="T16" fmla="*/ 80 w 80"/>
                  <a:gd name="T17" fmla="*/ 2 h 96"/>
                  <a:gd name="T18" fmla="*/ 78 w 80"/>
                  <a:gd name="T19" fmla="*/ 0 h 96"/>
                  <a:gd name="T20" fmla="*/ 76 w 80"/>
                  <a:gd name="T21" fmla="*/ 4 h 96"/>
                  <a:gd name="T22" fmla="*/ 76 w 80"/>
                  <a:gd name="T23" fmla="*/ 12 h 96"/>
                  <a:gd name="T24" fmla="*/ 4 w 80"/>
                  <a:gd name="T25" fmla="*/ 12 h 96"/>
                  <a:gd name="T26" fmla="*/ 4 w 80"/>
                  <a:gd name="T27" fmla="*/ 4 h 96"/>
                  <a:gd name="T28" fmla="*/ 76 w 80"/>
                  <a:gd name="T29" fmla="*/ 4 h 96"/>
                  <a:gd name="T30" fmla="*/ 40 w 80"/>
                  <a:gd name="T31" fmla="*/ 92 h 96"/>
                  <a:gd name="T32" fmla="*/ 4 w 80"/>
                  <a:gd name="T33" fmla="*/ 31 h 96"/>
                  <a:gd name="T34" fmla="*/ 4 w 80"/>
                  <a:gd name="T35" fmla="*/ 16 h 96"/>
                  <a:gd name="T36" fmla="*/ 76 w 80"/>
                  <a:gd name="T37" fmla="*/ 16 h 96"/>
                  <a:gd name="T38" fmla="*/ 76 w 80"/>
                  <a:gd name="T39" fmla="*/ 31 h 96"/>
                  <a:gd name="T40" fmla="*/ 40 w 80"/>
                  <a:gd name="T41" fmla="*/ 9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96">
                    <a:moveTo>
                      <a:pt x="78" y="0"/>
                    </a:moveTo>
                    <a:cubicBezTo>
                      <a:pt x="2" y="0"/>
                      <a:pt x="2" y="0"/>
                      <a:pt x="2" y="0"/>
                    </a:cubicBezTo>
                    <a:cubicBezTo>
                      <a:pt x="1" y="0"/>
                      <a:pt x="0" y="1"/>
                      <a:pt x="0" y="2"/>
                    </a:cubicBezTo>
                    <a:cubicBezTo>
                      <a:pt x="0" y="31"/>
                      <a:pt x="0" y="31"/>
                      <a:pt x="0" y="31"/>
                    </a:cubicBezTo>
                    <a:cubicBezTo>
                      <a:pt x="0" y="58"/>
                      <a:pt x="15" y="83"/>
                      <a:pt x="39" y="96"/>
                    </a:cubicBezTo>
                    <a:cubicBezTo>
                      <a:pt x="39" y="96"/>
                      <a:pt x="40" y="96"/>
                      <a:pt x="40" y="96"/>
                    </a:cubicBezTo>
                    <a:cubicBezTo>
                      <a:pt x="40" y="96"/>
                      <a:pt x="41" y="96"/>
                      <a:pt x="41" y="96"/>
                    </a:cubicBezTo>
                    <a:cubicBezTo>
                      <a:pt x="65" y="83"/>
                      <a:pt x="80" y="58"/>
                      <a:pt x="80" y="31"/>
                    </a:cubicBezTo>
                    <a:cubicBezTo>
                      <a:pt x="80" y="2"/>
                      <a:pt x="80" y="2"/>
                      <a:pt x="80" y="2"/>
                    </a:cubicBezTo>
                    <a:cubicBezTo>
                      <a:pt x="80" y="1"/>
                      <a:pt x="79" y="0"/>
                      <a:pt x="78" y="0"/>
                    </a:cubicBezTo>
                    <a:close/>
                    <a:moveTo>
                      <a:pt x="76" y="4"/>
                    </a:moveTo>
                    <a:cubicBezTo>
                      <a:pt x="76" y="12"/>
                      <a:pt x="76" y="12"/>
                      <a:pt x="76" y="12"/>
                    </a:cubicBezTo>
                    <a:cubicBezTo>
                      <a:pt x="4" y="12"/>
                      <a:pt x="4" y="12"/>
                      <a:pt x="4" y="12"/>
                    </a:cubicBezTo>
                    <a:cubicBezTo>
                      <a:pt x="4" y="4"/>
                      <a:pt x="4" y="4"/>
                      <a:pt x="4" y="4"/>
                    </a:cubicBezTo>
                    <a:lnTo>
                      <a:pt x="76" y="4"/>
                    </a:lnTo>
                    <a:close/>
                    <a:moveTo>
                      <a:pt x="40" y="92"/>
                    </a:moveTo>
                    <a:cubicBezTo>
                      <a:pt x="18" y="80"/>
                      <a:pt x="4" y="56"/>
                      <a:pt x="4" y="31"/>
                    </a:cubicBezTo>
                    <a:cubicBezTo>
                      <a:pt x="4" y="16"/>
                      <a:pt x="4" y="16"/>
                      <a:pt x="4" y="16"/>
                    </a:cubicBezTo>
                    <a:cubicBezTo>
                      <a:pt x="76" y="16"/>
                      <a:pt x="76" y="16"/>
                      <a:pt x="76" y="16"/>
                    </a:cubicBezTo>
                    <a:cubicBezTo>
                      <a:pt x="76" y="31"/>
                      <a:pt x="76" y="31"/>
                      <a:pt x="76" y="31"/>
                    </a:cubicBezTo>
                    <a:cubicBezTo>
                      <a:pt x="76" y="56"/>
                      <a:pt x="62" y="80"/>
                      <a:pt x="40" y="92"/>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F6D"/>
                  </a:solidFill>
                  <a:effectLst/>
                  <a:uLnTx/>
                  <a:uFillTx/>
                  <a:latin typeface="Source Sans Pro"/>
                  <a:ea typeface="+mn-ea"/>
                  <a:cs typeface="+mn-cs"/>
                </a:endParaRPr>
              </a:p>
            </p:txBody>
          </p:sp>
        </p:grpSp>
      </p:grpSp>
      <p:sp>
        <p:nvSpPr>
          <p:cNvPr id="79" name="Title 1">
            <a:extLst>
              <a:ext uri="{FF2B5EF4-FFF2-40B4-BE49-F238E27FC236}">
                <a16:creationId xmlns:a16="http://schemas.microsoft.com/office/drawing/2014/main" id="{A2788CF0-8549-7536-4082-0F621D7F4782}"/>
              </a:ext>
            </a:extLst>
          </p:cNvPr>
          <p:cNvSpPr txBox="1">
            <a:spLocks/>
          </p:cNvSpPr>
          <p:nvPr/>
        </p:nvSpPr>
        <p:spPr>
          <a:xfrm>
            <a:off x="462844" y="-2822"/>
            <a:ext cx="10145889" cy="1828800"/>
          </a:xfrm>
          <a:prstGeom prst="rect">
            <a:avLst/>
          </a:prstGeom>
          <a:ln>
            <a:noFill/>
          </a:ln>
        </p:spPr>
        <p:txBody>
          <a:bodyPr vert="horz" lIns="457200" tIns="457200" rIns="457200" bIns="45720" rtlCol="0" anchor="t" anchorCtr="0">
            <a:normAutofit/>
          </a:bodyPr>
          <a:lstStyle>
            <a:defPPr>
              <a:defRPr lang="en-US"/>
            </a:defPPr>
            <a:lvl1pPr marL="0" algn="l" defTabSz="914400" rtl="0" eaLnBrk="1" latinLnBrk="0" hangingPunct="1">
              <a:lnSpc>
                <a:spcPct val="90000"/>
              </a:lnSpc>
              <a:spcBef>
                <a:spcPct val="0"/>
              </a:spcBef>
              <a:buNone/>
              <a:defRPr sz="4400" kern="1200">
                <a:ln>
                  <a:noFill/>
                </a:ln>
                <a:solidFill>
                  <a:srgbClr val="002F6D"/>
                </a:solidFill>
                <a:latin typeface="Source Sans Pro" panose="020B0503030403020204" pitchFamily="34" charset="0"/>
                <a:ea typeface="Source Sans Pro" panose="020B0503030403020204" pitchFamily="34" charset="0"/>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0" dirty="0">
                <a:solidFill>
                  <a:schemeClr val="bg1"/>
                </a:solidFill>
                <a:latin typeface="Source Sans Pro"/>
                <a:ea typeface="Source Sans Pro"/>
              </a:rPr>
              <a:t>The Mission</a:t>
            </a:r>
            <a:endParaRPr lang="en-US" sz="5400" dirty="0">
              <a:solidFill>
                <a:schemeClr val="bg1"/>
              </a:solidFill>
            </a:endParaRPr>
          </a:p>
        </p:txBody>
      </p:sp>
    </p:spTree>
    <p:extLst>
      <p:ext uri="{BB962C8B-B14F-4D97-AF65-F5344CB8AC3E}">
        <p14:creationId xmlns:p14="http://schemas.microsoft.com/office/powerpoint/2010/main" val="3776147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FE868-23AB-F14A-55D7-2A261A6423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6FA81D-69E7-EFC4-F2DA-D977E98F7B84}"/>
              </a:ext>
            </a:extLst>
          </p:cNvPr>
          <p:cNvSpPr>
            <a:spLocks noGrp="1"/>
          </p:cNvSpPr>
          <p:nvPr>
            <p:ph type="title"/>
          </p:nvPr>
        </p:nvSpPr>
        <p:spPr/>
        <p:txBody>
          <a:bodyPr/>
          <a:lstStyle/>
          <a:p>
            <a:r>
              <a:rPr lang="en-US" dirty="0">
                <a:latin typeface="Source Sans Pro"/>
                <a:ea typeface="Source Sans Pro"/>
              </a:rPr>
              <a:t>The Progress to Date</a:t>
            </a:r>
          </a:p>
        </p:txBody>
      </p:sp>
      <p:sp>
        <p:nvSpPr>
          <p:cNvPr id="3" name="Slide Number Placeholder 2">
            <a:extLst>
              <a:ext uri="{FF2B5EF4-FFF2-40B4-BE49-F238E27FC236}">
                <a16:creationId xmlns:a16="http://schemas.microsoft.com/office/drawing/2014/main" id="{0A4EC2D0-19E6-E457-F478-A8856E107FF1}"/>
              </a:ext>
            </a:extLst>
          </p:cNvPr>
          <p:cNvSpPr>
            <a:spLocks noGrp="1"/>
          </p:cNvSpPr>
          <p:nvPr>
            <p:ph type="sldNum" sz="quarter" idx="10"/>
          </p:nvPr>
        </p:nvSpPr>
        <p:spPr/>
        <p:txBody>
          <a:bodyPr/>
          <a:lstStyle/>
          <a:p>
            <a:fld id="{7934E7AA-586C-4B13-A389-1429762DA247}" type="slidenum">
              <a:rPr lang="en-US" smtClean="0"/>
              <a:pPr/>
              <a:t>23</a:t>
            </a:fld>
            <a:endParaRPr lang="en-US" dirty="0"/>
          </a:p>
        </p:txBody>
      </p:sp>
      <p:sp>
        <p:nvSpPr>
          <p:cNvPr id="4" name="Text Placeholder 3">
            <a:extLst>
              <a:ext uri="{FF2B5EF4-FFF2-40B4-BE49-F238E27FC236}">
                <a16:creationId xmlns:a16="http://schemas.microsoft.com/office/drawing/2014/main" id="{8D589CD5-FF50-73AB-4ECF-D25CBC42919D}"/>
              </a:ext>
            </a:extLst>
          </p:cNvPr>
          <p:cNvSpPr>
            <a:spLocks noGrp="1"/>
          </p:cNvSpPr>
          <p:nvPr>
            <p:ph type="body" sz="quarter" idx="11"/>
          </p:nvPr>
        </p:nvSpPr>
        <p:spPr/>
        <p:txBody>
          <a:bodyPr vert="horz" lIns="685800" tIns="45720" rIns="685800" bIns="228600" rtlCol="0" anchor="t">
            <a:normAutofit/>
          </a:bodyPr>
          <a:lstStyle/>
          <a:p>
            <a:r>
              <a:rPr lang="en-US" dirty="0">
                <a:latin typeface="Source Sans Pro"/>
                <a:ea typeface="Source Sans Pro"/>
              </a:rPr>
              <a:t>Consolidate to a single, logic driven application</a:t>
            </a:r>
          </a:p>
          <a:p>
            <a:r>
              <a:rPr lang="en-US" dirty="0">
                <a:latin typeface="Source Sans Pro"/>
                <a:ea typeface="Source Sans Pro"/>
              </a:rPr>
              <a:t>Streamline logic while preserving reporting integrity</a:t>
            </a:r>
          </a:p>
          <a:p>
            <a:r>
              <a:rPr lang="en-US" dirty="0">
                <a:latin typeface="Source Sans Pro"/>
                <a:ea typeface="Source Sans Pro"/>
              </a:rPr>
              <a:t>Reduce overall number of questions to improve student experience</a:t>
            </a:r>
            <a:endParaRPr lang="en-US" dirty="0"/>
          </a:p>
          <a:p>
            <a:r>
              <a:rPr lang="en-US" dirty="0">
                <a:latin typeface="Source Sans Pro"/>
                <a:ea typeface="Source Sans Pro"/>
              </a:rPr>
              <a:t>First round of UAT complete</a:t>
            </a:r>
          </a:p>
          <a:p>
            <a:pPr lvl="1"/>
            <a:r>
              <a:rPr lang="en-US" dirty="0">
                <a:latin typeface="Source Sans Pro"/>
                <a:ea typeface="Source Sans Pro"/>
              </a:rPr>
              <a:t>Development proceeding based on testing results</a:t>
            </a:r>
          </a:p>
          <a:p>
            <a:r>
              <a:rPr lang="en-US" dirty="0">
                <a:latin typeface="Source Sans Pro"/>
                <a:ea typeface="Source Sans Pro"/>
              </a:rPr>
              <a:t>Expand use of Lightleap.AI for end-to-end fraud detection</a:t>
            </a:r>
          </a:p>
          <a:p>
            <a:r>
              <a:rPr lang="en-US" dirty="0">
                <a:latin typeface="Source Sans Pro"/>
                <a:ea typeface="Source Sans Pro"/>
              </a:rPr>
              <a:t>Integration architecture finalized</a:t>
            </a:r>
          </a:p>
        </p:txBody>
      </p:sp>
    </p:spTree>
    <p:extLst>
      <p:ext uri="{BB962C8B-B14F-4D97-AF65-F5344CB8AC3E}">
        <p14:creationId xmlns:p14="http://schemas.microsoft.com/office/powerpoint/2010/main" val="1076437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086E9-8C11-3EBE-3A61-421665D6B7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520954-141B-E64B-10B4-E835F2C74B16}"/>
              </a:ext>
            </a:extLst>
          </p:cNvPr>
          <p:cNvSpPr>
            <a:spLocks noGrp="1"/>
          </p:cNvSpPr>
          <p:nvPr>
            <p:ph type="title"/>
          </p:nvPr>
        </p:nvSpPr>
        <p:spPr/>
        <p:txBody>
          <a:bodyPr/>
          <a:lstStyle/>
          <a:p>
            <a:r>
              <a:rPr lang="en-US" dirty="0">
                <a:latin typeface="Source Sans Pro"/>
                <a:ea typeface="Source Sans Pro"/>
              </a:rPr>
              <a:t>Between Now and June 1, 2026</a:t>
            </a:r>
          </a:p>
        </p:txBody>
      </p:sp>
      <p:sp>
        <p:nvSpPr>
          <p:cNvPr id="3" name="Slide Number Placeholder 2">
            <a:extLst>
              <a:ext uri="{FF2B5EF4-FFF2-40B4-BE49-F238E27FC236}">
                <a16:creationId xmlns:a16="http://schemas.microsoft.com/office/drawing/2014/main" id="{C5DC28C7-7344-7EAC-ED24-F06F042A9A25}"/>
              </a:ext>
            </a:extLst>
          </p:cNvPr>
          <p:cNvSpPr>
            <a:spLocks noGrp="1"/>
          </p:cNvSpPr>
          <p:nvPr>
            <p:ph type="sldNum" sz="quarter" idx="10"/>
          </p:nvPr>
        </p:nvSpPr>
        <p:spPr/>
        <p:txBody>
          <a:bodyPr/>
          <a:lstStyle/>
          <a:p>
            <a:fld id="{7934E7AA-586C-4B13-A389-1429762DA247}" type="slidenum">
              <a:rPr lang="en-US" smtClean="0"/>
              <a:pPr/>
              <a:t>24</a:t>
            </a:fld>
            <a:endParaRPr lang="en-US" dirty="0"/>
          </a:p>
        </p:txBody>
      </p:sp>
      <p:sp>
        <p:nvSpPr>
          <p:cNvPr id="4" name="Text Placeholder 3">
            <a:extLst>
              <a:ext uri="{FF2B5EF4-FFF2-40B4-BE49-F238E27FC236}">
                <a16:creationId xmlns:a16="http://schemas.microsoft.com/office/drawing/2014/main" id="{BB8CDB17-4F0D-1E05-3344-FF9EA23EAB3A}"/>
              </a:ext>
            </a:extLst>
          </p:cNvPr>
          <p:cNvSpPr>
            <a:spLocks noGrp="1"/>
          </p:cNvSpPr>
          <p:nvPr>
            <p:ph type="body" sz="quarter" idx="11"/>
          </p:nvPr>
        </p:nvSpPr>
        <p:spPr/>
        <p:txBody>
          <a:bodyPr vert="horz" lIns="685800" tIns="45720" rIns="685800" bIns="228600" rtlCol="0" anchor="t">
            <a:normAutofit lnSpcReduction="10000"/>
          </a:bodyPr>
          <a:lstStyle/>
          <a:p>
            <a:r>
              <a:rPr lang="en-US" dirty="0">
                <a:latin typeface="Source Sans Pro"/>
                <a:ea typeface="Source Sans Pro"/>
              </a:rPr>
              <a:t>Student/community testing scheduled for April/May</a:t>
            </a:r>
          </a:p>
          <a:p>
            <a:pPr lvl="1"/>
            <a:r>
              <a:rPr lang="en-US" dirty="0">
                <a:latin typeface="Source Sans Pro"/>
                <a:ea typeface="Source Sans Pro"/>
              </a:rPr>
              <a:t>Follows branding/naming testing in March</a:t>
            </a:r>
          </a:p>
          <a:p>
            <a:r>
              <a:rPr lang="en-US" dirty="0">
                <a:latin typeface="Source Sans Pro"/>
                <a:ea typeface="Source Sans Pro"/>
              </a:rPr>
              <a:t>End-to-end testing to the local ERP level</a:t>
            </a:r>
          </a:p>
          <a:p>
            <a:r>
              <a:rPr lang="en-US" dirty="0">
                <a:latin typeface="Source Sans Pro"/>
                <a:ea typeface="Source Sans Pro"/>
              </a:rPr>
              <a:t>College/district staff training</a:t>
            </a:r>
          </a:p>
          <a:p>
            <a:pPr lvl="1"/>
            <a:r>
              <a:rPr lang="en-US" dirty="0">
                <a:latin typeface="Source Sans Pro"/>
                <a:ea typeface="Source Sans Pro"/>
              </a:rPr>
              <a:t>Fraud detection/prevention</a:t>
            </a:r>
          </a:p>
          <a:p>
            <a:pPr lvl="1"/>
            <a:r>
              <a:rPr lang="en-US" dirty="0">
                <a:latin typeface="Source Sans Pro"/>
                <a:ea typeface="Source Sans Pro"/>
              </a:rPr>
              <a:t>App Review CRM for communication &amp; automation</a:t>
            </a:r>
          </a:p>
          <a:p>
            <a:r>
              <a:rPr lang="en-US" dirty="0">
                <a:latin typeface="Source Sans Pro"/>
                <a:ea typeface="Source Sans Pro"/>
              </a:rPr>
              <a:t>Wave 1 district rollout plans under development</a:t>
            </a:r>
          </a:p>
          <a:p>
            <a:pPr lvl="1"/>
            <a:r>
              <a:rPr lang="en-US" dirty="0">
                <a:latin typeface="Source Sans Pro"/>
                <a:ea typeface="Source Sans Pro"/>
              </a:rPr>
              <a:t>Readiness checklist</a:t>
            </a:r>
          </a:p>
          <a:p>
            <a:r>
              <a:rPr lang="en-US" dirty="0">
                <a:latin typeface="Source Sans Pro"/>
                <a:ea typeface="Source Sans Pro"/>
              </a:rPr>
              <a:t>General Availability remains June 1, 2026</a:t>
            </a:r>
            <a:endParaRPr lang="en-US" dirty="0">
              <a:solidFill>
                <a:srgbClr val="002F6D"/>
              </a:solidFill>
              <a:latin typeface="Source Sans Pro"/>
              <a:ea typeface="Source Sans Pro"/>
            </a:endParaRPr>
          </a:p>
          <a:p>
            <a:pPr marL="0" indent="0">
              <a:buNone/>
            </a:pPr>
            <a:endParaRPr lang="en-US" dirty="0"/>
          </a:p>
          <a:p>
            <a:endParaRPr lang="en-US" dirty="0"/>
          </a:p>
        </p:txBody>
      </p:sp>
    </p:spTree>
    <p:extLst>
      <p:ext uri="{BB962C8B-B14F-4D97-AF65-F5344CB8AC3E}">
        <p14:creationId xmlns:p14="http://schemas.microsoft.com/office/powerpoint/2010/main" val="2396502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52C75-3325-6CFA-EF4C-13933D268506}"/>
              </a:ext>
            </a:extLst>
          </p:cNvPr>
          <p:cNvSpPr>
            <a:spLocks noGrp="1"/>
          </p:cNvSpPr>
          <p:nvPr>
            <p:ph type="title"/>
          </p:nvPr>
        </p:nvSpPr>
        <p:spPr/>
        <p:txBody>
          <a:bodyPr/>
          <a:lstStyle/>
          <a:p>
            <a:r>
              <a:rPr lang="en-US" dirty="0"/>
              <a:t>Wave 1 Ripple Schedule</a:t>
            </a:r>
          </a:p>
        </p:txBody>
      </p:sp>
      <p:sp>
        <p:nvSpPr>
          <p:cNvPr id="3" name="Slide Number Placeholder 2">
            <a:extLst>
              <a:ext uri="{FF2B5EF4-FFF2-40B4-BE49-F238E27FC236}">
                <a16:creationId xmlns:a16="http://schemas.microsoft.com/office/drawing/2014/main" id="{E105B2EA-4F2B-CD7C-616C-7DC2F8995BC5}"/>
              </a:ext>
            </a:extLst>
          </p:cNvPr>
          <p:cNvSpPr>
            <a:spLocks noGrp="1"/>
          </p:cNvSpPr>
          <p:nvPr>
            <p:ph type="sldNum" sz="quarter" idx="10"/>
          </p:nvPr>
        </p:nvSpPr>
        <p:spPr/>
        <p:txBody>
          <a:bodyPr/>
          <a:lstStyle/>
          <a:p>
            <a:fld id="{7934E7AA-586C-4B13-A389-1429762DA247}" type="slidenum">
              <a:rPr lang="en-US" smtClean="0"/>
              <a:pPr/>
              <a:t>25</a:t>
            </a:fld>
            <a:endParaRPr lang="en-US" dirty="0"/>
          </a:p>
        </p:txBody>
      </p:sp>
      <p:sp>
        <p:nvSpPr>
          <p:cNvPr id="4" name="Text Placeholder 3">
            <a:extLst>
              <a:ext uri="{FF2B5EF4-FFF2-40B4-BE49-F238E27FC236}">
                <a16:creationId xmlns:a16="http://schemas.microsoft.com/office/drawing/2014/main" id="{F986A401-626F-CEBC-D8B1-9EBEAF31D9ED}"/>
              </a:ext>
            </a:extLst>
          </p:cNvPr>
          <p:cNvSpPr>
            <a:spLocks noGrp="1"/>
          </p:cNvSpPr>
          <p:nvPr>
            <p:ph type="body" sz="quarter" idx="11"/>
          </p:nvPr>
        </p:nvSpPr>
        <p:spPr/>
        <p:txBody>
          <a:bodyPr/>
          <a:lstStyle/>
          <a:p>
            <a:endParaRPr lang="en-US" dirty="0"/>
          </a:p>
        </p:txBody>
      </p:sp>
      <p:graphicFrame>
        <p:nvGraphicFramePr>
          <p:cNvPr id="5" name="Text Placeholder 3">
            <a:extLst>
              <a:ext uri="{FF2B5EF4-FFF2-40B4-BE49-F238E27FC236}">
                <a16:creationId xmlns:a16="http://schemas.microsoft.com/office/drawing/2014/main" id="{EC4904F6-463B-AC8C-97AF-DF187251322D}"/>
              </a:ext>
            </a:extLst>
          </p:cNvPr>
          <p:cNvGraphicFramePr/>
          <p:nvPr>
            <p:extLst>
              <p:ext uri="{D42A27DB-BD31-4B8C-83A1-F6EECF244321}">
                <p14:modId xmlns:p14="http://schemas.microsoft.com/office/powerpoint/2010/main" val="2300591004"/>
              </p:ext>
            </p:extLst>
          </p:nvPr>
        </p:nvGraphicFramePr>
        <p:xfrm>
          <a:off x="563783" y="1825623"/>
          <a:ext cx="11064433" cy="40703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9622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42778-13A4-6BE0-6DB7-C5EC636AF178}"/>
              </a:ext>
            </a:extLst>
          </p:cNvPr>
          <p:cNvSpPr>
            <a:spLocks noGrp="1"/>
          </p:cNvSpPr>
          <p:nvPr>
            <p:ph type="title"/>
          </p:nvPr>
        </p:nvSpPr>
        <p:spPr/>
        <p:txBody>
          <a:bodyPr/>
          <a:lstStyle/>
          <a:p>
            <a:r>
              <a:rPr lang="en-US" dirty="0"/>
              <a:t>Wave 2 Recruiting</a:t>
            </a:r>
          </a:p>
        </p:txBody>
      </p:sp>
      <p:sp>
        <p:nvSpPr>
          <p:cNvPr id="3" name="Slide Number Placeholder 2">
            <a:extLst>
              <a:ext uri="{FF2B5EF4-FFF2-40B4-BE49-F238E27FC236}">
                <a16:creationId xmlns:a16="http://schemas.microsoft.com/office/drawing/2014/main" id="{C6E88F62-E11D-F32A-EFF2-FDFB2D8C8985}"/>
              </a:ext>
            </a:extLst>
          </p:cNvPr>
          <p:cNvSpPr>
            <a:spLocks noGrp="1"/>
          </p:cNvSpPr>
          <p:nvPr>
            <p:ph type="sldNum" sz="quarter" idx="10"/>
          </p:nvPr>
        </p:nvSpPr>
        <p:spPr/>
        <p:txBody>
          <a:bodyPr/>
          <a:lstStyle/>
          <a:p>
            <a:fld id="{7934E7AA-586C-4B13-A389-1429762DA247}" type="slidenum">
              <a:rPr lang="en-US" smtClean="0"/>
              <a:pPr/>
              <a:t>26</a:t>
            </a:fld>
            <a:endParaRPr lang="en-US" dirty="0"/>
          </a:p>
        </p:txBody>
      </p:sp>
      <p:sp>
        <p:nvSpPr>
          <p:cNvPr id="4" name="Text Placeholder 3">
            <a:extLst>
              <a:ext uri="{FF2B5EF4-FFF2-40B4-BE49-F238E27FC236}">
                <a16:creationId xmlns:a16="http://schemas.microsoft.com/office/drawing/2014/main" id="{EBB7D175-496F-63B7-FDD6-AFE2B34BB1CD}"/>
              </a:ext>
            </a:extLst>
          </p:cNvPr>
          <p:cNvSpPr>
            <a:spLocks noGrp="1"/>
          </p:cNvSpPr>
          <p:nvPr>
            <p:ph type="body" sz="quarter" idx="11"/>
          </p:nvPr>
        </p:nvSpPr>
        <p:spPr/>
        <p:txBody>
          <a:bodyPr>
            <a:normAutofit fontScale="92500" lnSpcReduction="10000"/>
          </a:bodyPr>
          <a:lstStyle/>
          <a:p>
            <a:r>
              <a:rPr lang="en-US" dirty="0"/>
              <a:t>Complete form to share data (SIS, CRM, etc.)</a:t>
            </a:r>
          </a:p>
          <a:p>
            <a:r>
              <a:rPr lang="en-US" dirty="0"/>
              <a:t>Provide key inputs from Wave 2 districts</a:t>
            </a:r>
          </a:p>
          <a:p>
            <a:pPr lvl="1"/>
            <a:r>
              <a:rPr lang="en-US" dirty="0"/>
              <a:t>Term dates</a:t>
            </a:r>
          </a:p>
          <a:p>
            <a:pPr lvl="1"/>
            <a:r>
              <a:rPr lang="en-US" dirty="0"/>
              <a:t>Majors</a:t>
            </a:r>
          </a:p>
          <a:p>
            <a:pPr lvl="1"/>
            <a:r>
              <a:rPr lang="en-US" dirty="0"/>
              <a:t>College page materials – banner, brief text</a:t>
            </a:r>
          </a:p>
          <a:p>
            <a:r>
              <a:rPr lang="en-US" dirty="0"/>
              <a:t>Use resources developed during Wave 1</a:t>
            </a:r>
          </a:p>
          <a:p>
            <a:pPr lvl="1"/>
            <a:r>
              <a:rPr lang="en-US" dirty="0"/>
              <a:t>Readiness checklist</a:t>
            </a:r>
          </a:p>
          <a:p>
            <a:pPr lvl="1"/>
            <a:r>
              <a:rPr lang="en-US" dirty="0"/>
              <a:t>App Review starter kit</a:t>
            </a:r>
          </a:p>
          <a:p>
            <a:pPr lvl="1"/>
            <a:r>
              <a:rPr lang="en-US" dirty="0"/>
              <a:t>PIO toolkit </a:t>
            </a:r>
          </a:p>
          <a:p>
            <a:r>
              <a:rPr lang="en-US" dirty="0">
                <a:latin typeface="Source Sans Pro"/>
                <a:ea typeface="Source Sans Pro"/>
              </a:rPr>
              <a:t>CACCRAO Reimaging CCCApply General Session, March 31st 9am</a:t>
            </a:r>
            <a:endParaRPr lang="en-US" dirty="0"/>
          </a:p>
        </p:txBody>
      </p:sp>
      <p:pic>
        <p:nvPicPr>
          <p:cNvPr id="5" name="Picture 4">
            <a:extLst>
              <a:ext uri="{FF2B5EF4-FFF2-40B4-BE49-F238E27FC236}">
                <a16:creationId xmlns:a16="http://schemas.microsoft.com/office/drawing/2014/main" id="{55459D6B-4973-BB2A-1A8A-8AA68073E46B}"/>
              </a:ext>
            </a:extLst>
          </p:cNvPr>
          <p:cNvPicPr>
            <a:picLocks noChangeAspect="1"/>
          </p:cNvPicPr>
          <p:nvPr/>
        </p:nvPicPr>
        <p:blipFill>
          <a:blip r:embed="rId2"/>
          <a:stretch>
            <a:fillRect/>
          </a:stretch>
        </p:blipFill>
        <p:spPr>
          <a:xfrm>
            <a:off x="9048931" y="1828799"/>
            <a:ext cx="2282009" cy="2325787"/>
          </a:xfrm>
          <a:prstGeom prst="rect">
            <a:avLst/>
          </a:prstGeom>
        </p:spPr>
      </p:pic>
      <p:sp>
        <p:nvSpPr>
          <p:cNvPr id="6" name="Arrow: Right 5">
            <a:extLst>
              <a:ext uri="{FF2B5EF4-FFF2-40B4-BE49-F238E27FC236}">
                <a16:creationId xmlns:a16="http://schemas.microsoft.com/office/drawing/2014/main" id="{B845E0A8-FCE7-B133-A5C8-971298A99BF5}"/>
              </a:ext>
            </a:extLst>
          </p:cNvPr>
          <p:cNvSpPr/>
          <p:nvPr/>
        </p:nvSpPr>
        <p:spPr>
          <a:xfrm>
            <a:off x="7301817" y="1922410"/>
            <a:ext cx="808181" cy="184727"/>
          </a:xfrm>
          <a:prstGeom prst="rightArrow">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199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1">
    <p:bg>
      <p:bgPr>
        <a:solidFill>
          <a:srgbClr val="002F6D">
            <a:alpha val="74775"/>
          </a:srgbClr>
        </a:solidFill>
        <a:effectLst/>
      </p:bgPr>
    </p:bg>
    <p:spTree>
      <p:nvGrpSpPr>
        <p:cNvPr id="1" name=""/>
        <p:cNvGrpSpPr/>
        <p:nvPr/>
      </p:nvGrpSpPr>
      <p:grpSpPr>
        <a:xfrm>
          <a:off x="0" y="0"/>
          <a:ext cx="0" cy="0"/>
          <a:chOff x="0" y="0"/>
          <a:chExt cx="0" cy="0"/>
        </a:xfrm>
      </p:grpSpPr>
      <p:pic>
        <p:nvPicPr>
          <p:cNvPr id="2" name="Image 0" descr="A group of people walking on a sidewalk&#10;&#10;AI-generated content may be incorrect."/>
          <p:cNvPicPr>
            <a:picLocks noChangeAspect="1"/>
          </p:cNvPicPr>
          <p:nvPr/>
        </p:nvPicPr>
        <p:blipFill>
          <a:blip r:embed="rId3"/>
          <a:srcRect/>
          <a:stretch/>
        </p:blipFill>
        <p:spPr>
          <a:xfrm>
            <a:off x="0" y="4624"/>
            <a:ext cx="12192000" cy="6848753"/>
          </a:xfrm>
          <a:prstGeom prst="rect">
            <a:avLst/>
          </a:prstGeom>
        </p:spPr>
      </p:pic>
      <p:sp>
        <p:nvSpPr>
          <p:cNvPr id="3" name="Shape 0"/>
          <p:cNvSpPr/>
          <p:nvPr/>
        </p:nvSpPr>
        <p:spPr>
          <a:xfrm>
            <a:off x="-1" y="0"/>
            <a:ext cx="12191999" cy="6858000"/>
          </a:xfrm>
          <a:prstGeom prst="rect">
            <a:avLst/>
          </a:prstGeom>
          <a:solidFill>
            <a:srgbClr val="002F6D">
              <a:alpha val="85102"/>
            </a:srgbClr>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dirty="0"/>
          </a:p>
        </p:txBody>
      </p:sp>
      <p:sp>
        <p:nvSpPr>
          <p:cNvPr id="4" name="Text 1"/>
          <p:cNvSpPr/>
          <p:nvPr/>
        </p:nvSpPr>
        <p:spPr>
          <a:xfrm>
            <a:off x="938784" y="1418229"/>
            <a:ext cx="10353040" cy="205184"/>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b="1" kern="0" spc="400" dirty="0">
                <a:solidFill>
                  <a:srgbClr val="FFB600"/>
                </a:solidFill>
                <a:latin typeface="Source Sans Pro" panose="020B0503030403020204" pitchFamily="34" charset="0"/>
                <a:ea typeface="Source Sans Pro" panose="020B0503030403020204" pitchFamily="34" charset="0"/>
                <a:cs typeface="Calibri" pitchFamily="34" charset="-120"/>
              </a:rPr>
              <a:t>CALIFORNIA COMMUNITY COLLEGES</a:t>
            </a:r>
            <a:endParaRPr lang="en-US" sz="1333" dirty="0">
              <a:solidFill>
                <a:srgbClr val="FFB600"/>
              </a:solidFill>
              <a:latin typeface="Source Sans Pro" panose="020B0503030403020204" pitchFamily="34" charset="0"/>
              <a:ea typeface="Source Sans Pro" panose="020B0503030403020204" pitchFamily="34" charset="0"/>
            </a:endParaRPr>
          </a:p>
        </p:txBody>
      </p:sp>
      <p:sp>
        <p:nvSpPr>
          <p:cNvPr id="5" name="Text 2"/>
          <p:cNvSpPr/>
          <p:nvPr/>
        </p:nvSpPr>
        <p:spPr>
          <a:xfrm>
            <a:off x="938784" y="1843163"/>
            <a:ext cx="10363200" cy="1800493"/>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5850" b="1" dirty="0">
                <a:solidFill>
                  <a:srgbClr val="FFFFFF"/>
                </a:solidFill>
                <a:latin typeface="Crimson"/>
              </a:rPr>
              <a:t>Reimagine CCCApply Branding Research</a:t>
            </a:r>
            <a:endParaRPr lang="en-US" sz="3200" dirty="0"/>
          </a:p>
        </p:txBody>
      </p:sp>
      <p:sp>
        <p:nvSpPr>
          <p:cNvPr id="7" name="Shape 4"/>
          <p:cNvSpPr/>
          <p:nvPr/>
        </p:nvSpPr>
        <p:spPr>
          <a:xfrm>
            <a:off x="938784" y="3696648"/>
            <a:ext cx="1828800" cy="60960"/>
          </a:xfrm>
          <a:prstGeom prst="rect">
            <a:avLst/>
          </a:prstGeom>
          <a:solidFill>
            <a:srgbClr val="F2A900"/>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dirty="0"/>
          </a:p>
        </p:txBody>
      </p:sp>
      <p:sp>
        <p:nvSpPr>
          <p:cNvPr id="8" name="Text 5"/>
          <p:cNvSpPr/>
          <p:nvPr/>
        </p:nvSpPr>
        <p:spPr>
          <a:xfrm>
            <a:off x="938784" y="4097380"/>
            <a:ext cx="8534400" cy="287259"/>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867" dirty="0">
                <a:solidFill>
                  <a:srgbClr val="FFFFFF"/>
                </a:solidFill>
                <a:latin typeface="Source Sans Pro" panose="020B0503030403020204" pitchFamily="34" charset="0"/>
                <a:ea typeface="Source Sans Pro" panose="020B0503030403020204" pitchFamily="34" charset="0"/>
                <a:cs typeface="Calibri" pitchFamily="34" charset="-120"/>
              </a:rPr>
              <a:t>Here's what we learned along the way.</a:t>
            </a:r>
            <a:endParaRPr lang="en-US" sz="1867" dirty="0">
              <a:latin typeface="Source Sans Pro" panose="020B0503030403020204" pitchFamily="34" charset="0"/>
              <a:ea typeface="Source Sans Pro" panose="020B0503030403020204" pitchFamily="34" charset="0"/>
            </a:endParaRPr>
          </a:p>
        </p:txBody>
      </p:sp>
      <p:sp>
        <p:nvSpPr>
          <p:cNvPr id="10" name="Text 6">
            <a:extLst>
              <a:ext uri="{FF2B5EF4-FFF2-40B4-BE49-F238E27FC236}">
                <a16:creationId xmlns:a16="http://schemas.microsoft.com/office/drawing/2014/main" id="{291E1B3F-62CE-07B1-770B-27A866B84375}"/>
              </a:ext>
            </a:extLst>
          </p:cNvPr>
          <p:cNvSpPr/>
          <p:nvPr/>
        </p:nvSpPr>
        <p:spPr>
          <a:xfrm>
            <a:off x="902677" y="6330004"/>
            <a:ext cx="8609011" cy="184665"/>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200" i="1" dirty="0">
                <a:solidFill>
                  <a:schemeClr val="bg1"/>
                </a:solidFill>
                <a:latin typeface="Source Sans Pro"/>
                <a:ea typeface="Source Sans Pro"/>
                <a:cs typeface="Calibri"/>
              </a:rPr>
              <a:t>Research conducted by Foundation for California Community Colleges' Student Centered Design Lab</a:t>
            </a:r>
          </a:p>
        </p:txBody>
      </p:sp>
    </p:spTree>
    <p:extLst>
      <p:ext uri="{BB962C8B-B14F-4D97-AF65-F5344CB8AC3E}">
        <p14:creationId xmlns:p14="http://schemas.microsoft.com/office/powerpoint/2010/main" val="3401369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
    <p:bg>
      <p:bgPr>
        <a:solidFill>
          <a:srgbClr val="0066BA">
            <a:alpha val="4678"/>
          </a:srgbClr>
        </a:solidFill>
        <a:effectLst/>
      </p:bgPr>
    </p:bg>
    <p:spTree>
      <p:nvGrpSpPr>
        <p:cNvPr id="1" name=""/>
        <p:cNvGrpSpPr/>
        <p:nvPr/>
      </p:nvGrpSpPr>
      <p:grpSpPr>
        <a:xfrm>
          <a:off x="0" y="0"/>
          <a:ext cx="0" cy="0"/>
          <a:chOff x="0" y="0"/>
          <a:chExt cx="0" cy="0"/>
        </a:xfrm>
      </p:grpSpPr>
      <p:sp>
        <p:nvSpPr>
          <p:cNvPr id="8" name="Shape 5"/>
          <p:cNvSpPr/>
          <p:nvPr/>
        </p:nvSpPr>
        <p:spPr>
          <a:xfrm>
            <a:off x="4868333" y="0"/>
            <a:ext cx="73152" cy="6858000"/>
          </a:xfrm>
          <a:prstGeom prst="rect">
            <a:avLst/>
          </a:prstGeom>
          <a:solidFill>
            <a:srgbClr val="F2A900"/>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dirty="0">
              <a:solidFill>
                <a:srgbClr val="FFB600"/>
              </a:solidFill>
            </a:endParaRPr>
          </a:p>
        </p:txBody>
      </p:sp>
      <p:sp>
        <p:nvSpPr>
          <p:cNvPr id="13" name="Text 10"/>
          <p:cNvSpPr/>
          <p:nvPr/>
        </p:nvSpPr>
        <p:spPr>
          <a:xfrm>
            <a:off x="5718050" y="1096475"/>
            <a:ext cx="4298127" cy="1329595"/>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90000"/>
              </a:lnSpc>
            </a:pPr>
            <a:r>
              <a:rPr lang="en-US" sz="3200" b="1" dirty="0">
                <a:solidFill>
                  <a:srgbClr val="002F6D"/>
                </a:solidFill>
                <a:latin typeface="Crimson" panose="02030503060406020304" pitchFamily="18" charset="0"/>
                <a:ea typeface="+mn-lt"/>
                <a:cs typeface="+mn-lt"/>
              </a:rPr>
              <a:t>We asked students what makes the path feel clear.</a:t>
            </a:r>
            <a:endParaRPr lang="en-US" sz="3200" b="1" dirty="0">
              <a:latin typeface="Crimson" panose="02030503060406020304" pitchFamily="18" charset="0"/>
            </a:endParaRPr>
          </a:p>
        </p:txBody>
      </p:sp>
      <p:sp>
        <p:nvSpPr>
          <p:cNvPr id="14" name="Text 11"/>
          <p:cNvSpPr/>
          <p:nvPr/>
        </p:nvSpPr>
        <p:spPr>
          <a:xfrm>
            <a:off x="5718049" y="5697591"/>
            <a:ext cx="5564257" cy="565219"/>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267"/>
              </a:lnSpc>
            </a:pPr>
            <a:r>
              <a:rPr lang="en-US" sz="1467" dirty="0">
                <a:solidFill>
                  <a:srgbClr val="555759"/>
                </a:solidFill>
                <a:latin typeface="Source Sans Pro"/>
                <a:ea typeface="Source Sans Pro"/>
                <a:cs typeface="Calibri" pitchFamily="34" charset="-120"/>
              </a:rPr>
              <a:t>This work was designed to identify not just which names performed well, but what students actually need at the starting point.</a:t>
            </a:r>
            <a:endParaRPr lang="en-US" sz="1467" dirty="0">
              <a:latin typeface="Source Sans Pro"/>
              <a:ea typeface="Source Sans Pro"/>
            </a:endParaRPr>
          </a:p>
        </p:txBody>
      </p:sp>
      <p:sp>
        <p:nvSpPr>
          <p:cNvPr id="15" name="Text 9">
            <a:extLst>
              <a:ext uri="{FF2B5EF4-FFF2-40B4-BE49-F238E27FC236}">
                <a16:creationId xmlns:a16="http://schemas.microsoft.com/office/drawing/2014/main" id="{3EE4F245-8740-A300-8532-24C01BE4E8A8}"/>
              </a:ext>
            </a:extLst>
          </p:cNvPr>
          <p:cNvSpPr/>
          <p:nvPr/>
        </p:nvSpPr>
        <p:spPr>
          <a:xfrm>
            <a:off x="5718048" y="707136"/>
            <a:ext cx="5791200" cy="205184"/>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333" b="1" kern="0" spc="400" dirty="0">
                <a:solidFill>
                  <a:srgbClr val="0066BA"/>
                </a:solidFill>
                <a:latin typeface="Source Sans Pro"/>
                <a:ea typeface="Source Sans Pro"/>
                <a:cs typeface="Calibri"/>
              </a:rPr>
              <a:t>WHAT WE DID</a:t>
            </a:r>
            <a:endParaRPr lang="en-US" sz="1333" dirty="0">
              <a:solidFill>
                <a:srgbClr val="0066BA"/>
              </a:solidFill>
              <a:latin typeface="Source Sans Pro" panose="020B0503030403020204" pitchFamily="34" charset="0"/>
              <a:ea typeface="Source Sans Pro" panose="020B0503030403020204" pitchFamily="34" charset="0"/>
            </a:endParaRPr>
          </a:p>
        </p:txBody>
      </p:sp>
      <p:sp>
        <p:nvSpPr>
          <p:cNvPr id="16" name="Text 11">
            <a:extLst>
              <a:ext uri="{FF2B5EF4-FFF2-40B4-BE49-F238E27FC236}">
                <a16:creationId xmlns:a16="http://schemas.microsoft.com/office/drawing/2014/main" id="{49CC0DA6-3DFB-DE36-D570-78FD7B7FC97B}"/>
              </a:ext>
            </a:extLst>
          </p:cNvPr>
          <p:cNvSpPr/>
          <p:nvPr/>
        </p:nvSpPr>
        <p:spPr>
          <a:xfrm>
            <a:off x="5718049" y="2417493"/>
            <a:ext cx="5564257" cy="1360822"/>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267"/>
              </a:lnSpc>
              <a:spcAft>
                <a:spcPts val="1600"/>
              </a:spcAft>
            </a:pPr>
            <a:r>
              <a:rPr lang="en-US" sz="1467" dirty="0">
                <a:solidFill>
                  <a:srgbClr val="555759"/>
                </a:solidFill>
                <a:latin typeface="Source Sans Pro"/>
                <a:ea typeface="Source Sans Pro"/>
                <a:cs typeface="Calibri"/>
              </a:rPr>
              <a:t>We conducted name testing to better understand what helps students know where to begin.</a:t>
            </a:r>
          </a:p>
          <a:p>
            <a:pPr>
              <a:lnSpc>
                <a:spcPts val="2267"/>
              </a:lnSpc>
              <a:spcAft>
                <a:spcPts val="1600"/>
              </a:spcAft>
            </a:pPr>
            <a:r>
              <a:rPr lang="en-US" sz="1467" dirty="0">
                <a:solidFill>
                  <a:srgbClr val="555759"/>
                </a:solidFill>
                <a:latin typeface="Source Sans Pro"/>
                <a:ea typeface="Source Sans Pro"/>
                <a:cs typeface="Calibri"/>
              </a:rPr>
              <a:t>Our efforts focused what language feels clear to them, and how naming can reduce uncertainty in the first step.</a:t>
            </a:r>
            <a:endParaRPr lang="en-US" sz="1467" dirty="0">
              <a:cs typeface="Calibri"/>
            </a:endParaRPr>
          </a:p>
        </p:txBody>
      </p:sp>
      <p:sp>
        <p:nvSpPr>
          <p:cNvPr id="17" name="Text 10">
            <a:extLst>
              <a:ext uri="{FF2B5EF4-FFF2-40B4-BE49-F238E27FC236}">
                <a16:creationId xmlns:a16="http://schemas.microsoft.com/office/drawing/2014/main" id="{79FD140E-BEBD-BC82-1B08-2432D0BC9360}"/>
              </a:ext>
            </a:extLst>
          </p:cNvPr>
          <p:cNvSpPr/>
          <p:nvPr/>
        </p:nvSpPr>
        <p:spPr>
          <a:xfrm>
            <a:off x="5718048" y="3928537"/>
            <a:ext cx="5326645" cy="1772793"/>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90000"/>
              </a:lnSpc>
            </a:pPr>
            <a:r>
              <a:rPr lang="en-US" sz="3200" b="1" dirty="0">
                <a:solidFill>
                  <a:srgbClr val="002F6D"/>
                </a:solidFill>
                <a:latin typeface="Crimson"/>
                <a:ea typeface="+mn-lt"/>
                <a:cs typeface="+mn-lt"/>
              </a:rPr>
              <a:t>What we heard shaped the direction of the new naming structure and the broader entry experience.</a:t>
            </a:r>
            <a:endParaRPr lang="en-US" sz="3200" b="1" dirty="0">
              <a:solidFill>
                <a:srgbClr val="002F6D"/>
              </a:solidFill>
              <a:latin typeface="Crimson" panose="02030503060406020304" pitchFamily="18" charset="0"/>
              <a:ea typeface="Calibri"/>
              <a:cs typeface="Calibri"/>
            </a:endParaRPr>
          </a:p>
        </p:txBody>
      </p:sp>
      <p:pic>
        <p:nvPicPr>
          <p:cNvPr id="4" name="Image 0">
            <a:extLst>
              <a:ext uri="{FF2B5EF4-FFF2-40B4-BE49-F238E27FC236}">
                <a16:creationId xmlns:a16="http://schemas.microsoft.com/office/drawing/2014/main" id="{D537D22B-0069-93A0-4085-D9F2E59CCA2E}"/>
              </a:ext>
            </a:extLst>
          </p:cNvPr>
          <p:cNvPicPr>
            <a:picLocks noChangeAspect="1"/>
          </p:cNvPicPr>
          <p:nvPr/>
        </p:nvPicPr>
        <p:blipFill>
          <a:blip r:embed="rId3"/>
          <a:srcRect l="25942" r="24466"/>
          <a:stretch>
            <a:fillRect/>
          </a:stretch>
        </p:blipFill>
        <p:spPr>
          <a:xfrm>
            <a:off x="-206357" y="-2027"/>
            <a:ext cx="5077413" cy="6848284"/>
          </a:xfrm>
          <a:prstGeom prst="rect">
            <a:avLst/>
          </a:prstGeom>
        </p:spPr>
      </p:pic>
      <p:sp>
        <p:nvSpPr>
          <p:cNvPr id="5" name="Text 6">
            <a:extLst>
              <a:ext uri="{FF2B5EF4-FFF2-40B4-BE49-F238E27FC236}">
                <a16:creationId xmlns:a16="http://schemas.microsoft.com/office/drawing/2014/main" id="{D510F008-52EA-7096-6B89-BA3AA3B5AF30}"/>
              </a:ext>
            </a:extLst>
          </p:cNvPr>
          <p:cNvSpPr/>
          <p:nvPr/>
        </p:nvSpPr>
        <p:spPr>
          <a:xfrm>
            <a:off x="5689600" y="6300695"/>
            <a:ext cx="3929549" cy="164148"/>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67" i="1" dirty="0">
                <a:solidFill>
                  <a:srgbClr val="555759"/>
                </a:solidFill>
                <a:latin typeface="Source Sans Pro" panose="020B0503030403020204" pitchFamily="34" charset="0"/>
                <a:ea typeface="Source Sans Pro" panose="020B0503030403020204" pitchFamily="34" charset="0"/>
                <a:cs typeface="Calibri" pitchFamily="34" charset="-120"/>
              </a:rPr>
              <a:t>Photo: Pasadena City College</a:t>
            </a:r>
            <a:endParaRPr lang="en-US" sz="1067" i="1" dirty="0">
              <a:solidFill>
                <a:srgbClr val="555759"/>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141412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66BA">
            <a:alpha val="4678"/>
          </a:srgbClr>
        </a:solidFill>
        <a:effectLst/>
      </p:bgPr>
    </p:bg>
    <p:spTree>
      <p:nvGrpSpPr>
        <p:cNvPr id="1" name="">
          <a:extLst>
            <a:ext uri="{FF2B5EF4-FFF2-40B4-BE49-F238E27FC236}">
              <a16:creationId xmlns:a16="http://schemas.microsoft.com/office/drawing/2014/main" id="{12174D17-5F6E-957E-4145-6A094A3526D8}"/>
            </a:ext>
          </a:extLst>
        </p:cNvPr>
        <p:cNvGrpSpPr/>
        <p:nvPr/>
      </p:nvGrpSpPr>
      <p:grpSpPr>
        <a:xfrm>
          <a:off x="0" y="0"/>
          <a:ext cx="0" cy="0"/>
          <a:chOff x="0" y="0"/>
          <a:chExt cx="0" cy="0"/>
        </a:xfrm>
      </p:grpSpPr>
      <p:pic>
        <p:nvPicPr>
          <p:cNvPr id="2" name="Image 0">
            <a:extLst>
              <a:ext uri="{FF2B5EF4-FFF2-40B4-BE49-F238E27FC236}">
                <a16:creationId xmlns:a16="http://schemas.microsoft.com/office/drawing/2014/main" id="{BCD2A10B-3C80-C241-0B36-9AE5778C9007}"/>
              </a:ext>
            </a:extLst>
          </p:cNvPr>
          <p:cNvPicPr>
            <a:picLocks noChangeAspect="1"/>
          </p:cNvPicPr>
          <p:nvPr/>
        </p:nvPicPr>
        <p:blipFill>
          <a:blip r:embed="rId3"/>
          <a:srcRect l="21408" t="15316" r="36724"/>
          <a:stretch>
            <a:fillRect/>
          </a:stretch>
        </p:blipFill>
        <p:spPr>
          <a:xfrm>
            <a:off x="-206357" y="-2027"/>
            <a:ext cx="5077413" cy="6848284"/>
          </a:xfrm>
          <a:prstGeom prst="rect">
            <a:avLst/>
          </a:prstGeom>
        </p:spPr>
      </p:pic>
      <p:sp>
        <p:nvSpPr>
          <p:cNvPr id="3" name="Shape 0">
            <a:extLst>
              <a:ext uri="{FF2B5EF4-FFF2-40B4-BE49-F238E27FC236}">
                <a16:creationId xmlns:a16="http://schemas.microsoft.com/office/drawing/2014/main" id="{9047CC96-B0D2-4AD9-6250-C0BD431DB0E8}"/>
              </a:ext>
            </a:extLst>
          </p:cNvPr>
          <p:cNvSpPr/>
          <p:nvPr/>
        </p:nvSpPr>
        <p:spPr>
          <a:xfrm>
            <a:off x="-206357" y="4736013"/>
            <a:ext cx="5078024" cy="2121988"/>
          </a:xfrm>
          <a:prstGeom prst="rect">
            <a:avLst/>
          </a:prstGeom>
          <a:solidFill>
            <a:srgbClr val="002F6D">
              <a:alpha val="85000"/>
            </a:srgbClr>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dirty="0"/>
          </a:p>
        </p:txBody>
      </p:sp>
      <p:sp>
        <p:nvSpPr>
          <p:cNvPr id="4" name="Text 1">
            <a:extLst>
              <a:ext uri="{FF2B5EF4-FFF2-40B4-BE49-F238E27FC236}">
                <a16:creationId xmlns:a16="http://schemas.microsoft.com/office/drawing/2014/main" id="{FBE03464-F322-EB53-34B7-2DAE36094C8A}"/>
              </a:ext>
            </a:extLst>
          </p:cNvPr>
          <p:cNvSpPr/>
          <p:nvPr/>
        </p:nvSpPr>
        <p:spPr>
          <a:xfrm>
            <a:off x="482928" y="4986724"/>
            <a:ext cx="1299755" cy="492443"/>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b="1" dirty="0">
                <a:solidFill>
                  <a:schemeClr val="bg1"/>
                </a:solidFill>
                <a:latin typeface="Crimson" panose="02030503060406020304" pitchFamily="18" charset="0"/>
                <a:ea typeface="Source Serif 4 14pt" panose="02040603050405020204" pitchFamily="18" charset="0"/>
                <a:cs typeface="Georgia" pitchFamily="34" charset="-120"/>
              </a:rPr>
              <a:t>process</a:t>
            </a:r>
            <a:endParaRPr lang="en-US" sz="3200" b="1" dirty="0">
              <a:solidFill>
                <a:schemeClr val="bg1"/>
              </a:solidFill>
              <a:latin typeface="Crimson" panose="02030503060406020304" pitchFamily="18" charset="0"/>
              <a:ea typeface="Source Serif 4 14pt" panose="02040603050405020204" pitchFamily="18" charset="0"/>
              <a:cs typeface="Calibri"/>
            </a:endParaRPr>
          </a:p>
        </p:txBody>
      </p:sp>
      <p:sp>
        <p:nvSpPr>
          <p:cNvPr id="5" name="Text 2">
            <a:extLst>
              <a:ext uri="{FF2B5EF4-FFF2-40B4-BE49-F238E27FC236}">
                <a16:creationId xmlns:a16="http://schemas.microsoft.com/office/drawing/2014/main" id="{24EE4F0A-2D9A-4E4C-8A95-FF57286920C9}"/>
              </a:ext>
            </a:extLst>
          </p:cNvPr>
          <p:cNvSpPr/>
          <p:nvPr/>
        </p:nvSpPr>
        <p:spPr>
          <a:xfrm>
            <a:off x="2432620" y="5148696"/>
            <a:ext cx="1785777" cy="492443"/>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b="1" dirty="0">
                <a:solidFill>
                  <a:srgbClr val="FFFFFF"/>
                </a:solidFill>
                <a:latin typeface="Crimson" panose="02030503060406020304" pitchFamily="18" charset="0"/>
                <a:ea typeface="Source Serif 4 14pt" panose="02040603050405020204" pitchFamily="18" charset="0"/>
                <a:cs typeface="Georgia" pitchFamily="34" charset="-120"/>
              </a:rPr>
              <a:t>counselor</a:t>
            </a:r>
            <a:endParaRPr lang="en-US" sz="3200" b="1" dirty="0">
              <a:latin typeface="Crimson" panose="02030503060406020304" pitchFamily="18" charset="0"/>
              <a:ea typeface="Source Serif 4 14pt" panose="02040603050405020204" pitchFamily="18" charset="0"/>
              <a:cs typeface="Calibri"/>
            </a:endParaRPr>
          </a:p>
        </p:txBody>
      </p:sp>
      <p:sp>
        <p:nvSpPr>
          <p:cNvPr id="6" name="Text 3">
            <a:extLst>
              <a:ext uri="{FF2B5EF4-FFF2-40B4-BE49-F238E27FC236}">
                <a16:creationId xmlns:a16="http://schemas.microsoft.com/office/drawing/2014/main" id="{E73805C8-B835-40BC-D125-DC9CBF323A44}"/>
              </a:ext>
            </a:extLst>
          </p:cNvPr>
          <p:cNvSpPr/>
          <p:nvPr/>
        </p:nvSpPr>
        <p:spPr>
          <a:xfrm>
            <a:off x="1427224" y="5479167"/>
            <a:ext cx="1005395" cy="492443"/>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b="1" dirty="0">
                <a:solidFill>
                  <a:srgbClr val="FFB600"/>
                </a:solidFill>
                <a:latin typeface="Crimson" panose="02030503060406020304" pitchFamily="18" charset="0"/>
                <a:ea typeface="Source Serif 4 14pt" panose="02040603050405020204" pitchFamily="18" charset="0"/>
                <a:cs typeface="Georgia" pitchFamily="34" charset="-120"/>
              </a:rPr>
              <a:t>start</a:t>
            </a:r>
            <a:endParaRPr lang="en-US" sz="3200" b="1" dirty="0">
              <a:solidFill>
                <a:srgbClr val="FFB600"/>
              </a:solidFill>
              <a:latin typeface="Crimson" panose="02030503060406020304" pitchFamily="18" charset="0"/>
              <a:ea typeface="Source Serif 4 14pt" panose="02040603050405020204" pitchFamily="18" charset="0"/>
            </a:endParaRPr>
          </a:p>
        </p:txBody>
      </p:sp>
      <p:sp>
        <p:nvSpPr>
          <p:cNvPr id="7" name="Text 4">
            <a:extLst>
              <a:ext uri="{FF2B5EF4-FFF2-40B4-BE49-F238E27FC236}">
                <a16:creationId xmlns:a16="http://schemas.microsoft.com/office/drawing/2014/main" id="{6CE800A3-4A1F-B31F-0B3A-631F4630A958}"/>
              </a:ext>
            </a:extLst>
          </p:cNvPr>
          <p:cNvSpPr/>
          <p:nvPr/>
        </p:nvSpPr>
        <p:spPr>
          <a:xfrm>
            <a:off x="-206357" y="6259659"/>
            <a:ext cx="5083157" cy="205184"/>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i="1" dirty="0">
                <a:solidFill>
                  <a:srgbClr val="FFFFFF"/>
                </a:solidFill>
                <a:latin typeface="Source Sans Pro"/>
                <a:ea typeface="Source Sans Pro"/>
                <a:cs typeface="Calibri"/>
              </a:rPr>
              <a:t>How students describe starting college, in their own words</a:t>
            </a:r>
            <a:endParaRPr lang="en-US" sz="1333" dirty="0">
              <a:latin typeface="Source Sans Pro"/>
              <a:ea typeface="Source Sans Pro"/>
              <a:cs typeface="Calibri"/>
            </a:endParaRPr>
          </a:p>
        </p:txBody>
      </p:sp>
      <p:sp>
        <p:nvSpPr>
          <p:cNvPr id="8" name="Shape 5">
            <a:extLst>
              <a:ext uri="{FF2B5EF4-FFF2-40B4-BE49-F238E27FC236}">
                <a16:creationId xmlns:a16="http://schemas.microsoft.com/office/drawing/2014/main" id="{643FFDD8-1045-BBF2-DAA5-6CAAD1B91508}"/>
              </a:ext>
            </a:extLst>
          </p:cNvPr>
          <p:cNvSpPr/>
          <p:nvPr/>
        </p:nvSpPr>
        <p:spPr>
          <a:xfrm>
            <a:off x="4868333" y="0"/>
            <a:ext cx="73152" cy="6858000"/>
          </a:xfrm>
          <a:prstGeom prst="rect">
            <a:avLst/>
          </a:prstGeom>
          <a:solidFill>
            <a:srgbClr val="F2A900"/>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dirty="0">
              <a:solidFill>
                <a:srgbClr val="FFB600"/>
              </a:solidFill>
            </a:endParaRPr>
          </a:p>
        </p:txBody>
      </p:sp>
      <p:sp>
        <p:nvSpPr>
          <p:cNvPr id="9" name="Text 6">
            <a:extLst>
              <a:ext uri="{FF2B5EF4-FFF2-40B4-BE49-F238E27FC236}">
                <a16:creationId xmlns:a16="http://schemas.microsoft.com/office/drawing/2014/main" id="{4121C2A7-50F6-E2F2-2FB2-B00C41015706}"/>
              </a:ext>
            </a:extLst>
          </p:cNvPr>
          <p:cNvSpPr/>
          <p:nvPr/>
        </p:nvSpPr>
        <p:spPr>
          <a:xfrm>
            <a:off x="5591423" y="1321539"/>
            <a:ext cx="1219200" cy="1477328"/>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9600" b="1" dirty="0">
                <a:solidFill>
                  <a:srgbClr val="FFB600"/>
                </a:solidFill>
                <a:latin typeface="Crimson" panose="02030503060406020304" pitchFamily="18" charset="0"/>
                <a:ea typeface="Source Serif 4 14pt" panose="02040603050405020204" pitchFamily="18" charset="0"/>
                <a:cs typeface="Georgia" pitchFamily="34" charset="-120"/>
              </a:rPr>
              <a:t>“</a:t>
            </a:r>
            <a:endParaRPr lang="en-US" sz="9600" b="1" dirty="0">
              <a:solidFill>
                <a:srgbClr val="FFB600"/>
              </a:solidFill>
              <a:latin typeface="Crimson" panose="02030503060406020304" pitchFamily="18" charset="0"/>
              <a:ea typeface="Source Serif 4 14pt" panose="02040603050405020204" pitchFamily="18" charset="0"/>
            </a:endParaRPr>
          </a:p>
        </p:txBody>
      </p:sp>
      <p:sp>
        <p:nvSpPr>
          <p:cNvPr id="10" name="Text 7">
            <a:extLst>
              <a:ext uri="{FF2B5EF4-FFF2-40B4-BE49-F238E27FC236}">
                <a16:creationId xmlns:a16="http://schemas.microsoft.com/office/drawing/2014/main" id="{65194717-33FC-38DC-C523-709B9E1A0EFD}"/>
              </a:ext>
            </a:extLst>
          </p:cNvPr>
          <p:cNvSpPr/>
          <p:nvPr/>
        </p:nvSpPr>
        <p:spPr>
          <a:xfrm>
            <a:off x="6207796" y="1497799"/>
            <a:ext cx="5296747" cy="574516"/>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733" b="1" dirty="0">
                <a:solidFill>
                  <a:srgbClr val="002F6D"/>
                </a:solidFill>
                <a:latin typeface="Crimson" panose="02030503060406020304" pitchFamily="18" charset="0"/>
                <a:ea typeface="Source Serif 4 14pt" panose="02040603050405020204" pitchFamily="18" charset="0"/>
                <a:cs typeface="Georgia" pitchFamily="34" charset="-120"/>
              </a:rPr>
              <a:t>Where do I start?</a:t>
            </a:r>
            <a:endParaRPr lang="en-US" sz="3733" b="1" dirty="0">
              <a:solidFill>
                <a:srgbClr val="002F6D"/>
              </a:solidFill>
              <a:latin typeface="Crimson" panose="02030503060406020304" pitchFamily="18" charset="0"/>
              <a:ea typeface="Source Serif 4 14pt" panose="02040603050405020204" pitchFamily="18" charset="0"/>
            </a:endParaRPr>
          </a:p>
        </p:txBody>
      </p:sp>
      <p:sp>
        <p:nvSpPr>
          <p:cNvPr id="12" name="Text 9">
            <a:extLst>
              <a:ext uri="{FF2B5EF4-FFF2-40B4-BE49-F238E27FC236}">
                <a16:creationId xmlns:a16="http://schemas.microsoft.com/office/drawing/2014/main" id="{184A23A2-B43D-C506-B117-D92FFE7F4C2C}"/>
              </a:ext>
            </a:extLst>
          </p:cNvPr>
          <p:cNvSpPr/>
          <p:nvPr/>
        </p:nvSpPr>
        <p:spPr>
          <a:xfrm>
            <a:off x="5713344" y="2855343"/>
            <a:ext cx="5564257" cy="205184"/>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b="1" kern="0" spc="400" dirty="0">
                <a:solidFill>
                  <a:srgbClr val="0066BA"/>
                </a:solidFill>
                <a:latin typeface="Source Sans Pro" panose="020B0503030403020204" pitchFamily="34" charset="0"/>
                <a:ea typeface="Source Sans Pro" panose="020B0503030403020204" pitchFamily="34" charset="0"/>
                <a:cs typeface="Calibri" pitchFamily="34" charset="-120"/>
              </a:rPr>
              <a:t>WHAT STUDENTS TOLD US</a:t>
            </a:r>
            <a:endParaRPr lang="en-US" sz="1333" dirty="0">
              <a:solidFill>
                <a:srgbClr val="0066BA"/>
              </a:solidFill>
              <a:latin typeface="Source Sans Pro" panose="020B0503030403020204" pitchFamily="34" charset="0"/>
              <a:ea typeface="Source Sans Pro" panose="020B0503030403020204" pitchFamily="34" charset="0"/>
            </a:endParaRPr>
          </a:p>
        </p:txBody>
      </p:sp>
      <p:sp>
        <p:nvSpPr>
          <p:cNvPr id="13" name="Text 10">
            <a:extLst>
              <a:ext uri="{FF2B5EF4-FFF2-40B4-BE49-F238E27FC236}">
                <a16:creationId xmlns:a16="http://schemas.microsoft.com/office/drawing/2014/main" id="{2C863CBB-275C-A6A4-95D3-16AC91D31C17}"/>
              </a:ext>
            </a:extLst>
          </p:cNvPr>
          <p:cNvSpPr/>
          <p:nvPr/>
        </p:nvSpPr>
        <p:spPr>
          <a:xfrm>
            <a:off x="5713344" y="3211543"/>
            <a:ext cx="5564257" cy="1647246"/>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nSpc>
                <a:spcPts val="3200"/>
              </a:lnSpc>
              <a:buNone/>
            </a:pPr>
            <a:r>
              <a:rPr lang="en-US" sz="3200" b="1" dirty="0">
                <a:solidFill>
                  <a:srgbClr val="002F6D"/>
                </a:solidFill>
                <a:latin typeface="Crimson" panose="02030503060406020304" pitchFamily="18" charset="0"/>
                <a:ea typeface="Source Serif 4 14pt" panose="02040603050405020204" pitchFamily="18" charset="0"/>
                <a:cs typeface="Georgia" pitchFamily="34" charset="-120"/>
              </a:rPr>
              <a:t>Students don't need a better name.</a:t>
            </a:r>
            <a:endParaRPr lang="en-US" sz="3200" b="1" dirty="0">
              <a:solidFill>
                <a:srgbClr val="002F6D"/>
              </a:solidFill>
              <a:latin typeface="Crimson" panose="02030503060406020304" pitchFamily="18" charset="0"/>
              <a:ea typeface="Source Serif 4 14pt" panose="02040603050405020204" pitchFamily="18" charset="0"/>
            </a:endParaRPr>
          </a:p>
          <a:p>
            <a:pPr marL="0" indent="0">
              <a:lnSpc>
                <a:spcPts val="3200"/>
              </a:lnSpc>
              <a:buNone/>
            </a:pPr>
            <a:r>
              <a:rPr lang="en-US" sz="3200" b="1" dirty="0">
                <a:solidFill>
                  <a:srgbClr val="002F6D"/>
                </a:solidFill>
                <a:latin typeface="Crimson" panose="02030503060406020304" pitchFamily="18" charset="0"/>
                <a:ea typeface="Source Serif 4 14pt" panose="02040603050405020204" pitchFamily="18" charset="0"/>
                <a:cs typeface="Georgia" pitchFamily="34" charset="-120"/>
              </a:rPr>
              <a:t>They need to know where to start.</a:t>
            </a:r>
            <a:endParaRPr lang="en-US" sz="3200" b="1" dirty="0">
              <a:solidFill>
                <a:srgbClr val="002F6D"/>
              </a:solidFill>
              <a:latin typeface="Crimson" panose="02030503060406020304" pitchFamily="18" charset="0"/>
              <a:ea typeface="Source Serif 4 14pt" panose="02040603050405020204" pitchFamily="18" charset="0"/>
            </a:endParaRPr>
          </a:p>
        </p:txBody>
      </p:sp>
      <p:sp>
        <p:nvSpPr>
          <p:cNvPr id="14" name="Text 11">
            <a:extLst>
              <a:ext uri="{FF2B5EF4-FFF2-40B4-BE49-F238E27FC236}">
                <a16:creationId xmlns:a16="http://schemas.microsoft.com/office/drawing/2014/main" id="{20463EDC-B780-3C67-7B6D-C9BFEEFD9BAA}"/>
              </a:ext>
            </a:extLst>
          </p:cNvPr>
          <p:cNvSpPr/>
          <p:nvPr/>
        </p:nvSpPr>
        <p:spPr>
          <a:xfrm>
            <a:off x="5713344" y="4873360"/>
            <a:ext cx="5564257" cy="860172"/>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267"/>
              </a:lnSpc>
            </a:pPr>
            <a:r>
              <a:rPr lang="en-US" sz="1467" dirty="0">
                <a:solidFill>
                  <a:srgbClr val="555759"/>
                </a:solidFill>
                <a:latin typeface="Source Sans Pro"/>
                <a:ea typeface="Source Sans Pro"/>
                <a:cs typeface="Calibri"/>
              </a:rPr>
              <a:t>“Apply” isn't how students think about beginning college. </a:t>
            </a:r>
            <a:br>
              <a:rPr lang="en-US" sz="3200" dirty="0"/>
            </a:br>
            <a:r>
              <a:rPr lang="en-US" sz="1467" dirty="0">
                <a:solidFill>
                  <a:srgbClr val="555759"/>
                </a:solidFill>
                <a:latin typeface="Source Sans Pro"/>
                <a:ea typeface="Source Sans Pro"/>
                <a:cs typeface="Calibri"/>
              </a:rPr>
              <a:t>Across </a:t>
            </a:r>
            <a:r>
              <a:rPr lang="en-US" sz="1467" b="1" dirty="0">
                <a:solidFill>
                  <a:srgbClr val="555759"/>
                </a:solidFill>
                <a:latin typeface="Source Sans Pro"/>
                <a:ea typeface="Source Sans Pro"/>
                <a:cs typeface="Calibri"/>
              </a:rPr>
              <a:t>1,401 respondents</a:t>
            </a:r>
            <a:r>
              <a:rPr lang="en-US" sz="1467" dirty="0">
                <a:solidFill>
                  <a:srgbClr val="555759"/>
                </a:solidFill>
                <a:latin typeface="Source Sans Pro"/>
                <a:ea typeface="Source Sans Pro"/>
                <a:cs typeface="Calibri"/>
              </a:rPr>
              <a:t>, students described getting started </a:t>
            </a:r>
            <a:br>
              <a:rPr lang="en-US" sz="1467" dirty="0">
                <a:latin typeface="Source Sans Pro"/>
                <a:ea typeface="Source Sans Pro"/>
                <a:cs typeface="Calibri"/>
              </a:rPr>
            </a:br>
            <a:r>
              <a:rPr lang="en-US" sz="1467" dirty="0">
                <a:solidFill>
                  <a:srgbClr val="555759"/>
                </a:solidFill>
                <a:latin typeface="Source Sans Pro"/>
                <a:ea typeface="Source Sans Pro"/>
                <a:cs typeface="Calibri"/>
              </a:rPr>
              <a:t>in terms of actions, people, and steps, not brand names.</a:t>
            </a:r>
          </a:p>
        </p:txBody>
      </p:sp>
      <p:sp>
        <p:nvSpPr>
          <p:cNvPr id="15" name="Text 9">
            <a:extLst>
              <a:ext uri="{FF2B5EF4-FFF2-40B4-BE49-F238E27FC236}">
                <a16:creationId xmlns:a16="http://schemas.microsoft.com/office/drawing/2014/main" id="{7E7ABD87-0177-B5C7-3A94-CA02A3A27A70}"/>
              </a:ext>
            </a:extLst>
          </p:cNvPr>
          <p:cNvSpPr/>
          <p:nvPr/>
        </p:nvSpPr>
        <p:spPr>
          <a:xfrm>
            <a:off x="5713343" y="1095836"/>
            <a:ext cx="5791200" cy="205184"/>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b="1" kern="0" spc="400" dirty="0">
                <a:solidFill>
                  <a:srgbClr val="0066BA"/>
                </a:solidFill>
                <a:latin typeface="Source Sans Pro" panose="020B0503030403020204" pitchFamily="34" charset="0"/>
                <a:ea typeface="Source Sans Pro" panose="020B0503030403020204" pitchFamily="34" charset="0"/>
                <a:cs typeface="Calibri" pitchFamily="34" charset="-120"/>
              </a:rPr>
              <a:t>WHAT STUDENTS ACTUALLY WANT TO KNOW</a:t>
            </a:r>
            <a:endParaRPr lang="en-US" sz="1333" dirty="0">
              <a:solidFill>
                <a:srgbClr val="0066BA"/>
              </a:solidFill>
              <a:latin typeface="Source Sans Pro" panose="020B0503030403020204" pitchFamily="34" charset="0"/>
              <a:ea typeface="Source Sans Pro" panose="020B0503030403020204" pitchFamily="34" charset="0"/>
            </a:endParaRPr>
          </a:p>
        </p:txBody>
      </p:sp>
      <p:sp>
        <p:nvSpPr>
          <p:cNvPr id="16" name="Text 6">
            <a:extLst>
              <a:ext uri="{FF2B5EF4-FFF2-40B4-BE49-F238E27FC236}">
                <a16:creationId xmlns:a16="http://schemas.microsoft.com/office/drawing/2014/main" id="{E1B7A8F8-9102-A398-5D68-E6528261ED95}"/>
              </a:ext>
            </a:extLst>
          </p:cNvPr>
          <p:cNvSpPr/>
          <p:nvPr/>
        </p:nvSpPr>
        <p:spPr>
          <a:xfrm>
            <a:off x="5689600" y="6303265"/>
            <a:ext cx="3929549" cy="164148"/>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67" i="1" dirty="0">
                <a:solidFill>
                  <a:srgbClr val="555759"/>
                </a:solidFill>
                <a:latin typeface="Source Sans Pro" panose="020B0503030403020204" pitchFamily="34" charset="0"/>
                <a:ea typeface="Source Sans Pro" panose="020B0503030403020204" pitchFamily="34" charset="0"/>
                <a:cs typeface="Calibri" pitchFamily="34" charset="-120"/>
              </a:rPr>
              <a:t>Photo: Sacramento City College</a:t>
            </a:r>
            <a:endParaRPr lang="en-US" sz="1067" i="1" dirty="0">
              <a:solidFill>
                <a:srgbClr val="555759"/>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616321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DE7EF6-6B24-E00C-7009-11769F8DFF5F}"/>
              </a:ext>
            </a:extLst>
          </p:cNvPr>
          <p:cNvSpPr>
            <a:spLocks noGrp="1"/>
          </p:cNvSpPr>
          <p:nvPr>
            <p:ph type="title"/>
          </p:nvPr>
        </p:nvSpPr>
        <p:spPr/>
        <p:txBody>
          <a:bodyPr/>
          <a:lstStyle/>
          <a:p>
            <a:r>
              <a:rPr lang="en-US" dirty="0">
                <a:latin typeface="Source Sans Pro"/>
                <a:ea typeface="Source Sans Pro"/>
              </a:rPr>
              <a:t>Chancellor’s Office Speaker Introductions</a:t>
            </a:r>
            <a:endParaRPr lang="en-US" dirty="0"/>
          </a:p>
        </p:txBody>
      </p:sp>
      <p:sp>
        <p:nvSpPr>
          <p:cNvPr id="5" name="Slide Number Placeholder 4">
            <a:extLst>
              <a:ext uri="{FF2B5EF4-FFF2-40B4-BE49-F238E27FC236}">
                <a16:creationId xmlns:a16="http://schemas.microsoft.com/office/drawing/2014/main" id="{906AFE98-25D7-DF7C-330C-AAFBF85CF6CA}"/>
              </a:ext>
            </a:extLst>
          </p:cNvPr>
          <p:cNvSpPr>
            <a:spLocks noGrp="1"/>
          </p:cNvSpPr>
          <p:nvPr>
            <p:ph type="sldNum" sz="quarter" idx="10"/>
          </p:nvPr>
        </p:nvSpPr>
        <p:spPr/>
        <p:txBody>
          <a:bodyPr/>
          <a:lstStyle/>
          <a:p>
            <a:fld id="{7934E7AA-586C-4B13-A389-1429762DA247}" type="slidenum">
              <a:rPr lang="en-US" smtClean="0"/>
              <a:pPr/>
              <a:t>3</a:t>
            </a:fld>
            <a:endParaRPr lang="en-US" dirty="0"/>
          </a:p>
        </p:txBody>
      </p:sp>
      <p:sp>
        <p:nvSpPr>
          <p:cNvPr id="8" name="Text Placeholder 7">
            <a:extLst>
              <a:ext uri="{FF2B5EF4-FFF2-40B4-BE49-F238E27FC236}">
                <a16:creationId xmlns:a16="http://schemas.microsoft.com/office/drawing/2014/main" id="{3E338C1B-4DBE-CC89-E492-0B65F4AC33B7}"/>
              </a:ext>
            </a:extLst>
          </p:cNvPr>
          <p:cNvSpPr>
            <a:spLocks noGrp="1"/>
          </p:cNvSpPr>
          <p:nvPr>
            <p:ph type="body" sz="quarter" idx="11"/>
          </p:nvPr>
        </p:nvSpPr>
        <p:spPr>
          <a:xfrm>
            <a:off x="0" y="1124309"/>
            <a:ext cx="12192000" cy="4070350"/>
          </a:xfrm>
        </p:spPr>
        <p:txBody>
          <a:bodyPr vert="horz" lIns="685800" tIns="45720" rIns="685800" bIns="228600" rtlCol="0" anchor="t">
            <a:normAutofit/>
          </a:bodyPr>
          <a:lstStyle/>
          <a:p>
            <a:pPr marL="0" indent="0">
              <a:buNone/>
            </a:pPr>
            <a:endParaRPr lang="en-US" dirty="0"/>
          </a:p>
          <a:p>
            <a:r>
              <a:rPr lang="en-US" b="1" dirty="0">
                <a:latin typeface="Source Sans Pro"/>
                <a:ea typeface="Source Sans Pro"/>
              </a:rPr>
              <a:t>Dr. Stacey Shears</a:t>
            </a:r>
            <a:r>
              <a:rPr lang="en-US" dirty="0">
                <a:latin typeface="Source Sans Pro"/>
                <a:ea typeface="Source Sans Pro"/>
              </a:rPr>
              <a:t>, Vice Chancellor of Student Affairs</a:t>
            </a:r>
          </a:p>
          <a:p>
            <a:r>
              <a:rPr lang="en-US" b="1" dirty="0">
                <a:latin typeface="Source Sans Pro"/>
                <a:ea typeface="Source Sans Pro"/>
              </a:rPr>
              <a:t>Allison Beer</a:t>
            </a:r>
            <a:r>
              <a:rPr lang="en-US" dirty="0">
                <a:latin typeface="Source Sans Pro"/>
                <a:ea typeface="Source Sans Pro"/>
              </a:rPr>
              <a:t>, Dean, Educational Services and Support Division</a:t>
            </a:r>
          </a:p>
          <a:p>
            <a:r>
              <a:rPr lang="en-US" b="1" dirty="0">
                <a:latin typeface="Source Sans Pro"/>
                <a:ea typeface="Source Sans Pro"/>
              </a:rPr>
              <a:t>Kati Kouklis</a:t>
            </a:r>
            <a:r>
              <a:rPr lang="en-US" dirty="0">
                <a:latin typeface="Source Sans Pro"/>
                <a:ea typeface="Source Sans Pro"/>
              </a:rPr>
              <a:t>, Analyst, Educational Services and Support Division</a:t>
            </a:r>
          </a:p>
          <a:p>
            <a:r>
              <a:rPr lang="en-US" b="1" dirty="0">
                <a:latin typeface="Source Sans Pro"/>
                <a:ea typeface="Source Sans Pro"/>
              </a:rPr>
              <a:t>Dr. Linda Vazquez</a:t>
            </a:r>
            <a:r>
              <a:rPr lang="en-US" dirty="0">
                <a:latin typeface="Source Sans Pro"/>
                <a:ea typeface="Source Sans Pro"/>
              </a:rPr>
              <a:t>, Assistant Vice Chancellor for State and Federal  Relations</a:t>
            </a:r>
            <a:endParaRPr lang="en-US" dirty="0">
              <a:solidFill>
                <a:srgbClr val="002F6D"/>
              </a:solidFill>
              <a:latin typeface="Source Sans Pro"/>
              <a:ea typeface="Source Sans Pro"/>
            </a:endParaRPr>
          </a:p>
          <a:p>
            <a:r>
              <a:rPr lang="en-US" b="1" dirty="0">
                <a:latin typeface="Source Sans Pro"/>
                <a:ea typeface="Source Sans Pro"/>
              </a:rPr>
              <a:t>priya Vasu</a:t>
            </a:r>
            <a:r>
              <a:rPr lang="en-US" dirty="0">
                <a:latin typeface="Source Sans Pro"/>
                <a:ea typeface="Source Sans Pro"/>
              </a:rPr>
              <a:t>, Legislative Analyst, Government Relations Division</a:t>
            </a:r>
            <a:endParaRPr lang="en-US" dirty="0"/>
          </a:p>
          <a:p>
            <a:endParaRPr lang="en-US" dirty="0">
              <a:latin typeface="Source Sans Pro"/>
              <a:ea typeface="Source Sans Pro"/>
            </a:endParaRPr>
          </a:p>
        </p:txBody>
      </p:sp>
    </p:spTree>
    <p:extLst>
      <p:ext uri="{BB962C8B-B14F-4D97-AF65-F5344CB8AC3E}">
        <p14:creationId xmlns:p14="http://schemas.microsoft.com/office/powerpoint/2010/main" val="311198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
    <p:bg>
      <p:bgPr>
        <a:solidFill>
          <a:srgbClr val="0066BA">
            <a:alpha val="5000"/>
          </a:srgbClr>
        </a:solidFill>
        <a:effectLst/>
      </p:bgPr>
    </p:bg>
    <p:spTree>
      <p:nvGrpSpPr>
        <p:cNvPr id="1" name=""/>
        <p:cNvGrpSpPr/>
        <p:nvPr/>
      </p:nvGrpSpPr>
      <p:grpSpPr>
        <a:xfrm>
          <a:off x="0" y="0"/>
          <a:ext cx="0" cy="0"/>
          <a:chOff x="0" y="0"/>
          <a:chExt cx="0" cy="0"/>
        </a:xfrm>
      </p:grpSpPr>
      <p:sp>
        <p:nvSpPr>
          <p:cNvPr id="2" name="Text 0"/>
          <p:cNvSpPr/>
          <p:nvPr/>
        </p:nvSpPr>
        <p:spPr>
          <a:xfrm>
            <a:off x="938784" y="707136"/>
            <a:ext cx="6096000" cy="205184"/>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b="1" kern="0" spc="400" dirty="0">
                <a:solidFill>
                  <a:srgbClr val="0066BA"/>
                </a:solidFill>
                <a:latin typeface="Source Sans Pro" panose="020B0503030403020204" pitchFamily="34" charset="0"/>
                <a:ea typeface="Source Sans Pro" panose="020B0503030403020204" pitchFamily="34" charset="0"/>
                <a:cs typeface="Calibri" pitchFamily="34" charset="-120"/>
              </a:rPr>
              <a:t>THE UNEXPECTED FINDING</a:t>
            </a:r>
            <a:endParaRPr lang="en-US" sz="1333" dirty="0">
              <a:solidFill>
                <a:srgbClr val="0066BA"/>
              </a:solidFill>
              <a:latin typeface="Source Sans Pro" panose="020B0503030403020204" pitchFamily="34" charset="0"/>
              <a:ea typeface="Source Sans Pro" panose="020B0503030403020204" pitchFamily="34" charset="0"/>
            </a:endParaRPr>
          </a:p>
        </p:txBody>
      </p:sp>
      <p:sp>
        <p:nvSpPr>
          <p:cNvPr id="3" name="Text 1"/>
          <p:cNvSpPr/>
          <p:nvPr/>
        </p:nvSpPr>
        <p:spPr>
          <a:xfrm>
            <a:off x="938784" y="1075721"/>
            <a:ext cx="10355344" cy="973600"/>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90000"/>
              </a:lnSpc>
            </a:pPr>
            <a:r>
              <a:rPr lang="en-US" sz="3467" b="1" dirty="0">
                <a:solidFill>
                  <a:srgbClr val="002F6D"/>
                </a:solidFill>
                <a:latin typeface="Crimson" panose="02030503060406020304" pitchFamily="18" charset="0"/>
                <a:ea typeface="Source Serif 4 14pt" panose="02040603050405020204" pitchFamily="18" charset="0"/>
                <a:cs typeface="Georgia" pitchFamily="34" charset="-120"/>
              </a:rPr>
              <a:t>No single name </a:t>
            </a:r>
            <a:r>
              <a:rPr lang="en-US" sz="3467" b="1" dirty="0">
                <a:solidFill>
                  <a:srgbClr val="002F6D"/>
                </a:solidFill>
                <a:latin typeface="Crimson" panose="02030503060406020304" pitchFamily="18" charset="0"/>
                <a:ea typeface="Source Serif 4 14pt" panose="02040603050405020204" pitchFamily="18" charset="0"/>
              </a:rPr>
              <a:t>emerged - </a:t>
            </a:r>
          </a:p>
          <a:p>
            <a:pPr>
              <a:lnSpc>
                <a:spcPct val="90000"/>
              </a:lnSpc>
            </a:pPr>
            <a:r>
              <a:rPr lang="en-US" sz="3467" b="1" dirty="0">
                <a:solidFill>
                  <a:srgbClr val="002F6D"/>
                </a:solidFill>
                <a:latin typeface="Crimson" panose="02030503060406020304" pitchFamily="18" charset="0"/>
                <a:ea typeface="Source Serif 4 14pt" panose="02040603050405020204" pitchFamily="18" charset="0"/>
              </a:rPr>
              <a:t>because students need more than a name</a:t>
            </a:r>
          </a:p>
        </p:txBody>
      </p:sp>
      <p:sp>
        <p:nvSpPr>
          <p:cNvPr id="4" name="Shape 2"/>
          <p:cNvSpPr/>
          <p:nvPr/>
        </p:nvSpPr>
        <p:spPr>
          <a:xfrm>
            <a:off x="938784" y="2419761"/>
            <a:ext cx="4632960" cy="3413760"/>
          </a:xfrm>
          <a:prstGeom prst="roundRect">
            <a:avLst>
              <a:gd name="adj" fmla="val 5357"/>
            </a:avLst>
          </a:prstGeom>
          <a:solidFill>
            <a:srgbClr val="0066BA"/>
          </a:solidFill>
          <a:ln/>
          <a:effectLst>
            <a:outerShdw blurRad="101600" dist="381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dirty="0"/>
          </a:p>
        </p:txBody>
      </p:sp>
      <p:sp>
        <p:nvSpPr>
          <p:cNvPr id="5" name="Text 3"/>
          <p:cNvSpPr/>
          <p:nvPr/>
        </p:nvSpPr>
        <p:spPr>
          <a:xfrm>
            <a:off x="938784" y="2838009"/>
            <a:ext cx="4632960" cy="1805623"/>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11733" b="1" dirty="0">
                <a:solidFill>
                  <a:srgbClr val="FFB600"/>
                </a:solidFill>
                <a:latin typeface="Crimson" panose="02030503060406020304" pitchFamily="18" charset="0"/>
                <a:ea typeface="Source Serif 4 14pt" panose="02040603050405020204" pitchFamily="18" charset="0"/>
              </a:rPr>
              <a:t>90%</a:t>
            </a:r>
          </a:p>
        </p:txBody>
      </p:sp>
      <p:sp>
        <p:nvSpPr>
          <p:cNvPr id="6" name="Text 4"/>
          <p:cNvSpPr/>
          <p:nvPr/>
        </p:nvSpPr>
        <p:spPr>
          <a:xfrm>
            <a:off x="1463040" y="4465275"/>
            <a:ext cx="3657600" cy="596573"/>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ts val="2400"/>
              </a:lnSpc>
            </a:pPr>
            <a:r>
              <a:rPr lang="en-US" sz="1867" dirty="0">
                <a:solidFill>
                  <a:srgbClr val="FFFFFF"/>
                </a:solidFill>
                <a:latin typeface="Source Sans Pro"/>
                <a:ea typeface="Source Sans Pro"/>
                <a:cs typeface="Calibri"/>
              </a:rPr>
              <a:t>of students need more than a name </a:t>
            </a:r>
            <a:endParaRPr lang="en-US" sz="1867" dirty="0">
              <a:solidFill>
                <a:srgbClr val="000000"/>
              </a:solidFill>
              <a:latin typeface="Source Sans Pro" panose="020B0503030403020204" pitchFamily="34" charset="0"/>
              <a:ea typeface="Source Sans Pro" panose="020B0503030403020204" pitchFamily="34" charset="0"/>
              <a:cs typeface="Calibri"/>
            </a:endParaRPr>
          </a:p>
          <a:p>
            <a:pPr algn="ctr">
              <a:lnSpc>
                <a:spcPts val="2400"/>
              </a:lnSpc>
            </a:pPr>
            <a:r>
              <a:rPr lang="en-US" sz="1867" dirty="0">
                <a:solidFill>
                  <a:srgbClr val="FFFFFF"/>
                </a:solidFill>
                <a:latin typeface="Source Sans Pro"/>
                <a:ea typeface="Source Sans Pro"/>
                <a:cs typeface="Calibri"/>
              </a:rPr>
              <a:t>to know how to begin</a:t>
            </a:r>
            <a:endParaRPr lang="en-US" sz="1867" dirty="0">
              <a:latin typeface="Source Sans Pro" panose="020B0503030403020204" pitchFamily="34" charset="0"/>
              <a:ea typeface="Source Sans Pro" panose="020B0503030403020204" pitchFamily="34" charset="0"/>
            </a:endParaRPr>
          </a:p>
        </p:txBody>
      </p:sp>
      <p:sp>
        <p:nvSpPr>
          <p:cNvPr id="7" name="Text 5"/>
          <p:cNvSpPr/>
          <p:nvPr/>
        </p:nvSpPr>
        <p:spPr>
          <a:xfrm>
            <a:off x="6339840" y="2654483"/>
            <a:ext cx="5120640" cy="492443"/>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b="1" dirty="0">
                <a:solidFill>
                  <a:srgbClr val="002F6D"/>
                </a:solidFill>
                <a:latin typeface="Crimson" panose="02030503060406020304" pitchFamily="18" charset="0"/>
                <a:ea typeface="Source Serif 4 14pt" panose="02040603050405020204" pitchFamily="18" charset="0"/>
                <a:cs typeface="Georgia" pitchFamily="34" charset="-120"/>
              </a:rPr>
              <a:t>What the data actually shows</a:t>
            </a:r>
            <a:endParaRPr lang="en-US" sz="3200" b="1" dirty="0">
              <a:solidFill>
                <a:srgbClr val="002F6D"/>
              </a:solidFill>
              <a:latin typeface="Crimson" panose="02030503060406020304" pitchFamily="18" charset="0"/>
              <a:ea typeface="Source Serif 4 14pt" panose="02040603050405020204" pitchFamily="18" charset="0"/>
            </a:endParaRPr>
          </a:p>
        </p:txBody>
      </p:sp>
      <p:sp>
        <p:nvSpPr>
          <p:cNvPr id="8" name="Text 6"/>
          <p:cNvSpPr/>
          <p:nvPr/>
        </p:nvSpPr>
        <p:spPr>
          <a:xfrm>
            <a:off x="6339841" y="3279275"/>
            <a:ext cx="4702345" cy="2348400"/>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34945" indent="-156629">
              <a:lnSpc>
                <a:spcPts val="2267"/>
              </a:lnSpc>
              <a:spcAft>
                <a:spcPts val="800"/>
              </a:spcAft>
              <a:buSzPct val="100000"/>
              <a:buChar char="•"/>
            </a:pPr>
            <a:r>
              <a:rPr lang="en-US" sz="1467" dirty="0">
                <a:solidFill>
                  <a:srgbClr val="555759"/>
                </a:solidFill>
                <a:latin typeface="Source Sans Pro"/>
                <a:ea typeface="Source Sans Pro"/>
                <a:cs typeface="Calibri"/>
              </a:rPr>
              <a:t>No single “perfect” name emerged for all groups</a:t>
            </a:r>
            <a:endParaRPr lang="en-US" sz="1467" dirty="0">
              <a:solidFill>
                <a:srgbClr val="555759"/>
              </a:solidFill>
              <a:latin typeface="Source Sans Pro" panose="020B0503030403020204" pitchFamily="34" charset="0"/>
              <a:ea typeface="Source Sans Pro" panose="020B0503030403020204" pitchFamily="34" charset="0"/>
            </a:endParaRPr>
          </a:p>
          <a:p>
            <a:pPr marL="234945" indent="-156629">
              <a:lnSpc>
                <a:spcPts val="2267"/>
              </a:lnSpc>
              <a:spcAft>
                <a:spcPts val="800"/>
              </a:spcAft>
              <a:buSzPct val="100000"/>
              <a:buChar char="•"/>
            </a:pPr>
            <a:r>
              <a:rPr lang="en-US" sz="1467" dirty="0">
                <a:solidFill>
                  <a:srgbClr val="555759"/>
                </a:solidFill>
                <a:latin typeface="Source Sans Pro" panose="020B0503030403020204" pitchFamily="34" charset="0"/>
                <a:ea typeface="Source Sans Pro" panose="020B0503030403020204" pitchFamily="34" charset="0"/>
                <a:cs typeface="Calibri" pitchFamily="34" charset="-120"/>
              </a:rPr>
              <a:t>Names without ‘CCC’ score higher on usability, </a:t>
            </a:r>
            <a:br>
              <a:rPr lang="en-US" sz="1467" dirty="0">
                <a:solidFill>
                  <a:srgbClr val="555759"/>
                </a:solidFill>
                <a:latin typeface="Source Sans Pro" panose="020B0503030403020204" pitchFamily="34" charset="0"/>
                <a:ea typeface="Source Sans Pro" panose="020B0503030403020204" pitchFamily="34" charset="0"/>
                <a:cs typeface="Calibri" pitchFamily="34" charset="-120"/>
              </a:rPr>
            </a:br>
            <a:r>
              <a:rPr lang="en-US" sz="1467" dirty="0">
                <a:solidFill>
                  <a:srgbClr val="555759"/>
                </a:solidFill>
                <a:latin typeface="Source Sans Pro" panose="020B0503030403020204" pitchFamily="34" charset="0"/>
                <a:ea typeface="Source Sans Pro" panose="020B0503030403020204" pitchFamily="34" charset="0"/>
                <a:cs typeface="Calibri" pitchFamily="34" charset="-120"/>
              </a:rPr>
              <a:t>but CCC signals legitimacy</a:t>
            </a:r>
            <a:endParaRPr lang="en-US" sz="1467" dirty="0">
              <a:solidFill>
                <a:srgbClr val="555759"/>
              </a:solidFill>
              <a:latin typeface="Source Sans Pro" panose="020B0503030403020204" pitchFamily="34" charset="0"/>
              <a:ea typeface="Source Sans Pro" panose="020B0503030403020204" pitchFamily="34" charset="0"/>
            </a:endParaRPr>
          </a:p>
          <a:p>
            <a:pPr marL="234945" indent="-156629">
              <a:lnSpc>
                <a:spcPts val="2267"/>
              </a:lnSpc>
              <a:spcAft>
                <a:spcPts val="800"/>
              </a:spcAft>
              <a:buSzPct val="100000"/>
              <a:buChar char="•"/>
            </a:pPr>
            <a:r>
              <a:rPr lang="en-US" sz="1467" dirty="0">
                <a:solidFill>
                  <a:srgbClr val="555759"/>
                </a:solidFill>
                <a:latin typeface="Source Sans Pro" panose="020B0503030403020204" pitchFamily="34" charset="0"/>
                <a:ea typeface="Source Sans Pro" panose="020B0503030403020204" pitchFamily="34" charset="0"/>
                <a:cs typeface="Calibri" pitchFamily="34" charset="-120"/>
              </a:rPr>
              <a:t>Students consistently respond to names that clearly signal how to begin</a:t>
            </a:r>
            <a:endParaRPr lang="en-US" sz="1467" dirty="0">
              <a:solidFill>
                <a:srgbClr val="555759"/>
              </a:solidFill>
              <a:latin typeface="Source Sans Pro" panose="020B0503030403020204" pitchFamily="34" charset="0"/>
              <a:ea typeface="Source Sans Pro" panose="020B0503030403020204" pitchFamily="34" charset="0"/>
            </a:endParaRPr>
          </a:p>
          <a:p>
            <a:pPr marL="234945" indent="-156629">
              <a:lnSpc>
                <a:spcPts val="2267"/>
              </a:lnSpc>
              <a:spcAft>
                <a:spcPts val="800"/>
              </a:spcAft>
              <a:buSzPct val="100000"/>
              <a:buFont typeface="Arial"/>
              <a:buChar char="•"/>
            </a:pPr>
            <a:r>
              <a:rPr lang="en-US" sz="1467" dirty="0">
                <a:solidFill>
                  <a:srgbClr val="555759"/>
                </a:solidFill>
                <a:latin typeface="Source Sans Pro"/>
                <a:ea typeface="Source Sans Pro"/>
                <a:cs typeface="Calibri"/>
              </a:rPr>
              <a:t>A two-layer naming structure is the optimal solution </a:t>
            </a:r>
            <a:r>
              <a:rPr lang="en-US" sz="1467" dirty="0">
                <a:solidFill>
                  <a:srgbClr val="555759"/>
                </a:solidFill>
                <a:ea typeface="+mn-lt"/>
                <a:cs typeface="+mn-lt"/>
              </a:rPr>
              <a:t>that combines system identity with clear entry language</a:t>
            </a:r>
          </a:p>
        </p:txBody>
      </p:sp>
      <p:sp>
        <p:nvSpPr>
          <p:cNvPr id="9" name="Text 7"/>
          <p:cNvSpPr/>
          <p:nvPr/>
        </p:nvSpPr>
        <p:spPr>
          <a:xfrm>
            <a:off x="938784" y="6303265"/>
            <a:ext cx="10363200" cy="164148"/>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067" i="1" dirty="0">
                <a:solidFill>
                  <a:srgbClr val="555759"/>
                </a:solidFill>
                <a:latin typeface="Source Sans Pro" panose="020B0503030403020204" pitchFamily="34" charset="0"/>
                <a:ea typeface="Source Sans Pro" panose="020B0503030403020204" pitchFamily="34" charset="0"/>
                <a:cs typeface="Calibri" pitchFamily="34" charset="-120"/>
              </a:rPr>
              <a:t>Source: Name Testing Survey — 1,401 respondents, 90 colleges, 60 districts</a:t>
            </a:r>
            <a:endParaRPr lang="en-US" sz="1067" dirty="0">
              <a:solidFill>
                <a:srgbClr val="555759"/>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774321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02F6D">
              <a:alpha val="84869"/>
            </a:srgbClr>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dirty="0"/>
          </a:p>
        </p:txBody>
      </p:sp>
      <p:sp>
        <p:nvSpPr>
          <p:cNvPr id="5" name="Text 2"/>
          <p:cNvSpPr/>
          <p:nvPr/>
        </p:nvSpPr>
        <p:spPr>
          <a:xfrm>
            <a:off x="988868" y="684557"/>
            <a:ext cx="6096000" cy="205184"/>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333" b="1" kern="0" spc="400" dirty="0">
                <a:solidFill>
                  <a:srgbClr val="FFB600"/>
                </a:solidFill>
                <a:latin typeface="Source Sans Pro"/>
                <a:ea typeface="Source Sans Pro"/>
                <a:cs typeface="Calibri"/>
              </a:rPr>
              <a:t>WHAT WE HEARD</a:t>
            </a:r>
          </a:p>
        </p:txBody>
      </p:sp>
      <p:sp>
        <p:nvSpPr>
          <p:cNvPr id="6" name="Text 3"/>
          <p:cNvSpPr/>
          <p:nvPr/>
        </p:nvSpPr>
        <p:spPr>
          <a:xfrm>
            <a:off x="988868" y="1601495"/>
            <a:ext cx="5465533" cy="898708"/>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90000"/>
              </a:lnSpc>
            </a:pPr>
            <a:r>
              <a:rPr lang="en-US" sz="3200" b="1" dirty="0">
                <a:solidFill>
                  <a:schemeClr val="bg1"/>
                </a:solidFill>
                <a:latin typeface="Crimson"/>
                <a:ea typeface="Source Serif 4 14pt" panose="02040603050405020204" pitchFamily="18" charset="0"/>
                <a:cs typeface="Georgia" pitchFamily="34" charset="-120"/>
              </a:rPr>
              <a:t>Students</a:t>
            </a:r>
            <a:r>
              <a:rPr lang="en-US" sz="3200" b="1" dirty="0">
                <a:solidFill>
                  <a:schemeClr val="bg1"/>
                </a:solidFill>
                <a:latin typeface="Crimson"/>
                <a:ea typeface="Source Serif 4 14pt" panose="02040603050405020204" pitchFamily="18" charset="0"/>
              </a:rPr>
              <a:t> respond to </a:t>
            </a:r>
            <a:br>
              <a:rPr lang="en-US" sz="3200" b="1" dirty="0">
                <a:solidFill>
                  <a:schemeClr val="bg1"/>
                </a:solidFill>
                <a:latin typeface="Crimson"/>
                <a:ea typeface="Source Serif 4 14pt" panose="02040603050405020204" pitchFamily="18" charset="0"/>
              </a:rPr>
            </a:br>
            <a:r>
              <a:rPr lang="en-US" sz="3200" b="1" dirty="0">
                <a:solidFill>
                  <a:schemeClr val="bg1"/>
                </a:solidFill>
                <a:latin typeface="Crimson"/>
                <a:ea typeface="Source Serif 4 14pt" panose="02040603050405020204" pitchFamily="18" charset="0"/>
              </a:rPr>
              <a:t>language the helps them begin</a:t>
            </a:r>
          </a:p>
        </p:txBody>
      </p:sp>
      <p:sp>
        <p:nvSpPr>
          <p:cNvPr id="7" name="Text 4"/>
          <p:cNvSpPr/>
          <p:nvPr/>
        </p:nvSpPr>
        <p:spPr>
          <a:xfrm>
            <a:off x="988867" y="3099309"/>
            <a:ext cx="4120293" cy="869460"/>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267"/>
              </a:lnSpc>
            </a:pPr>
            <a:r>
              <a:rPr lang="en-US" sz="1467" b="1" dirty="0">
                <a:solidFill>
                  <a:schemeClr val="bg1"/>
                </a:solidFill>
                <a:latin typeface="Source Sans Pro"/>
                <a:ea typeface="Source Sans Pro"/>
                <a:cs typeface="Calibri"/>
              </a:rPr>
              <a:t>Using natural language does more than identify the service. It helps students take the first step at a California community college.</a:t>
            </a:r>
            <a:endParaRPr lang="en-US" sz="3200" dirty="0">
              <a:solidFill>
                <a:schemeClr val="bg1"/>
              </a:solidFill>
            </a:endParaRPr>
          </a:p>
        </p:txBody>
      </p:sp>
      <p:sp>
        <p:nvSpPr>
          <p:cNvPr id="9" name="Text 6"/>
          <p:cNvSpPr/>
          <p:nvPr/>
        </p:nvSpPr>
        <p:spPr>
          <a:xfrm>
            <a:off x="990372" y="4352238"/>
            <a:ext cx="6691960" cy="254257"/>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133"/>
              </a:lnSpc>
            </a:pPr>
            <a:r>
              <a:rPr lang="en-US" sz="1467" dirty="0">
                <a:solidFill>
                  <a:schemeClr val="bg1"/>
                </a:solidFill>
                <a:latin typeface="Source Sans Pro"/>
                <a:ea typeface="Source Sans Pro"/>
                <a:cs typeface="Calibri"/>
              </a:rPr>
              <a:t>In testing, “Start Here” outperformed “Apply” and “Enroll” </a:t>
            </a:r>
            <a:endParaRPr lang="en-US" sz="1467" dirty="0">
              <a:solidFill>
                <a:schemeClr val="bg1"/>
              </a:solidFill>
              <a:latin typeface="Source Sans Pro" panose="020B0503030403020204" pitchFamily="34" charset="0"/>
              <a:ea typeface="Source Sans Pro" panose="020B0503030403020204" pitchFamily="34" charset="0"/>
              <a:cs typeface="Calibri"/>
            </a:endParaRPr>
          </a:p>
        </p:txBody>
      </p:sp>
      <p:sp>
        <p:nvSpPr>
          <p:cNvPr id="10" name="Shape 7"/>
          <p:cNvSpPr/>
          <p:nvPr/>
        </p:nvSpPr>
        <p:spPr>
          <a:xfrm>
            <a:off x="8380925" y="1015314"/>
            <a:ext cx="2905488" cy="4316255"/>
          </a:xfrm>
          <a:prstGeom prst="roundRect">
            <a:avLst>
              <a:gd name="adj" fmla="val 4286"/>
            </a:avLst>
          </a:prstGeom>
          <a:solidFill>
            <a:srgbClr val="0066BA"/>
          </a:solidFill>
          <a:ln/>
          <a:effectLst>
            <a:outerShdw blurRad="76200" dist="25400" dir="8100000" algn="bl" rotWithShape="0">
              <a:srgbClr val="000000">
                <a:alpha val="15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dirty="0"/>
          </a:p>
        </p:txBody>
      </p:sp>
      <p:sp>
        <p:nvSpPr>
          <p:cNvPr id="11" name="Text 8"/>
          <p:cNvSpPr/>
          <p:nvPr/>
        </p:nvSpPr>
        <p:spPr>
          <a:xfrm>
            <a:off x="8389499" y="1496602"/>
            <a:ext cx="2888341" cy="805777"/>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lnSpc>
                <a:spcPts val="2133"/>
              </a:lnSpc>
              <a:buNone/>
            </a:pPr>
            <a:r>
              <a:rPr lang="en-US" sz="1600" b="1" kern="0" spc="400" dirty="0">
                <a:solidFill>
                  <a:srgbClr val="FFB600"/>
                </a:solidFill>
                <a:latin typeface="Source Sans Pro"/>
                <a:ea typeface="Source Sans Pro"/>
                <a:cs typeface="Calibri"/>
              </a:rPr>
              <a:t>WHAT</a:t>
            </a:r>
          </a:p>
          <a:p>
            <a:pPr algn="ctr">
              <a:lnSpc>
                <a:spcPts val="2133"/>
              </a:lnSpc>
            </a:pPr>
            <a:r>
              <a:rPr lang="en-US" sz="1600" b="1" kern="0" spc="400" dirty="0">
                <a:solidFill>
                  <a:srgbClr val="FFB600"/>
                </a:solidFill>
                <a:latin typeface="Source Sans Pro"/>
                <a:ea typeface="Source Sans Pro"/>
                <a:cs typeface="Calibri"/>
              </a:rPr>
              <a:t>MATTERS</a:t>
            </a:r>
          </a:p>
          <a:p>
            <a:pPr algn="ctr">
              <a:lnSpc>
                <a:spcPts val="2133"/>
              </a:lnSpc>
            </a:pPr>
            <a:r>
              <a:rPr lang="en-US" sz="1600" b="1" kern="0" spc="400" dirty="0">
                <a:solidFill>
                  <a:srgbClr val="FFB600"/>
                </a:solidFill>
                <a:latin typeface="Source Sans Pro"/>
                <a:ea typeface="Source Sans Pro"/>
                <a:cs typeface="Calibri"/>
              </a:rPr>
              <a:t>MOST</a:t>
            </a:r>
          </a:p>
        </p:txBody>
      </p:sp>
      <p:sp>
        <p:nvSpPr>
          <p:cNvPr id="12" name="Shape 9"/>
          <p:cNvSpPr/>
          <p:nvPr/>
        </p:nvSpPr>
        <p:spPr>
          <a:xfrm>
            <a:off x="9224069" y="2656883"/>
            <a:ext cx="1219200" cy="36576"/>
          </a:xfrm>
          <a:prstGeom prst="rect">
            <a:avLst/>
          </a:prstGeom>
          <a:solidFill>
            <a:srgbClr val="F2A900"/>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dirty="0">
              <a:solidFill>
                <a:srgbClr val="FFB600"/>
              </a:solidFill>
            </a:endParaRPr>
          </a:p>
        </p:txBody>
      </p:sp>
      <p:sp>
        <p:nvSpPr>
          <p:cNvPr id="13" name="Text 10"/>
          <p:cNvSpPr/>
          <p:nvPr/>
        </p:nvSpPr>
        <p:spPr>
          <a:xfrm>
            <a:off x="8370629" y="2824219"/>
            <a:ext cx="2926080" cy="1407651"/>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lnSpc>
                <a:spcPct val="200000"/>
              </a:lnSpc>
              <a:buNone/>
            </a:pPr>
            <a:r>
              <a:rPr lang="en-US" sz="1600" dirty="0">
                <a:solidFill>
                  <a:srgbClr val="FFFFFF"/>
                </a:solidFill>
                <a:latin typeface="Source Sans Pro"/>
                <a:ea typeface="Source Sans Pro"/>
                <a:cs typeface="Calibri"/>
              </a:rPr>
              <a:t>Clarity</a:t>
            </a:r>
          </a:p>
          <a:p>
            <a:pPr marL="0" indent="0" algn="ctr">
              <a:lnSpc>
                <a:spcPct val="200000"/>
              </a:lnSpc>
              <a:buNone/>
            </a:pPr>
            <a:r>
              <a:rPr lang="en-US" sz="1600" dirty="0">
                <a:solidFill>
                  <a:srgbClr val="FFFFFF"/>
                </a:solidFill>
                <a:latin typeface="Source Sans Pro"/>
                <a:ea typeface="Source Sans Pro"/>
                <a:cs typeface="Calibri"/>
              </a:rPr>
              <a:t>Direction</a:t>
            </a:r>
            <a:endParaRPr lang="en-US" sz="3200" dirty="0"/>
          </a:p>
          <a:p>
            <a:pPr marL="0" indent="0" algn="ctr">
              <a:lnSpc>
                <a:spcPct val="200000"/>
              </a:lnSpc>
              <a:buNone/>
            </a:pPr>
            <a:r>
              <a:rPr lang="en-US" sz="1600" dirty="0">
                <a:solidFill>
                  <a:srgbClr val="FFFFFF"/>
                </a:solidFill>
                <a:latin typeface="Source Sans Pro"/>
                <a:ea typeface="Source Sans Pro"/>
                <a:cs typeface="Calibri"/>
              </a:rPr>
              <a:t>Confidence</a:t>
            </a:r>
            <a:endParaRPr lang="en-US" sz="3200" dirty="0"/>
          </a:p>
        </p:txBody>
      </p:sp>
      <p:sp>
        <p:nvSpPr>
          <p:cNvPr id="16" name="Shape 13"/>
          <p:cNvSpPr/>
          <p:nvPr/>
        </p:nvSpPr>
        <p:spPr>
          <a:xfrm>
            <a:off x="9224069" y="4572051"/>
            <a:ext cx="1219200" cy="36576"/>
          </a:xfrm>
          <a:prstGeom prst="rect">
            <a:avLst/>
          </a:prstGeom>
          <a:solidFill>
            <a:srgbClr val="F2A900"/>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dirty="0">
              <a:solidFill>
                <a:srgbClr val="FFB600"/>
              </a:solidFill>
            </a:endParaRPr>
          </a:p>
        </p:txBody>
      </p:sp>
    </p:spTree>
    <p:extLst>
      <p:ext uri="{BB962C8B-B14F-4D97-AF65-F5344CB8AC3E}">
        <p14:creationId xmlns:p14="http://schemas.microsoft.com/office/powerpoint/2010/main" val="3317942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5">
    <p:bg>
      <p:bgPr>
        <a:solidFill>
          <a:srgbClr val="0066BA">
            <a:alpha val="5205"/>
          </a:srgbClr>
        </a:solidFill>
        <a:effectLst/>
      </p:bgPr>
    </p:bg>
    <p:spTree>
      <p:nvGrpSpPr>
        <p:cNvPr id="1" name=""/>
        <p:cNvGrpSpPr/>
        <p:nvPr/>
      </p:nvGrpSpPr>
      <p:grpSpPr>
        <a:xfrm>
          <a:off x="0" y="0"/>
          <a:ext cx="0" cy="0"/>
          <a:chOff x="0" y="0"/>
          <a:chExt cx="0" cy="0"/>
        </a:xfrm>
      </p:grpSpPr>
      <p:sp>
        <p:nvSpPr>
          <p:cNvPr id="2" name="Text 0"/>
          <p:cNvSpPr/>
          <p:nvPr/>
        </p:nvSpPr>
        <p:spPr>
          <a:xfrm>
            <a:off x="938784" y="707136"/>
            <a:ext cx="6096000" cy="205184"/>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b="1" kern="0" spc="400" dirty="0">
                <a:solidFill>
                  <a:srgbClr val="0066BA"/>
                </a:solidFill>
                <a:latin typeface="Source Sans Pro" panose="020B0503030403020204" pitchFamily="34" charset="0"/>
                <a:ea typeface="Source Sans Pro" panose="020B0503030403020204" pitchFamily="34" charset="0"/>
                <a:cs typeface="Calibri" pitchFamily="34" charset="-120"/>
              </a:rPr>
              <a:t>THE FRAMEWORK</a:t>
            </a:r>
            <a:endParaRPr lang="en-US" sz="1333" dirty="0">
              <a:solidFill>
                <a:srgbClr val="0066BA"/>
              </a:solidFill>
              <a:latin typeface="Source Sans Pro" panose="020B0503030403020204" pitchFamily="34" charset="0"/>
              <a:ea typeface="Source Sans Pro" panose="020B0503030403020204" pitchFamily="34" charset="0"/>
            </a:endParaRPr>
          </a:p>
        </p:txBody>
      </p:sp>
      <p:sp>
        <p:nvSpPr>
          <p:cNvPr id="3" name="Text 1"/>
          <p:cNvSpPr/>
          <p:nvPr/>
        </p:nvSpPr>
        <p:spPr>
          <a:xfrm>
            <a:off x="938784" y="1053861"/>
            <a:ext cx="9753600" cy="533480"/>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467" b="1" dirty="0">
                <a:solidFill>
                  <a:srgbClr val="002F6D"/>
                </a:solidFill>
                <a:latin typeface="Crimson" panose="02030503060406020304" pitchFamily="18" charset="0"/>
                <a:ea typeface="Source Serif 4 14pt" panose="02040603050405020204" pitchFamily="18" charset="0"/>
                <a:cs typeface="Georgia" pitchFamily="34" charset="-120"/>
              </a:rPr>
              <a:t>Two layers — not one name.</a:t>
            </a:r>
            <a:endParaRPr lang="en-US" sz="3467" b="1" dirty="0">
              <a:solidFill>
                <a:srgbClr val="002F6D"/>
              </a:solidFill>
              <a:latin typeface="Crimson" panose="02030503060406020304" pitchFamily="18" charset="0"/>
              <a:ea typeface="Source Serif 4 14pt" panose="02040603050405020204" pitchFamily="18" charset="0"/>
            </a:endParaRPr>
          </a:p>
        </p:txBody>
      </p:sp>
      <p:sp>
        <p:nvSpPr>
          <p:cNvPr id="4" name="Text 2"/>
          <p:cNvSpPr/>
          <p:nvPr/>
        </p:nvSpPr>
        <p:spPr>
          <a:xfrm>
            <a:off x="938784" y="1679618"/>
            <a:ext cx="9753600" cy="225703"/>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467" dirty="0">
                <a:solidFill>
                  <a:srgbClr val="555759"/>
                </a:solidFill>
                <a:latin typeface="Source Sans Pro"/>
                <a:ea typeface="Source Sans Pro"/>
                <a:cs typeface="Calibri"/>
              </a:rPr>
              <a:t>The testing made one thing clear: students need both trust and clarity at the starting point.</a:t>
            </a:r>
            <a:endParaRPr lang="en-US" sz="3200" dirty="0">
              <a:latin typeface="Source Sans Pro"/>
              <a:ea typeface="Source Sans Pro"/>
            </a:endParaRPr>
          </a:p>
        </p:txBody>
      </p:sp>
      <p:sp>
        <p:nvSpPr>
          <p:cNvPr id="5" name="Shape 3"/>
          <p:cNvSpPr/>
          <p:nvPr/>
        </p:nvSpPr>
        <p:spPr>
          <a:xfrm>
            <a:off x="938784" y="2353821"/>
            <a:ext cx="4876800" cy="3413760"/>
          </a:xfrm>
          <a:prstGeom prst="roundRect">
            <a:avLst>
              <a:gd name="adj" fmla="val 4286"/>
            </a:avLst>
          </a:prstGeom>
          <a:solidFill>
            <a:srgbClr val="002F6D"/>
          </a:solidFill>
          <a:ln/>
          <a:effectLst>
            <a:outerShdw blurRad="101600" dist="381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dirty="0"/>
          </a:p>
        </p:txBody>
      </p:sp>
      <p:sp>
        <p:nvSpPr>
          <p:cNvPr id="6" name="Text 4"/>
          <p:cNvSpPr/>
          <p:nvPr/>
        </p:nvSpPr>
        <p:spPr>
          <a:xfrm>
            <a:off x="1239023" y="2693769"/>
            <a:ext cx="4110687" cy="205184"/>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b="1" kern="0" spc="400" dirty="0">
                <a:solidFill>
                  <a:srgbClr val="FFB600"/>
                </a:solidFill>
                <a:latin typeface="Source Sans Pro" panose="020B0503030403020204" pitchFamily="34" charset="0"/>
                <a:ea typeface="Source Sans Pro" panose="020B0503030403020204" pitchFamily="34" charset="0"/>
                <a:cs typeface="Calibri" pitchFamily="34" charset="-120"/>
              </a:rPr>
              <a:t>LAYER 1</a:t>
            </a:r>
            <a:endParaRPr lang="en-US" sz="1333" dirty="0">
              <a:solidFill>
                <a:srgbClr val="FFB600"/>
              </a:solidFill>
              <a:latin typeface="Source Sans Pro" panose="020B0503030403020204" pitchFamily="34" charset="0"/>
              <a:ea typeface="Source Sans Pro" panose="020B0503030403020204" pitchFamily="34" charset="0"/>
            </a:endParaRPr>
          </a:p>
        </p:txBody>
      </p:sp>
      <p:sp>
        <p:nvSpPr>
          <p:cNvPr id="7" name="Text 5"/>
          <p:cNvSpPr/>
          <p:nvPr/>
        </p:nvSpPr>
        <p:spPr>
          <a:xfrm>
            <a:off x="1239023" y="3028751"/>
            <a:ext cx="4110687" cy="266740"/>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1733" dirty="0">
                <a:solidFill>
                  <a:srgbClr val="FFFFFF"/>
                </a:solidFill>
                <a:latin typeface="Source Sans Pro"/>
                <a:ea typeface="Source Sans Pro"/>
                <a:cs typeface="Calibri"/>
              </a:rPr>
              <a:t>Official Platform Identity</a:t>
            </a:r>
            <a:endParaRPr lang="en-US" sz="3200" dirty="0"/>
          </a:p>
        </p:txBody>
      </p:sp>
      <p:sp>
        <p:nvSpPr>
          <p:cNvPr id="8" name="Text 6"/>
          <p:cNvSpPr/>
          <p:nvPr/>
        </p:nvSpPr>
        <p:spPr>
          <a:xfrm>
            <a:off x="1239023" y="3453983"/>
            <a:ext cx="4110687" cy="574516"/>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733" b="1" dirty="0">
                <a:solidFill>
                  <a:srgbClr val="FFB600"/>
                </a:solidFill>
                <a:latin typeface="Crimson" panose="02030503060406020304" pitchFamily="18" charset="0"/>
              </a:rPr>
              <a:t>System Trust</a:t>
            </a:r>
          </a:p>
        </p:txBody>
      </p:sp>
      <p:sp>
        <p:nvSpPr>
          <p:cNvPr id="9" name="Shape 7"/>
          <p:cNvSpPr/>
          <p:nvPr/>
        </p:nvSpPr>
        <p:spPr>
          <a:xfrm>
            <a:off x="2677763" y="4206121"/>
            <a:ext cx="1233207" cy="36576"/>
          </a:xfrm>
          <a:prstGeom prst="rect">
            <a:avLst/>
          </a:prstGeom>
          <a:solidFill>
            <a:srgbClr val="FFB600"/>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dirty="0"/>
          </a:p>
        </p:txBody>
      </p:sp>
      <p:sp>
        <p:nvSpPr>
          <p:cNvPr id="10" name="Text 8"/>
          <p:cNvSpPr/>
          <p:nvPr/>
        </p:nvSpPr>
        <p:spPr>
          <a:xfrm>
            <a:off x="1650091" y="4437514"/>
            <a:ext cx="3288549" cy="802015"/>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lnSpc>
                <a:spcPts val="2133"/>
              </a:lnSpc>
              <a:buNone/>
            </a:pPr>
            <a:r>
              <a:rPr lang="en-US" sz="1467" dirty="0">
                <a:solidFill>
                  <a:srgbClr val="FFFFFF"/>
                </a:solidFill>
                <a:latin typeface="Source Sans Pro" panose="020B0503030403020204" pitchFamily="34" charset="0"/>
                <a:ea typeface="Source Sans Pro" panose="020B0503030403020204" pitchFamily="34" charset="0"/>
                <a:cs typeface="Calibri" pitchFamily="34" charset="-120"/>
              </a:rPr>
              <a:t>Official statewide system identity.</a:t>
            </a:r>
            <a:endParaRPr lang="en-US" sz="1467" dirty="0">
              <a:latin typeface="Source Sans Pro" panose="020B0503030403020204" pitchFamily="34" charset="0"/>
              <a:ea typeface="Source Sans Pro" panose="020B0503030403020204" pitchFamily="34" charset="0"/>
            </a:endParaRPr>
          </a:p>
          <a:p>
            <a:pPr marL="0" indent="0" algn="ctr">
              <a:lnSpc>
                <a:spcPts val="2133"/>
              </a:lnSpc>
              <a:buNone/>
            </a:pPr>
            <a:r>
              <a:rPr lang="en-US" sz="1467" dirty="0">
                <a:solidFill>
                  <a:srgbClr val="FFFFFF"/>
                </a:solidFill>
                <a:latin typeface="Source Sans Pro" panose="020B0503030403020204" pitchFamily="34" charset="0"/>
                <a:ea typeface="Source Sans Pro" panose="020B0503030403020204" pitchFamily="34" charset="0"/>
                <a:cs typeface="Calibri" pitchFamily="34" charset="-120"/>
              </a:rPr>
              <a:t>Builds trust. Signals legitimacy.</a:t>
            </a:r>
            <a:endParaRPr lang="en-US" sz="1467" dirty="0">
              <a:latin typeface="Source Sans Pro" panose="020B0503030403020204" pitchFamily="34" charset="0"/>
              <a:ea typeface="Source Sans Pro" panose="020B0503030403020204" pitchFamily="34" charset="0"/>
            </a:endParaRPr>
          </a:p>
          <a:p>
            <a:pPr marL="0" indent="0" algn="ctr">
              <a:lnSpc>
                <a:spcPts val="2133"/>
              </a:lnSpc>
              <a:buNone/>
            </a:pPr>
            <a:r>
              <a:rPr lang="en-US" sz="1467" dirty="0">
                <a:solidFill>
                  <a:srgbClr val="FFFFFF"/>
                </a:solidFill>
                <a:latin typeface="Source Sans Pro" panose="020B0503030403020204" pitchFamily="34" charset="0"/>
                <a:ea typeface="Source Sans Pro" panose="020B0503030403020204" pitchFamily="34" charset="0"/>
                <a:cs typeface="Calibri" pitchFamily="34" charset="-120"/>
              </a:rPr>
              <a:t>Maintains the CCC brand.</a:t>
            </a:r>
            <a:endParaRPr lang="en-US" sz="1467" dirty="0">
              <a:latin typeface="Source Sans Pro" panose="020B0503030403020204" pitchFamily="34" charset="0"/>
              <a:ea typeface="Source Sans Pro" panose="020B0503030403020204" pitchFamily="34" charset="0"/>
            </a:endParaRPr>
          </a:p>
        </p:txBody>
      </p:sp>
      <p:sp>
        <p:nvSpPr>
          <p:cNvPr id="11" name="Shape 9"/>
          <p:cNvSpPr/>
          <p:nvPr/>
        </p:nvSpPr>
        <p:spPr>
          <a:xfrm>
            <a:off x="6339840" y="2353821"/>
            <a:ext cx="4876800" cy="3413760"/>
          </a:xfrm>
          <a:prstGeom prst="roundRect">
            <a:avLst>
              <a:gd name="adj" fmla="val 4286"/>
            </a:avLst>
          </a:prstGeom>
          <a:solidFill>
            <a:srgbClr val="FFFFFF"/>
          </a:solidFill>
          <a:ln/>
          <a:effectLst>
            <a:outerShdw blurRad="101600" dist="381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dirty="0"/>
          </a:p>
        </p:txBody>
      </p:sp>
      <p:sp>
        <p:nvSpPr>
          <p:cNvPr id="13" name="Text 11"/>
          <p:cNvSpPr/>
          <p:nvPr/>
        </p:nvSpPr>
        <p:spPr>
          <a:xfrm>
            <a:off x="6339840" y="2693769"/>
            <a:ext cx="4876800" cy="205184"/>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b="1" kern="0" spc="400" dirty="0">
                <a:solidFill>
                  <a:srgbClr val="0066BA"/>
                </a:solidFill>
                <a:latin typeface="Source Sans Pro" panose="020B0503030403020204" pitchFamily="34" charset="0"/>
                <a:ea typeface="Source Sans Pro" panose="020B0503030403020204" pitchFamily="34" charset="0"/>
                <a:cs typeface="Calibri" pitchFamily="34" charset="-120"/>
              </a:rPr>
              <a:t>LAYER 2</a:t>
            </a:r>
            <a:endParaRPr lang="en-US" sz="1333" dirty="0">
              <a:solidFill>
                <a:srgbClr val="0066BA"/>
              </a:solidFill>
              <a:latin typeface="Source Sans Pro" panose="020B0503030403020204" pitchFamily="34" charset="0"/>
              <a:ea typeface="Source Sans Pro" panose="020B0503030403020204" pitchFamily="34" charset="0"/>
            </a:endParaRPr>
          </a:p>
        </p:txBody>
      </p:sp>
      <p:sp>
        <p:nvSpPr>
          <p:cNvPr id="14" name="Text 12"/>
          <p:cNvSpPr/>
          <p:nvPr/>
        </p:nvSpPr>
        <p:spPr>
          <a:xfrm>
            <a:off x="6339840" y="3028751"/>
            <a:ext cx="4876800" cy="266740"/>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733" dirty="0">
                <a:solidFill>
                  <a:srgbClr val="555759"/>
                </a:solidFill>
                <a:latin typeface="Source Sans Pro" panose="020B0503030403020204" pitchFamily="34" charset="0"/>
                <a:ea typeface="Source Sans Pro" panose="020B0503030403020204" pitchFamily="34" charset="0"/>
                <a:cs typeface="Calibri" pitchFamily="34" charset="-120"/>
              </a:rPr>
              <a:t>Student Entry Language</a:t>
            </a:r>
            <a:endParaRPr lang="en-US" sz="1733" dirty="0">
              <a:solidFill>
                <a:srgbClr val="555759"/>
              </a:solidFill>
              <a:latin typeface="Source Sans Pro" panose="020B0503030403020204" pitchFamily="34" charset="0"/>
              <a:ea typeface="Source Sans Pro" panose="020B0503030403020204" pitchFamily="34" charset="0"/>
            </a:endParaRPr>
          </a:p>
        </p:txBody>
      </p:sp>
      <p:sp>
        <p:nvSpPr>
          <p:cNvPr id="15" name="Text 13"/>
          <p:cNvSpPr/>
          <p:nvPr/>
        </p:nvSpPr>
        <p:spPr>
          <a:xfrm>
            <a:off x="6339840" y="3453983"/>
            <a:ext cx="4876800" cy="574516"/>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733" b="1" dirty="0">
                <a:solidFill>
                  <a:srgbClr val="002F6D"/>
                </a:solidFill>
                <a:latin typeface="Crimson" panose="02030503060406020304" pitchFamily="18" charset="0"/>
              </a:rPr>
              <a:t>Clear Start</a:t>
            </a:r>
            <a:endParaRPr lang="en-US" sz="3733" b="1" dirty="0">
              <a:latin typeface="Crimson" panose="02030503060406020304" pitchFamily="18" charset="0"/>
            </a:endParaRPr>
          </a:p>
        </p:txBody>
      </p:sp>
      <p:sp>
        <p:nvSpPr>
          <p:cNvPr id="16" name="Shape 14"/>
          <p:cNvSpPr/>
          <p:nvPr/>
        </p:nvSpPr>
        <p:spPr>
          <a:xfrm>
            <a:off x="8046720" y="4206121"/>
            <a:ext cx="1463040" cy="36576"/>
          </a:xfrm>
          <a:prstGeom prst="rect">
            <a:avLst/>
          </a:prstGeom>
          <a:solidFill>
            <a:srgbClr val="FFB600"/>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dirty="0"/>
          </a:p>
        </p:txBody>
      </p:sp>
      <p:sp>
        <p:nvSpPr>
          <p:cNvPr id="17" name="Text 15"/>
          <p:cNvSpPr/>
          <p:nvPr/>
        </p:nvSpPr>
        <p:spPr>
          <a:xfrm>
            <a:off x="6827520" y="4437513"/>
            <a:ext cx="3901440" cy="801331"/>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lnSpc>
                <a:spcPts val="2133"/>
              </a:lnSpc>
              <a:buNone/>
            </a:pPr>
            <a:r>
              <a:rPr lang="en-US" sz="1467" dirty="0">
                <a:solidFill>
                  <a:srgbClr val="555759"/>
                </a:solidFill>
                <a:latin typeface="Source Sans Pro" panose="020B0503030403020204" pitchFamily="34" charset="0"/>
                <a:ea typeface="Source Sans Pro" panose="020B0503030403020204" pitchFamily="34" charset="0"/>
                <a:cs typeface="Calibri" pitchFamily="34" charset="-120"/>
              </a:rPr>
              <a:t>Clear, natural directions </a:t>
            </a:r>
            <a:br>
              <a:rPr lang="en-US" sz="1467" dirty="0">
                <a:solidFill>
                  <a:srgbClr val="555759"/>
                </a:solidFill>
                <a:latin typeface="Source Sans Pro" panose="020B0503030403020204" pitchFamily="34" charset="0"/>
                <a:ea typeface="Source Sans Pro" panose="020B0503030403020204" pitchFamily="34" charset="0"/>
                <a:cs typeface="Calibri" pitchFamily="34" charset="-120"/>
              </a:rPr>
            </a:br>
            <a:r>
              <a:rPr lang="en-US" sz="1467" dirty="0">
                <a:solidFill>
                  <a:srgbClr val="555759"/>
                </a:solidFill>
                <a:latin typeface="Source Sans Pro" panose="020B0503030403020204" pitchFamily="34" charset="0"/>
                <a:ea typeface="Source Sans Pro" panose="020B0503030403020204" pitchFamily="34" charset="0"/>
                <a:cs typeface="Calibri" pitchFamily="34" charset="-120"/>
              </a:rPr>
              <a:t>that invite</a:t>
            </a:r>
            <a:r>
              <a:rPr lang="en-US" sz="1467" dirty="0">
                <a:solidFill>
                  <a:srgbClr val="555759"/>
                </a:solidFill>
                <a:latin typeface="Source Sans Pro" panose="020B0503030403020204" pitchFamily="34" charset="0"/>
                <a:ea typeface="Source Sans Pro" panose="020B0503030403020204" pitchFamily="34" charset="0"/>
              </a:rPr>
              <a:t> </a:t>
            </a:r>
            <a:r>
              <a:rPr lang="en-US" sz="1467" dirty="0">
                <a:solidFill>
                  <a:srgbClr val="555759"/>
                </a:solidFill>
                <a:latin typeface="Source Sans Pro" panose="020B0503030403020204" pitchFamily="34" charset="0"/>
                <a:ea typeface="Source Sans Pro" panose="020B0503030403020204" pitchFamily="34" charset="0"/>
                <a:cs typeface="Calibri" pitchFamily="34" charset="-120"/>
              </a:rPr>
              <a:t>students to begin.</a:t>
            </a:r>
            <a:endParaRPr lang="en-US" sz="1467" dirty="0">
              <a:solidFill>
                <a:srgbClr val="555759"/>
              </a:solidFill>
              <a:latin typeface="Source Sans Pro" panose="020B0503030403020204" pitchFamily="34" charset="0"/>
              <a:ea typeface="Source Sans Pro" panose="020B0503030403020204" pitchFamily="34" charset="0"/>
            </a:endParaRPr>
          </a:p>
          <a:p>
            <a:pPr marL="0" indent="0" algn="ctr">
              <a:lnSpc>
                <a:spcPts val="2133"/>
              </a:lnSpc>
              <a:buNone/>
            </a:pPr>
            <a:r>
              <a:rPr lang="en-US" sz="1467" dirty="0">
                <a:solidFill>
                  <a:srgbClr val="555759"/>
                </a:solidFill>
                <a:latin typeface="Source Sans Pro" panose="020B0503030403020204" pitchFamily="34" charset="0"/>
                <a:ea typeface="Source Sans Pro" panose="020B0503030403020204" pitchFamily="34" charset="0"/>
                <a:cs typeface="Calibri" pitchFamily="34" charset="-120"/>
              </a:rPr>
              <a:t>No jargon. No friction. No ambiguity.</a:t>
            </a:r>
            <a:endParaRPr lang="en-US" sz="1467" dirty="0">
              <a:solidFill>
                <a:srgbClr val="555759"/>
              </a:solidFill>
              <a:latin typeface="Source Sans Pro" panose="020B0503030403020204" pitchFamily="34" charset="0"/>
              <a:ea typeface="Source Sans Pro" panose="020B0503030403020204" pitchFamily="34" charset="0"/>
            </a:endParaRPr>
          </a:p>
        </p:txBody>
      </p:sp>
      <p:sp>
        <p:nvSpPr>
          <p:cNvPr id="18" name="Text 16"/>
          <p:cNvSpPr/>
          <p:nvPr/>
        </p:nvSpPr>
        <p:spPr>
          <a:xfrm>
            <a:off x="938784" y="5793973"/>
            <a:ext cx="10363200" cy="164148"/>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067" i="1" dirty="0">
                <a:solidFill>
                  <a:srgbClr val="555759"/>
                </a:solidFill>
                <a:latin typeface="Source Sans Pro"/>
                <a:ea typeface="Source Sans Pro"/>
                <a:cs typeface="Calibri"/>
              </a:rPr>
              <a:t>The system retains official identity and credibility. Students encounter simple human language. </a:t>
            </a:r>
          </a:p>
        </p:txBody>
      </p:sp>
    </p:spTree>
    <p:extLst>
      <p:ext uri="{BB962C8B-B14F-4D97-AF65-F5344CB8AC3E}">
        <p14:creationId xmlns:p14="http://schemas.microsoft.com/office/powerpoint/2010/main" val="3768071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52F96-6739-230B-6BA3-92713541BC24}"/>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14BD67C6-FB9A-2C8A-CCDE-6C4B79817FF8}"/>
              </a:ext>
            </a:extLst>
          </p:cNvPr>
          <p:cNvPicPr>
            <a:picLocks noChangeAspect="1"/>
          </p:cNvPicPr>
          <p:nvPr/>
        </p:nvPicPr>
        <p:blipFill>
          <a:blip r:embed="rId3"/>
          <a:srcRect/>
          <a:stretch/>
        </p:blipFill>
        <p:spPr>
          <a:xfrm>
            <a:off x="0" y="0"/>
            <a:ext cx="12192000" cy="6858000"/>
          </a:xfrm>
          <a:prstGeom prst="rect">
            <a:avLst/>
          </a:prstGeom>
        </p:spPr>
      </p:pic>
      <p:sp>
        <p:nvSpPr>
          <p:cNvPr id="3" name="Shape 0">
            <a:extLst>
              <a:ext uri="{FF2B5EF4-FFF2-40B4-BE49-F238E27FC236}">
                <a16:creationId xmlns:a16="http://schemas.microsoft.com/office/drawing/2014/main" id="{6D27E138-346A-8032-2203-BAA9FA1F8659}"/>
              </a:ext>
            </a:extLst>
          </p:cNvPr>
          <p:cNvSpPr/>
          <p:nvPr/>
        </p:nvSpPr>
        <p:spPr>
          <a:xfrm>
            <a:off x="0" y="0"/>
            <a:ext cx="12192000" cy="6858000"/>
          </a:xfrm>
          <a:prstGeom prst="rect">
            <a:avLst/>
          </a:prstGeom>
          <a:solidFill>
            <a:srgbClr val="002F6D">
              <a:alpha val="85000"/>
            </a:srgbClr>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dirty="0"/>
          </a:p>
        </p:txBody>
      </p:sp>
      <p:sp>
        <p:nvSpPr>
          <p:cNvPr id="4" name="Text 1">
            <a:extLst>
              <a:ext uri="{FF2B5EF4-FFF2-40B4-BE49-F238E27FC236}">
                <a16:creationId xmlns:a16="http://schemas.microsoft.com/office/drawing/2014/main" id="{A5A44DDD-BF63-F832-DCDA-DE9274D2EE43}"/>
              </a:ext>
            </a:extLst>
          </p:cNvPr>
          <p:cNvSpPr/>
          <p:nvPr/>
        </p:nvSpPr>
        <p:spPr>
          <a:xfrm>
            <a:off x="938784" y="1194175"/>
            <a:ext cx="9753600" cy="1348061"/>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90000"/>
              </a:lnSpc>
            </a:pPr>
            <a:r>
              <a:rPr lang="en-US" sz="4800" b="1" dirty="0">
                <a:solidFill>
                  <a:srgbClr val="FFFFFF"/>
                </a:solidFill>
                <a:latin typeface="Crimson" panose="02030503060406020304" pitchFamily="18" charset="0"/>
                <a:ea typeface="Source Serif 4 14pt" panose="02040603050405020204" pitchFamily="18" charset="0"/>
                <a:cs typeface="Georgia" pitchFamily="34" charset="-120"/>
              </a:rPr>
              <a:t>The research is complete.</a:t>
            </a:r>
            <a:br>
              <a:rPr lang="en-US" sz="4800" b="1" dirty="0">
                <a:latin typeface="Crimson" panose="02030503060406020304" pitchFamily="18" charset="0"/>
                <a:ea typeface="Source Serif 4 14pt" panose="02040603050405020204" pitchFamily="18" charset="0"/>
                <a:cs typeface="Georgia" pitchFamily="34" charset="-120"/>
              </a:rPr>
            </a:br>
            <a:r>
              <a:rPr lang="en-US" sz="4800" b="1" dirty="0">
                <a:solidFill>
                  <a:srgbClr val="FFFFFF"/>
                </a:solidFill>
                <a:latin typeface="Crimson" panose="02030503060406020304" pitchFamily="18" charset="0"/>
                <a:ea typeface="Source Serif 4 14pt" panose="02040603050405020204" pitchFamily="18" charset="0"/>
                <a:cs typeface="Georgia" pitchFamily="34" charset="-120"/>
              </a:rPr>
              <a:t>The direction is clear.</a:t>
            </a:r>
            <a:endParaRPr lang="en-US" sz="4800" b="1" dirty="0">
              <a:latin typeface="Crimson" panose="02030503060406020304" pitchFamily="18" charset="0"/>
            </a:endParaRPr>
          </a:p>
        </p:txBody>
      </p:sp>
      <p:sp>
        <p:nvSpPr>
          <p:cNvPr id="5" name="Shape 2">
            <a:extLst>
              <a:ext uri="{FF2B5EF4-FFF2-40B4-BE49-F238E27FC236}">
                <a16:creationId xmlns:a16="http://schemas.microsoft.com/office/drawing/2014/main" id="{31BBA4A3-92FF-37BF-74B3-D0B9DED0AC0F}"/>
              </a:ext>
            </a:extLst>
          </p:cNvPr>
          <p:cNvSpPr/>
          <p:nvPr/>
        </p:nvSpPr>
        <p:spPr>
          <a:xfrm>
            <a:off x="938784" y="3893181"/>
            <a:ext cx="1828800" cy="60960"/>
          </a:xfrm>
          <a:prstGeom prst="rect">
            <a:avLst/>
          </a:prstGeom>
          <a:solidFill>
            <a:srgbClr val="FFB600"/>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dirty="0"/>
          </a:p>
        </p:txBody>
      </p:sp>
      <p:sp>
        <p:nvSpPr>
          <p:cNvPr id="6" name="Text 3">
            <a:extLst>
              <a:ext uri="{FF2B5EF4-FFF2-40B4-BE49-F238E27FC236}">
                <a16:creationId xmlns:a16="http://schemas.microsoft.com/office/drawing/2014/main" id="{026D8267-7372-79A2-4556-D32320D51AD2}"/>
              </a:ext>
            </a:extLst>
          </p:cNvPr>
          <p:cNvSpPr/>
          <p:nvPr/>
        </p:nvSpPr>
        <p:spPr>
          <a:xfrm>
            <a:off x="938784" y="2821746"/>
            <a:ext cx="7774037" cy="574516"/>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867" dirty="0">
                <a:solidFill>
                  <a:srgbClr val="FFFFFF"/>
                </a:solidFill>
                <a:latin typeface="Source Sans Pro"/>
                <a:ea typeface="Source Sans Pro"/>
                <a:cs typeface="Calibri"/>
              </a:rPr>
              <a:t>What comes next is finalizing the naming structure, aligning rollout materials, and preparing colleges for transition.</a:t>
            </a:r>
            <a:endParaRPr lang="en-US" sz="3200" dirty="0"/>
          </a:p>
        </p:txBody>
      </p:sp>
      <p:sp>
        <p:nvSpPr>
          <p:cNvPr id="9" name="Text 1">
            <a:extLst>
              <a:ext uri="{FF2B5EF4-FFF2-40B4-BE49-F238E27FC236}">
                <a16:creationId xmlns:a16="http://schemas.microsoft.com/office/drawing/2014/main" id="{0F88574F-DAB6-0CAA-E92E-E0D5CC342893}"/>
              </a:ext>
            </a:extLst>
          </p:cNvPr>
          <p:cNvSpPr/>
          <p:nvPr/>
        </p:nvSpPr>
        <p:spPr>
          <a:xfrm>
            <a:off x="938784" y="707136"/>
            <a:ext cx="10353040" cy="205184"/>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333" b="1" kern="0" spc="400" dirty="0">
                <a:solidFill>
                  <a:srgbClr val="FFB600"/>
                </a:solidFill>
                <a:latin typeface="Source Sans Pro"/>
                <a:ea typeface="Source Sans Pro"/>
                <a:cs typeface="Calibri"/>
              </a:rPr>
              <a:t>WHAT'S COMING NEXT</a:t>
            </a:r>
            <a:endParaRPr lang="en-US" sz="3200" dirty="0"/>
          </a:p>
        </p:txBody>
      </p:sp>
      <p:sp>
        <p:nvSpPr>
          <p:cNvPr id="10" name="Text 3">
            <a:extLst>
              <a:ext uri="{FF2B5EF4-FFF2-40B4-BE49-F238E27FC236}">
                <a16:creationId xmlns:a16="http://schemas.microsoft.com/office/drawing/2014/main" id="{45C574F3-8A8A-A3F5-9EF6-B66D626AD42A}"/>
              </a:ext>
            </a:extLst>
          </p:cNvPr>
          <p:cNvSpPr/>
          <p:nvPr/>
        </p:nvSpPr>
        <p:spPr>
          <a:xfrm>
            <a:off x="938784" y="4416200"/>
            <a:ext cx="8785088" cy="287259"/>
          </a:xfrm>
          <a:prstGeom prst="rect">
            <a:avLst/>
          </a:prstGeom>
          <a:noFill/>
          <a:ln/>
        </p:spPr>
        <p:txBody>
          <a:bodyPr wrap="square" lIns="0" tIns="0" rIns="0" bIns="0" rtlCol="0" anchor="t" anchorCtr="0">
            <a:spAutoFit/>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867" dirty="0">
                <a:solidFill>
                  <a:srgbClr val="FFFFFF"/>
                </a:solidFill>
                <a:latin typeface="Source Sans Pro"/>
                <a:ea typeface="Source Sans Pro"/>
                <a:cs typeface="Calibri"/>
              </a:rPr>
              <a:t>More will be shared as implementation moves forward.</a:t>
            </a:r>
            <a:endParaRPr lang="en-US" sz="3200" dirty="0"/>
          </a:p>
        </p:txBody>
      </p:sp>
    </p:spTree>
    <p:extLst>
      <p:ext uri="{BB962C8B-B14F-4D97-AF65-F5344CB8AC3E}">
        <p14:creationId xmlns:p14="http://schemas.microsoft.com/office/powerpoint/2010/main" val="3420039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2F888-D140-2C07-9598-8B114F80FBF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C9ACC80-4C4E-FE3A-A3E1-0F265CD2AAA8}"/>
              </a:ext>
            </a:extLst>
          </p:cNvPr>
          <p:cNvSpPr>
            <a:spLocks noGrp="1"/>
          </p:cNvSpPr>
          <p:nvPr>
            <p:ph type="subTitle" idx="1"/>
          </p:nvPr>
        </p:nvSpPr>
        <p:spPr/>
        <p:txBody>
          <a:bodyPr vert="horz" lIns="457200" tIns="45720" rIns="457200" bIns="228600" rtlCol="0" anchor="t">
            <a:noAutofit/>
          </a:bodyPr>
          <a:lstStyle/>
          <a:p>
            <a:r>
              <a:rPr lang="en-US">
                <a:latin typeface="Source Sans Pro"/>
                <a:ea typeface="Source Sans Pro"/>
              </a:rPr>
              <a:t>State Legislative </a:t>
            </a:r>
            <a:r>
              <a:rPr lang="en-US" dirty="0">
                <a:latin typeface="Source Sans Pro"/>
                <a:ea typeface="Source Sans Pro"/>
              </a:rPr>
              <a:t>Updates</a:t>
            </a:r>
          </a:p>
        </p:txBody>
      </p:sp>
      <p:sp>
        <p:nvSpPr>
          <p:cNvPr id="4" name="Text Placeholder 3">
            <a:extLst>
              <a:ext uri="{FF2B5EF4-FFF2-40B4-BE49-F238E27FC236}">
                <a16:creationId xmlns:a16="http://schemas.microsoft.com/office/drawing/2014/main" id="{E40586A1-4BF9-C219-113E-3CA12B1E6663}"/>
              </a:ext>
            </a:extLst>
          </p:cNvPr>
          <p:cNvSpPr>
            <a:spLocks noGrp="1"/>
          </p:cNvSpPr>
          <p:nvPr>
            <p:ph type="body" sz="quarter" idx="12"/>
          </p:nvPr>
        </p:nvSpPr>
        <p:spPr/>
        <p:txBody>
          <a:bodyPr vert="horz" lIns="457200" tIns="45720" rIns="457200" bIns="228600" rtlCol="0" anchor="t">
            <a:normAutofit/>
          </a:bodyPr>
          <a:lstStyle/>
          <a:p>
            <a:r>
              <a:rPr lang="en-US" dirty="0">
                <a:latin typeface="Source Sans Pro"/>
                <a:ea typeface="Source Sans Pro"/>
              </a:rPr>
              <a:t>Presented by: Dr. Linda Vazquez and priya Vasu</a:t>
            </a:r>
          </a:p>
        </p:txBody>
      </p:sp>
      <p:sp>
        <p:nvSpPr>
          <p:cNvPr id="5" name="Picture Placeholder 4">
            <a:extLst>
              <a:ext uri="{FF2B5EF4-FFF2-40B4-BE49-F238E27FC236}">
                <a16:creationId xmlns:a16="http://schemas.microsoft.com/office/drawing/2014/main" id="{EC2ACCD4-1907-C9BD-5DA0-BB709D6E9559}"/>
              </a:ext>
            </a:extLst>
          </p:cNvPr>
          <p:cNvSpPr>
            <a:spLocks noGrp="1"/>
          </p:cNvSpPr>
          <p:nvPr>
            <p:ph type="pic"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2B7804-8349-7C0E-D491-D4327B876A8D}"/>
              </a:ext>
            </a:extLst>
          </p:cNvPr>
          <p:cNvSpPr>
            <a:spLocks noGrp="1"/>
          </p:cNvSpPr>
          <p:nvPr>
            <p:ph type="sldNum" sz="quarter" idx="10"/>
          </p:nvPr>
        </p:nvSpPr>
        <p:spPr/>
        <p:txBody>
          <a:bodyPr/>
          <a:lstStyle/>
          <a:p>
            <a:fld id="{7934E7AA-586C-4B13-A389-1429762DA247}" type="slidenum">
              <a:rPr lang="en-US" smtClean="0"/>
              <a:pPr/>
              <a:t>34</a:t>
            </a:fld>
            <a:endParaRPr lang="en-US" dirty="0"/>
          </a:p>
        </p:txBody>
      </p:sp>
    </p:spTree>
    <p:extLst>
      <p:ext uri="{BB962C8B-B14F-4D97-AF65-F5344CB8AC3E}">
        <p14:creationId xmlns:p14="http://schemas.microsoft.com/office/powerpoint/2010/main" val="9324850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120C6-F9B9-2031-1E69-0C8C8CFCD084}"/>
              </a:ext>
            </a:extLst>
          </p:cNvPr>
          <p:cNvSpPr>
            <a:spLocks noGrp="1"/>
          </p:cNvSpPr>
          <p:nvPr>
            <p:ph type="title"/>
          </p:nvPr>
        </p:nvSpPr>
        <p:spPr/>
        <p:txBody>
          <a:bodyPr/>
          <a:lstStyle/>
          <a:p>
            <a:r>
              <a:rPr lang="en-US" dirty="0"/>
              <a:t>2025 Chaptered Legislation</a:t>
            </a:r>
          </a:p>
        </p:txBody>
      </p:sp>
      <p:sp>
        <p:nvSpPr>
          <p:cNvPr id="3" name="Slide Number Placeholder 2">
            <a:extLst>
              <a:ext uri="{FF2B5EF4-FFF2-40B4-BE49-F238E27FC236}">
                <a16:creationId xmlns:a16="http://schemas.microsoft.com/office/drawing/2014/main" id="{9A58E5D3-EC4D-CAA1-755A-B83AA7DA9A16}"/>
              </a:ext>
            </a:extLst>
          </p:cNvPr>
          <p:cNvSpPr>
            <a:spLocks noGrp="1"/>
          </p:cNvSpPr>
          <p:nvPr>
            <p:ph type="sldNum" sz="quarter" idx="10"/>
          </p:nvPr>
        </p:nvSpPr>
        <p:spPr/>
        <p:txBody>
          <a:bodyPr/>
          <a:lstStyle/>
          <a:p>
            <a:fld id="{7934E7AA-586C-4B13-A389-1429762DA247}" type="slidenum">
              <a:rPr lang="en-US" smtClean="0"/>
              <a:pPr/>
              <a:t>35</a:t>
            </a:fld>
            <a:endParaRPr lang="en-US" dirty="0"/>
          </a:p>
        </p:txBody>
      </p:sp>
      <p:sp>
        <p:nvSpPr>
          <p:cNvPr id="4" name="Text Placeholder 3">
            <a:extLst>
              <a:ext uri="{FF2B5EF4-FFF2-40B4-BE49-F238E27FC236}">
                <a16:creationId xmlns:a16="http://schemas.microsoft.com/office/drawing/2014/main" id="{9D274080-51FC-234E-E4F7-22DB930E4826}"/>
              </a:ext>
            </a:extLst>
          </p:cNvPr>
          <p:cNvSpPr>
            <a:spLocks noGrp="1"/>
          </p:cNvSpPr>
          <p:nvPr>
            <p:ph type="body" sz="quarter" idx="11"/>
          </p:nvPr>
        </p:nvSpPr>
        <p:spPr/>
        <p:txBody>
          <a:bodyPr>
            <a:noAutofit/>
          </a:bodyPr>
          <a:lstStyle/>
          <a:p>
            <a:pPr marL="0" indent="0">
              <a:buNone/>
            </a:pPr>
            <a:r>
              <a:rPr lang="en-US" sz="1600" b="1" dirty="0">
                <a:solidFill>
                  <a:schemeClr val="bg2"/>
                </a:solidFill>
              </a:rPr>
              <a:t>Basic Needs/Resources</a:t>
            </a:r>
          </a:p>
          <a:p>
            <a:r>
              <a:rPr lang="en-US" sz="1600" b="1" dirty="0"/>
              <a:t>AB 42 (Bryan)</a:t>
            </a:r>
            <a:r>
              <a:rPr lang="en-US" sz="1600" dirty="0"/>
              <a:t>:</a:t>
            </a:r>
            <a:r>
              <a:rPr lang="en-US" sz="1600" b="1" dirty="0"/>
              <a:t> </a:t>
            </a:r>
            <a:r>
              <a:rPr lang="en-US" sz="1600" dirty="0"/>
              <a:t>Exempts any grant, award, scholarship, loan, or fellowship benefit (other than cash payments made directly by friends or relatives) from consideration as income for purposes of determining CalWORKs and CalFresh eligibility or grant amounts.</a:t>
            </a:r>
          </a:p>
          <a:p>
            <a:r>
              <a:rPr lang="en-US" sz="1600" b="1" dirty="0"/>
              <a:t>SB 271 (Reyes)</a:t>
            </a:r>
            <a:r>
              <a:rPr lang="en-US" sz="1600" dirty="0"/>
              <a:t>: </a:t>
            </a:r>
          </a:p>
          <a:p>
            <a:pPr lvl="1"/>
            <a:r>
              <a:rPr lang="en-US" sz="1600" b="1" dirty="0"/>
              <a:t>Requires financial aid offices to provide students with dependent children</a:t>
            </a:r>
            <a:r>
              <a:rPr lang="en-US" sz="1600" dirty="0"/>
              <a:t>:</a:t>
            </a:r>
          </a:p>
          <a:p>
            <a:pPr lvl="2"/>
            <a:r>
              <a:rPr lang="en-US" sz="1600" dirty="0"/>
              <a:t>Information on campus childcare options and development centers</a:t>
            </a:r>
          </a:p>
          <a:p>
            <a:pPr lvl="2"/>
            <a:r>
              <a:rPr lang="en-US" sz="1600" dirty="0"/>
              <a:t>Referrals to the campus Basic Needs Center for help accessing childcare subsidies, programs, and local providers</a:t>
            </a:r>
          </a:p>
          <a:p>
            <a:pPr lvl="2"/>
            <a:r>
              <a:rPr lang="en-US" sz="1600" dirty="0"/>
              <a:t>Information on supplemental awards available to students with dependents</a:t>
            </a:r>
          </a:p>
          <a:p>
            <a:pPr lvl="1"/>
            <a:r>
              <a:rPr lang="en-US" sz="1600" b="1" dirty="0"/>
              <a:t>Requires campus child development centers and preschools to provide students with dependent children</a:t>
            </a:r>
            <a:r>
              <a:rPr lang="en-US" sz="1600" dirty="0"/>
              <a:t>:</a:t>
            </a:r>
          </a:p>
          <a:p>
            <a:pPr lvl="2"/>
            <a:r>
              <a:rPr lang="en-US" sz="1600" dirty="0"/>
              <a:t>Referrals to the campus Basic Needs Center for childcare subsidy and provider assistance</a:t>
            </a:r>
          </a:p>
          <a:p>
            <a:pPr lvl="2"/>
            <a:r>
              <a:rPr lang="en-US" sz="1600" dirty="0"/>
              <a:t>Referrals to the financial aid office, including information on awards for students with dependents</a:t>
            </a:r>
          </a:p>
          <a:p>
            <a:pPr lvl="1"/>
            <a:r>
              <a:rPr lang="en-US" sz="1600" b="1" dirty="0"/>
              <a:t>Expands the definition of basic needs </a:t>
            </a:r>
            <a:r>
              <a:rPr lang="en-US" sz="1600" dirty="0"/>
              <a:t>at CCC, CSU, and UC campuses to include childcare services and resources, including potential direct financial or service support. </a:t>
            </a:r>
          </a:p>
        </p:txBody>
      </p:sp>
    </p:spTree>
    <p:extLst>
      <p:ext uri="{BB962C8B-B14F-4D97-AF65-F5344CB8AC3E}">
        <p14:creationId xmlns:p14="http://schemas.microsoft.com/office/powerpoint/2010/main" val="3769863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75E5E-247C-A2FF-341E-1A9EC2C6EE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6C1411-1B0B-3F92-0433-8FB20ED3216A}"/>
              </a:ext>
            </a:extLst>
          </p:cNvPr>
          <p:cNvSpPr>
            <a:spLocks noGrp="1"/>
          </p:cNvSpPr>
          <p:nvPr>
            <p:ph type="title"/>
          </p:nvPr>
        </p:nvSpPr>
        <p:spPr/>
        <p:txBody>
          <a:bodyPr/>
          <a:lstStyle/>
          <a:p>
            <a:r>
              <a:rPr lang="en-US" dirty="0"/>
              <a:t>2025 Chaptered Legislation</a:t>
            </a:r>
          </a:p>
        </p:txBody>
      </p:sp>
      <p:sp>
        <p:nvSpPr>
          <p:cNvPr id="3" name="Slide Number Placeholder 2">
            <a:extLst>
              <a:ext uri="{FF2B5EF4-FFF2-40B4-BE49-F238E27FC236}">
                <a16:creationId xmlns:a16="http://schemas.microsoft.com/office/drawing/2014/main" id="{618620AF-A2B7-7083-544A-D9571C1277D9}"/>
              </a:ext>
            </a:extLst>
          </p:cNvPr>
          <p:cNvSpPr>
            <a:spLocks noGrp="1"/>
          </p:cNvSpPr>
          <p:nvPr>
            <p:ph type="sldNum" sz="quarter" idx="10"/>
          </p:nvPr>
        </p:nvSpPr>
        <p:spPr/>
        <p:txBody>
          <a:bodyPr/>
          <a:lstStyle/>
          <a:p>
            <a:fld id="{7934E7AA-586C-4B13-A389-1429762DA247}" type="slidenum">
              <a:rPr lang="en-US" smtClean="0"/>
              <a:pPr/>
              <a:t>36</a:t>
            </a:fld>
            <a:endParaRPr lang="en-US" dirty="0"/>
          </a:p>
        </p:txBody>
      </p:sp>
      <p:sp>
        <p:nvSpPr>
          <p:cNvPr id="4" name="Text Placeholder 3">
            <a:extLst>
              <a:ext uri="{FF2B5EF4-FFF2-40B4-BE49-F238E27FC236}">
                <a16:creationId xmlns:a16="http://schemas.microsoft.com/office/drawing/2014/main" id="{278FDDC9-01DC-3EAE-2028-456649C178AB}"/>
              </a:ext>
            </a:extLst>
          </p:cNvPr>
          <p:cNvSpPr>
            <a:spLocks noGrp="1"/>
          </p:cNvSpPr>
          <p:nvPr>
            <p:ph type="body" sz="quarter" idx="11"/>
          </p:nvPr>
        </p:nvSpPr>
        <p:spPr/>
        <p:txBody>
          <a:bodyPr>
            <a:normAutofit fontScale="85000" lnSpcReduction="20000"/>
          </a:bodyPr>
          <a:lstStyle/>
          <a:p>
            <a:pPr marL="0" indent="0">
              <a:buNone/>
            </a:pPr>
            <a:r>
              <a:rPr lang="en-US" b="1" dirty="0">
                <a:solidFill>
                  <a:schemeClr val="bg2"/>
                </a:solidFill>
              </a:rPr>
              <a:t>Basic Needs/Resources</a:t>
            </a:r>
          </a:p>
          <a:p>
            <a:pPr marL="0" indent="0">
              <a:buNone/>
            </a:pPr>
            <a:r>
              <a:rPr lang="en-US" b="1" dirty="0"/>
              <a:t>AB 79 (Arambula)</a:t>
            </a:r>
            <a:r>
              <a:rPr lang="en-US" dirty="0"/>
              <a:t>:</a:t>
            </a:r>
            <a:r>
              <a:rPr lang="en-US" b="1" dirty="0"/>
              <a:t> </a:t>
            </a:r>
            <a:r>
              <a:rPr lang="en-US" dirty="0"/>
              <a:t>Requires California Department of Social Services (CDSS) to develop training for basic needs staff at educational institutions, in consultation with relevant professionals from local public higher education. Training must cover local employability programs, DHCS and CDSS policy updates and topics specific to college students.</a:t>
            </a:r>
          </a:p>
          <a:p>
            <a:pPr marL="0" indent="0">
              <a:buNone/>
            </a:pPr>
            <a:r>
              <a:rPr lang="en-US" dirty="0"/>
              <a:t>Additionally, CDSS must convene a quarterly workgroup to share best practices, address challenges, and identify statewide issues. Membership must include:</a:t>
            </a:r>
          </a:p>
          <a:p>
            <a:r>
              <a:rPr lang="en-US" dirty="0"/>
              <a:t>At least 12 county staff liaisons</a:t>
            </a:r>
          </a:p>
          <a:p>
            <a:r>
              <a:rPr lang="en-US" dirty="0"/>
              <a:t>At least four campus basic needs staff, representing multiple regions and campuses</a:t>
            </a:r>
          </a:p>
          <a:p>
            <a:r>
              <a:rPr lang="en-US" dirty="0"/>
              <a:t>At least one representative from each higher education segment, including the CSU and CCC Chancellor's Offices</a:t>
            </a:r>
          </a:p>
          <a:p>
            <a:endParaRPr lang="en-US" dirty="0"/>
          </a:p>
          <a:p>
            <a:endParaRPr lang="en-US" dirty="0"/>
          </a:p>
        </p:txBody>
      </p:sp>
    </p:spTree>
    <p:extLst>
      <p:ext uri="{BB962C8B-B14F-4D97-AF65-F5344CB8AC3E}">
        <p14:creationId xmlns:p14="http://schemas.microsoft.com/office/powerpoint/2010/main" val="1852817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4B1A7-C267-C1B2-799E-2B482BC4F491}"/>
              </a:ext>
            </a:extLst>
          </p:cNvPr>
          <p:cNvSpPr>
            <a:spLocks noGrp="1"/>
          </p:cNvSpPr>
          <p:nvPr>
            <p:ph type="title"/>
          </p:nvPr>
        </p:nvSpPr>
        <p:spPr/>
        <p:txBody>
          <a:bodyPr/>
          <a:lstStyle/>
          <a:p>
            <a:r>
              <a:rPr lang="en-US" dirty="0"/>
              <a:t>2025 Chaptered Legislation</a:t>
            </a:r>
          </a:p>
        </p:txBody>
      </p:sp>
      <p:sp>
        <p:nvSpPr>
          <p:cNvPr id="3" name="Slide Number Placeholder 2">
            <a:extLst>
              <a:ext uri="{FF2B5EF4-FFF2-40B4-BE49-F238E27FC236}">
                <a16:creationId xmlns:a16="http://schemas.microsoft.com/office/drawing/2014/main" id="{C9703284-E53A-0D76-826A-81F5CED2D474}"/>
              </a:ext>
            </a:extLst>
          </p:cNvPr>
          <p:cNvSpPr>
            <a:spLocks noGrp="1"/>
          </p:cNvSpPr>
          <p:nvPr>
            <p:ph type="sldNum" sz="quarter" idx="10"/>
          </p:nvPr>
        </p:nvSpPr>
        <p:spPr/>
        <p:txBody>
          <a:bodyPr/>
          <a:lstStyle/>
          <a:p>
            <a:fld id="{7934E7AA-586C-4B13-A389-1429762DA247}" type="slidenum">
              <a:rPr lang="en-US" smtClean="0"/>
              <a:pPr/>
              <a:t>37</a:t>
            </a:fld>
            <a:endParaRPr lang="en-US" dirty="0"/>
          </a:p>
        </p:txBody>
      </p:sp>
      <p:sp>
        <p:nvSpPr>
          <p:cNvPr id="4" name="Text Placeholder 3">
            <a:extLst>
              <a:ext uri="{FF2B5EF4-FFF2-40B4-BE49-F238E27FC236}">
                <a16:creationId xmlns:a16="http://schemas.microsoft.com/office/drawing/2014/main" id="{A4BCC364-4890-009C-C218-9634DF9EDEAF}"/>
              </a:ext>
            </a:extLst>
          </p:cNvPr>
          <p:cNvSpPr>
            <a:spLocks noGrp="1"/>
          </p:cNvSpPr>
          <p:nvPr>
            <p:ph type="body" sz="quarter" idx="11"/>
          </p:nvPr>
        </p:nvSpPr>
        <p:spPr/>
        <p:txBody>
          <a:bodyPr>
            <a:normAutofit fontScale="70000" lnSpcReduction="20000"/>
          </a:bodyPr>
          <a:lstStyle/>
          <a:p>
            <a:pPr marL="0" indent="0">
              <a:buNone/>
            </a:pPr>
            <a:r>
              <a:rPr lang="en-US" b="1" dirty="0">
                <a:solidFill>
                  <a:schemeClr val="bg2"/>
                </a:solidFill>
              </a:rPr>
              <a:t>Financial Aid</a:t>
            </a:r>
          </a:p>
          <a:p>
            <a:r>
              <a:rPr lang="en-US" b="1" dirty="0"/>
              <a:t>SB 744 (Cabaldon): </a:t>
            </a:r>
            <a:r>
              <a:rPr lang="en-US" dirty="0"/>
              <a:t>Accrediting agencies recognized by the U.S. Department of Education as of January 1, 2025 retain that recognition through July 1, 2029, as long as they continue operating in substantially the same way. </a:t>
            </a:r>
          </a:p>
          <a:p>
            <a:pPr marL="0" indent="0">
              <a:buNone/>
            </a:pPr>
            <a:r>
              <a:rPr lang="en-US" b="1" dirty="0">
                <a:solidFill>
                  <a:schemeClr val="bg2"/>
                </a:solidFill>
              </a:rPr>
              <a:t>Transfer</a:t>
            </a:r>
          </a:p>
          <a:p>
            <a:r>
              <a:rPr lang="en-US" b="1" dirty="0"/>
              <a:t>SB 640 (Cabaldon): </a:t>
            </a:r>
            <a:r>
              <a:rPr lang="en-US" dirty="0"/>
              <a:t>This bill establishes the CSU Direct Admission Program for the purpose of making direct admissions offers to eligible high school students. Requires California Community Colleges to promote program by:</a:t>
            </a:r>
          </a:p>
          <a:p>
            <a:pPr lvl="1"/>
            <a:r>
              <a:rPr lang="en-US" dirty="0"/>
              <a:t>Covering it at new student orientation</a:t>
            </a:r>
          </a:p>
          <a:p>
            <a:pPr lvl="1"/>
            <a:r>
              <a:rPr lang="en-US" dirty="0"/>
              <a:t>Sending an annual email to incoming fall students</a:t>
            </a:r>
          </a:p>
          <a:p>
            <a:pPr lvl="1"/>
            <a:r>
              <a:rPr lang="en-US" dirty="0"/>
              <a:t>Posting information on the campus website in an accessible format</a:t>
            </a:r>
          </a:p>
          <a:p>
            <a:pPr lvl="1"/>
            <a:r>
              <a:rPr lang="en-US" dirty="0"/>
              <a:t>Displaying information in counseling offices and transfer centers</a:t>
            </a:r>
          </a:p>
          <a:p>
            <a:pPr marL="0" indent="0">
              <a:buNone/>
            </a:pPr>
            <a:r>
              <a:rPr lang="en-US" b="1" dirty="0">
                <a:solidFill>
                  <a:schemeClr val="bg2"/>
                </a:solidFill>
              </a:rPr>
              <a:t>Holidays</a:t>
            </a:r>
          </a:p>
          <a:p>
            <a:r>
              <a:rPr lang="en-US" b="1" dirty="0"/>
              <a:t>AB 268 (Kalra): </a:t>
            </a:r>
            <a:r>
              <a:rPr lang="en-US" dirty="0"/>
              <a:t>Makes Diwali an optional holiday. </a:t>
            </a:r>
          </a:p>
          <a:p>
            <a:endParaRPr lang="en-US" dirty="0"/>
          </a:p>
        </p:txBody>
      </p:sp>
    </p:spTree>
    <p:extLst>
      <p:ext uri="{BB962C8B-B14F-4D97-AF65-F5344CB8AC3E}">
        <p14:creationId xmlns:p14="http://schemas.microsoft.com/office/powerpoint/2010/main" val="4026137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9E103-3FB9-4AB5-F022-C0B91FF93410}"/>
              </a:ext>
            </a:extLst>
          </p:cNvPr>
          <p:cNvSpPr>
            <a:spLocks noGrp="1"/>
          </p:cNvSpPr>
          <p:nvPr>
            <p:ph type="title"/>
          </p:nvPr>
        </p:nvSpPr>
        <p:spPr/>
        <p:txBody>
          <a:bodyPr/>
          <a:lstStyle/>
          <a:p>
            <a:r>
              <a:rPr lang="en-US" dirty="0"/>
              <a:t>Current Tier 1 Legislation</a:t>
            </a:r>
          </a:p>
        </p:txBody>
      </p:sp>
      <p:sp>
        <p:nvSpPr>
          <p:cNvPr id="3" name="Text Placeholder 2">
            <a:extLst>
              <a:ext uri="{FF2B5EF4-FFF2-40B4-BE49-F238E27FC236}">
                <a16:creationId xmlns:a16="http://schemas.microsoft.com/office/drawing/2014/main" id="{38D04C23-E003-C2A8-60C0-2649BAA3EBEE}"/>
              </a:ext>
            </a:extLst>
          </p:cNvPr>
          <p:cNvSpPr>
            <a:spLocks noGrp="1"/>
          </p:cNvSpPr>
          <p:nvPr>
            <p:ph type="body" sz="quarter" idx="12"/>
          </p:nvPr>
        </p:nvSpPr>
        <p:spPr/>
        <p:txBody>
          <a:bodyPr/>
          <a:lstStyle/>
          <a:p>
            <a:pPr marL="0" indent="0">
              <a:buNone/>
            </a:pPr>
            <a:endParaRPr lang="en-US" dirty="0"/>
          </a:p>
        </p:txBody>
      </p:sp>
      <p:sp>
        <p:nvSpPr>
          <p:cNvPr id="4" name="Text Placeholder 3">
            <a:extLst>
              <a:ext uri="{FF2B5EF4-FFF2-40B4-BE49-F238E27FC236}">
                <a16:creationId xmlns:a16="http://schemas.microsoft.com/office/drawing/2014/main" id="{D9322E14-B343-BD49-09BC-4537757D663B}"/>
              </a:ext>
            </a:extLst>
          </p:cNvPr>
          <p:cNvSpPr>
            <a:spLocks noGrp="1"/>
          </p:cNvSpPr>
          <p:nvPr>
            <p:ph type="body" sz="quarter" idx="13"/>
          </p:nvPr>
        </p:nvSpPr>
        <p:spPr/>
        <p:txBody>
          <a:bodyPr>
            <a:normAutofit fontScale="77500" lnSpcReduction="20000"/>
          </a:bodyPr>
          <a:lstStyle/>
          <a:p>
            <a:pPr marL="0" indent="0">
              <a:buNone/>
            </a:pPr>
            <a:r>
              <a:rPr lang="en-US" b="1" dirty="0">
                <a:solidFill>
                  <a:schemeClr val="bg2"/>
                </a:solidFill>
              </a:rPr>
              <a:t>Sponsored Bills </a:t>
            </a:r>
          </a:p>
          <a:p>
            <a:r>
              <a:rPr lang="en-US" b="1" dirty="0"/>
              <a:t>AB 1920 (Gonzalez): </a:t>
            </a:r>
            <a:r>
              <a:rPr lang="en-US" dirty="0"/>
              <a:t>Would expand eligibility for the California Promise (AB 19) fee waiver by clarifying that first-time, full-time students who earned a credential are not ineligible for AB 19.  </a:t>
            </a:r>
          </a:p>
          <a:p>
            <a:r>
              <a:rPr lang="en-US" b="1" dirty="0"/>
              <a:t>AB 1829 (Fong): </a:t>
            </a:r>
            <a:r>
              <a:rPr lang="en-US" dirty="0"/>
              <a:t>Would expand the allowable usage of CalWORKs REP funds to include direct aid for basic needs and services and allows institutions to waive the employer match requirement.</a:t>
            </a:r>
          </a:p>
          <a:p>
            <a:endParaRPr lang="en-US"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00D1105F-8045-6069-BF6A-12031739600A}"/>
              </a:ext>
            </a:extLst>
          </p:cNvPr>
          <p:cNvSpPr>
            <a:spLocks noGrp="1"/>
          </p:cNvSpPr>
          <p:nvPr>
            <p:ph type="sldNum" sz="quarter" idx="11"/>
          </p:nvPr>
        </p:nvSpPr>
        <p:spPr/>
        <p:txBody>
          <a:bodyPr/>
          <a:lstStyle/>
          <a:p>
            <a:fld id="{7934E7AA-586C-4B13-A389-1429762DA247}" type="slidenum">
              <a:rPr lang="en-US" smtClean="0"/>
              <a:pPr/>
              <a:t>38</a:t>
            </a:fld>
            <a:endParaRPr lang="en-US" dirty="0"/>
          </a:p>
        </p:txBody>
      </p:sp>
      <p:pic>
        <p:nvPicPr>
          <p:cNvPr id="6" name="Picture 5" descr="A logo for a college&#10;&#10;AI-generated content may be incorrect.">
            <a:extLst>
              <a:ext uri="{FF2B5EF4-FFF2-40B4-BE49-F238E27FC236}">
                <a16:creationId xmlns:a16="http://schemas.microsoft.com/office/drawing/2014/main" id="{CD88E5C7-DA09-F881-BE7D-5B3EE5185E9C}"/>
              </a:ext>
            </a:extLst>
          </p:cNvPr>
          <p:cNvPicPr>
            <a:picLocks noChangeAspect="1"/>
          </p:cNvPicPr>
          <p:nvPr/>
        </p:nvPicPr>
        <p:blipFill>
          <a:blip r:embed="rId3"/>
          <a:srcRect r="274" b="3658"/>
          <a:stretch>
            <a:fillRect/>
          </a:stretch>
        </p:blipFill>
        <p:spPr>
          <a:xfrm>
            <a:off x="968039" y="1828799"/>
            <a:ext cx="4129759" cy="26898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04764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F86BE-6F2E-D98D-52C8-D37DCA9EC3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E6E1DE-41CC-0556-172B-AE99E8102C64}"/>
              </a:ext>
            </a:extLst>
          </p:cNvPr>
          <p:cNvSpPr>
            <a:spLocks noGrp="1"/>
          </p:cNvSpPr>
          <p:nvPr>
            <p:ph type="title"/>
          </p:nvPr>
        </p:nvSpPr>
        <p:spPr/>
        <p:txBody>
          <a:bodyPr/>
          <a:lstStyle/>
          <a:p>
            <a:r>
              <a:rPr lang="en-US" dirty="0"/>
              <a:t>Current Tier 1 Legislation</a:t>
            </a:r>
          </a:p>
        </p:txBody>
      </p:sp>
      <p:sp>
        <p:nvSpPr>
          <p:cNvPr id="3" name="Slide Number Placeholder 2">
            <a:extLst>
              <a:ext uri="{FF2B5EF4-FFF2-40B4-BE49-F238E27FC236}">
                <a16:creationId xmlns:a16="http://schemas.microsoft.com/office/drawing/2014/main" id="{D2AD8F66-502E-8C92-5FB4-903A0E75CAC0}"/>
              </a:ext>
            </a:extLst>
          </p:cNvPr>
          <p:cNvSpPr>
            <a:spLocks noGrp="1"/>
          </p:cNvSpPr>
          <p:nvPr>
            <p:ph type="sldNum" sz="quarter" idx="10"/>
          </p:nvPr>
        </p:nvSpPr>
        <p:spPr/>
        <p:txBody>
          <a:bodyPr/>
          <a:lstStyle/>
          <a:p>
            <a:fld id="{7934E7AA-586C-4B13-A389-1429762DA247}" type="slidenum">
              <a:rPr lang="en-US" smtClean="0"/>
              <a:pPr/>
              <a:t>39</a:t>
            </a:fld>
            <a:endParaRPr lang="en-US" dirty="0"/>
          </a:p>
        </p:txBody>
      </p:sp>
      <p:sp>
        <p:nvSpPr>
          <p:cNvPr id="4" name="Text Placeholder 3">
            <a:extLst>
              <a:ext uri="{FF2B5EF4-FFF2-40B4-BE49-F238E27FC236}">
                <a16:creationId xmlns:a16="http://schemas.microsoft.com/office/drawing/2014/main" id="{A0FF5DE4-7096-F62F-A0D4-1360892A8667}"/>
              </a:ext>
            </a:extLst>
          </p:cNvPr>
          <p:cNvSpPr>
            <a:spLocks noGrp="1"/>
          </p:cNvSpPr>
          <p:nvPr>
            <p:ph type="body" sz="quarter" idx="11"/>
          </p:nvPr>
        </p:nvSpPr>
        <p:spPr/>
        <p:txBody>
          <a:bodyPr>
            <a:normAutofit lnSpcReduction="10000"/>
          </a:bodyPr>
          <a:lstStyle/>
          <a:p>
            <a:pPr marL="0" indent="0">
              <a:buNone/>
            </a:pPr>
            <a:r>
              <a:rPr lang="en-US" b="1" dirty="0">
                <a:solidFill>
                  <a:schemeClr val="bg2"/>
                </a:solidFill>
              </a:rPr>
              <a:t>Common Course Numbering (CCN)/Articulation</a:t>
            </a:r>
          </a:p>
          <a:p>
            <a:r>
              <a:rPr lang="en-US" b="1" dirty="0"/>
              <a:t>AB 2236 (Berman)</a:t>
            </a:r>
            <a:r>
              <a:rPr lang="en-US" dirty="0"/>
              <a:t>: Would require the usage of CCN templates and require ICAS to develop a streamlined system-level articulation agreement.</a:t>
            </a:r>
          </a:p>
          <a:p>
            <a:r>
              <a:rPr lang="en-US" b="1" dirty="0"/>
              <a:t>AB 1769 (Ramos)</a:t>
            </a:r>
            <a:r>
              <a:rPr lang="en-US" dirty="0"/>
              <a:t>:</a:t>
            </a:r>
            <a:r>
              <a:rPr lang="en-US" b="1" dirty="0"/>
              <a:t> </a:t>
            </a:r>
            <a:r>
              <a:rPr lang="en-US" dirty="0"/>
              <a:t>Would require the CCC, CSU (and request the UC) to develop and implement transfer agreements and articulation programs to support and enhance the transfer of students attending California tribal colleges.</a:t>
            </a:r>
          </a:p>
          <a:p>
            <a:r>
              <a:rPr lang="en-US" b="1" dirty="0"/>
              <a:t>AB 1728 (Alanis)</a:t>
            </a:r>
            <a:r>
              <a:rPr lang="en-US" dirty="0"/>
              <a:t>:</a:t>
            </a:r>
            <a:r>
              <a:rPr lang="en-US" b="1" dirty="0"/>
              <a:t> </a:t>
            </a:r>
            <a:r>
              <a:rPr lang="en-US" dirty="0"/>
              <a:t>Would require the inclusion of firefighting and law enforcement education courses in the CCN process.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000963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7"/>
          <p:cNvSpPr txBox="1">
            <a:spLocks noGrp="1"/>
          </p:cNvSpPr>
          <p:nvPr>
            <p:ph type="title"/>
          </p:nvPr>
        </p:nvSpPr>
        <p:spPr>
          <a:xfrm>
            <a:off x="2760700" y="0"/>
            <a:ext cx="7430700" cy="1331100"/>
          </a:xfrm>
          <a:prstGeom prst="rect">
            <a:avLst/>
          </a:prstGeom>
          <a:noFill/>
          <a:ln>
            <a:noFill/>
          </a:ln>
        </p:spPr>
        <p:txBody>
          <a:bodyPr spcFirstLastPara="1" wrap="square" lIns="457200" tIns="457200" rIns="457200" bIns="45700" anchor="t" anchorCtr="0">
            <a:normAutofit/>
          </a:bodyPr>
          <a:lstStyle/>
          <a:p>
            <a:pPr marL="0" lvl="0" indent="0" algn="l" rtl="0">
              <a:lnSpc>
                <a:spcPct val="90000"/>
              </a:lnSpc>
              <a:spcBef>
                <a:spcPts val="0"/>
              </a:spcBef>
              <a:spcAft>
                <a:spcPts val="0"/>
              </a:spcAft>
              <a:buClr>
                <a:srgbClr val="002F6D"/>
              </a:buClr>
              <a:buSzPts val="5000"/>
              <a:buFont typeface="Arial"/>
              <a:buNone/>
            </a:pPr>
            <a:r>
              <a:rPr lang="en-US" b="1" dirty="0"/>
              <a:t>Vision 2030 Framework </a:t>
            </a:r>
            <a:endParaRPr dirty="0"/>
          </a:p>
        </p:txBody>
      </p:sp>
      <p:sp>
        <p:nvSpPr>
          <p:cNvPr id="306" name="Google Shape;306;p7"/>
          <p:cNvSpPr txBox="1"/>
          <p:nvPr/>
        </p:nvSpPr>
        <p:spPr>
          <a:xfrm>
            <a:off x="658653" y="2443948"/>
            <a:ext cx="2433900" cy="1970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800"/>
              <a:buFont typeface="Arial"/>
              <a:buNone/>
            </a:pPr>
            <a:r>
              <a:rPr lang="en-US" sz="2800" b="1" i="0" u="none" strike="noStrike" cap="none" dirty="0">
                <a:solidFill>
                  <a:srgbClr val="FFFFFF"/>
                </a:solidFill>
                <a:latin typeface="Arial"/>
                <a:ea typeface="Arial"/>
                <a:cs typeface="Arial"/>
                <a:sym typeface="Arial"/>
              </a:rPr>
              <a:t>   Vision 2030</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2800"/>
              <a:buFont typeface="Arial"/>
              <a:buNone/>
            </a:pPr>
            <a:r>
              <a:rPr lang="en-US" sz="2800" b="1" i="0" u="none" strike="noStrike" cap="none" dirty="0">
                <a:solidFill>
                  <a:srgbClr val="FFFFFF"/>
                </a:solidFill>
                <a:latin typeface="Arial"/>
                <a:ea typeface="Arial"/>
                <a:cs typeface="Arial"/>
                <a:sym typeface="Arial"/>
              </a:rPr>
              <a:t>3 Goals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rgbClr val="FFFFFF"/>
              </a:solidFill>
              <a:latin typeface="Arial"/>
              <a:ea typeface="Arial"/>
              <a:cs typeface="Arial"/>
              <a:sym typeface="Arial"/>
            </a:endParaRPr>
          </a:p>
          <a:p>
            <a:pPr marL="285750" marR="0" lvl="0" indent="-285750" algn="ctr" rtl="0">
              <a:lnSpc>
                <a:spcPct val="100000"/>
              </a:lnSpc>
              <a:spcBef>
                <a:spcPts val="0"/>
              </a:spcBef>
              <a:spcAft>
                <a:spcPts val="0"/>
              </a:spcAft>
              <a:buClr>
                <a:srgbClr val="FFFFFF"/>
              </a:buClr>
              <a:buSzPts val="1800"/>
              <a:buFont typeface="Noto Sans Symbols"/>
              <a:buChar char="✔"/>
            </a:pPr>
            <a:r>
              <a:rPr lang="en-US" sz="1800" b="0" i="0" u="none" strike="noStrike" cap="none" dirty="0">
                <a:solidFill>
                  <a:srgbClr val="FFFFFF"/>
                </a:solidFill>
                <a:latin typeface="Arial"/>
                <a:ea typeface="Arial"/>
                <a:cs typeface="Arial"/>
                <a:sym typeface="Arial"/>
              </a:rPr>
              <a:t>Equity in Success</a:t>
            </a:r>
            <a:endParaRPr sz="1400" b="0" i="0" u="none" strike="noStrike" cap="none" dirty="0">
              <a:solidFill>
                <a:srgbClr val="000000"/>
              </a:solidFill>
              <a:latin typeface="Arial"/>
              <a:ea typeface="Arial"/>
              <a:cs typeface="Arial"/>
              <a:sym typeface="Arial"/>
            </a:endParaRPr>
          </a:p>
          <a:p>
            <a:pPr marL="285750" marR="0" lvl="0" indent="-285750" algn="ctr" rtl="0">
              <a:lnSpc>
                <a:spcPct val="100000"/>
              </a:lnSpc>
              <a:spcBef>
                <a:spcPts val="0"/>
              </a:spcBef>
              <a:spcAft>
                <a:spcPts val="0"/>
              </a:spcAft>
              <a:buClr>
                <a:srgbClr val="FFFFFF"/>
              </a:buClr>
              <a:buSzPts val="1800"/>
              <a:buFont typeface="Noto Sans Symbols"/>
              <a:buChar char="✔"/>
            </a:pPr>
            <a:r>
              <a:rPr lang="en-US" sz="1800" b="0" i="0" u="none" strike="noStrike" cap="none" dirty="0">
                <a:solidFill>
                  <a:srgbClr val="FFFFFF"/>
                </a:solidFill>
                <a:latin typeface="Arial"/>
                <a:ea typeface="Arial"/>
                <a:cs typeface="Arial"/>
                <a:sym typeface="Arial"/>
              </a:rPr>
              <a:t>Equity in Access</a:t>
            </a:r>
            <a:endParaRPr sz="1400" b="0" i="0" u="none" strike="noStrike" cap="none" dirty="0">
              <a:solidFill>
                <a:srgbClr val="000000"/>
              </a:solidFill>
              <a:latin typeface="Arial"/>
              <a:ea typeface="Arial"/>
              <a:cs typeface="Arial"/>
              <a:sym typeface="Arial"/>
            </a:endParaRPr>
          </a:p>
          <a:p>
            <a:pPr marL="285750" marR="0" lvl="0" indent="-285750" algn="ctr" rtl="0">
              <a:lnSpc>
                <a:spcPct val="100000"/>
              </a:lnSpc>
              <a:spcBef>
                <a:spcPts val="0"/>
              </a:spcBef>
              <a:spcAft>
                <a:spcPts val="0"/>
              </a:spcAft>
              <a:buClr>
                <a:srgbClr val="FFFFFF"/>
              </a:buClr>
              <a:buSzPts val="1800"/>
              <a:buFont typeface="Noto Sans Symbols"/>
              <a:buChar char="✔"/>
            </a:pPr>
            <a:r>
              <a:rPr lang="en-US" sz="1800" b="0" i="0" u="none" strike="noStrike" cap="none" dirty="0">
                <a:solidFill>
                  <a:srgbClr val="FFFFFF"/>
                </a:solidFill>
                <a:latin typeface="Arial"/>
                <a:ea typeface="Arial"/>
                <a:cs typeface="Arial"/>
                <a:sym typeface="Arial"/>
              </a:rPr>
              <a:t>Equity in Support</a:t>
            </a:r>
            <a:endParaRPr sz="1400" b="0" i="0" u="none" strike="noStrike" cap="none" dirty="0">
              <a:solidFill>
                <a:srgbClr val="000000"/>
              </a:solidFill>
              <a:latin typeface="Arial"/>
              <a:ea typeface="Arial"/>
              <a:cs typeface="Arial"/>
              <a:sym typeface="Arial"/>
            </a:endParaRPr>
          </a:p>
        </p:txBody>
      </p:sp>
      <p:cxnSp>
        <p:nvCxnSpPr>
          <p:cNvPr id="307" name="Google Shape;307;p7"/>
          <p:cNvCxnSpPr/>
          <p:nvPr/>
        </p:nvCxnSpPr>
        <p:spPr>
          <a:xfrm>
            <a:off x="2587288" y="1353270"/>
            <a:ext cx="7777500" cy="0"/>
          </a:xfrm>
          <a:prstGeom prst="straightConnector1">
            <a:avLst/>
          </a:prstGeom>
          <a:noFill/>
          <a:ln w="73025" cap="flat" cmpd="sng">
            <a:solidFill>
              <a:srgbClr val="FFB600"/>
            </a:solidFill>
            <a:prstDash val="solid"/>
            <a:miter lim="800000"/>
            <a:headEnd type="none" w="sm" len="sm"/>
            <a:tailEnd type="none" w="sm" len="sm"/>
          </a:ln>
        </p:spPr>
      </p:cxnSp>
      <p:grpSp>
        <p:nvGrpSpPr>
          <p:cNvPr id="308" name="Google Shape;308;p7"/>
          <p:cNvGrpSpPr/>
          <p:nvPr/>
        </p:nvGrpSpPr>
        <p:grpSpPr>
          <a:xfrm>
            <a:off x="501695" y="1885043"/>
            <a:ext cx="11194418" cy="3359044"/>
            <a:chOff x="-552274" y="403351"/>
            <a:chExt cx="11075906" cy="3367800"/>
          </a:xfrm>
        </p:grpSpPr>
        <p:sp>
          <p:nvSpPr>
            <p:cNvPr id="309" name="Google Shape;309;p7"/>
            <p:cNvSpPr txBox="1"/>
            <p:nvPr/>
          </p:nvSpPr>
          <p:spPr>
            <a:xfrm>
              <a:off x="7774732" y="1213486"/>
              <a:ext cx="2748900" cy="1109100"/>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0" i="0" u="none" strike="noStrike" cap="none" dirty="0">
                  <a:solidFill>
                    <a:schemeClr val="dk1"/>
                  </a:solidFill>
                  <a:latin typeface="Arial"/>
                  <a:ea typeface="Arial"/>
                  <a:cs typeface="Arial"/>
                  <a:sym typeface="Arial"/>
                </a:rPr>
                <a:t>1</a:t>
              </a:r>
              <a:r>
                <a:rPr lang="en-US" sz="2000" dirty="0">
                  <a:solidFill>
                    <a:schemeClr val="dk1"/>
                  </a:solidFill>
                </a:rPr>
                <a:t>2 </a:t>
              </a:r>
              <a:r>
                <a:rPr lang="en-US" sz="2000" b="0" i="0" u="none" strike="noStrike" cap="none" dirty="0">
                  <a:solidFill>
                    <a:schemeClr val="dk1"/>
                  </a:solidFill>
                  <a:latin typeface="Arial"/>
                  <a:ea typeface="Arial"/>
                  <a:cs typeface="Arial"/>
                  <a:sym typeface="Arial"/>
                </a:rPr>
                <a:t>Actions within our </a:t>
              </a:r>
              <a:r>
                <a:rPr lang="en-US" sz="2000" b="1" i="0" u="none" strike="noStrike" cap="none" dirty="0">
                  <a:solidFill>
                    <a:srgbClr val="002E6D"/>
                  </a:solidFill>
                  <a:latin typeface="Arial"/>
                  <a:ea typeface="Arial"/>
                  <a:cs typeface="Arial"/>
                  <a:sym typeface="Arial"/>
                </a:rPr>
                <a:t>Three </a:t>
              </a:r>
              <a:r>
                <a:rPr lang="en-US" sz="2000" b="1" i="0" u="none" strike="noStrike" cap="none" dirty="0">
                  <a:solidFill>
                    <a:schemeClr val="dk1"/>
                  </a:solidFill>
                  <a:latin typeface="Arial"/>
                  <a:ea typeface="Arial"/>
                  <a:cs typeface="Arial"/>
                  <a:sym typeface="Arial"/>
                </a:rPr>
                <a:t>Strategic Directions</a:t>
              </a:r>
              <a:endParaRPr sz="1400" b="0" i="0" u="none" strike="noStrike" cap="none" dirty="0">
                <a:solidFill>
                  <a:srgbClr val="000000"/>
                </a:solidFill>
                <a:latin typeface="Arial"/>
                <a:ea typeface="Arial"/>
                <a:cs typeface="Arial"/>
                <a:sym typeface="Arial"/>
              </a:endParaRPr>
            </a:p>
          </p:txBody>
        </p:sp>
        <p:sp>
          <p:nvSpPr>
            <p:cNvPr id="310" name="Google Shape;310;p7"/>
            <p:cNvSpPr/>
            <p:nvPr/>
          </p:nvSpPr>
          <p:spPr>
            <a:xfrm>
              <a:off x="8391331" y="2317710"/>
              <a:ext cx="342000" cy="342000"/>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11" name="Google Shape;311;p7"/>
            <p:cNvSpPr/>
            <p:nvPr/>
          </p:nvSpPr>
          <p:spPr>
            <a:xfrm>
              <a:off x="9971923" y="919167"/>
              <a:ext cx="217800" cy="217800"/>
            </a:xfrm>
            <a:prstGeom prst="ellipse">
              <a:avLst/>
            </a:prstGeom>
            <a:solidFill>
              <a:srgbClr val="3FB3E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12" name="Google Shape;312;p7"/>
            <p:cNvSpPr/>
            <p:nvPr/>
          </p:nvSpPr>
          <p:spPr>
            <a:xfrm>
              <a:off x="7974186" y="2181472"/>
              <a:ext cx="217800" cy="2178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13" name="Google Shape;313;p7"/>
            <p:cNvSpPr/>
            <p:nvPr/>
          </p:nvSpPr>
          <p:spPr>
            <a:xfrm>
              <a:off x="8852333" y="937516"/>
              <a:ext cx="217800" cy="217800"/>
            </a:xfrm>
            <a:prstGeom prst="ellipse">
              <a:avLst/>
            </a:prstGeom>
            <a:solidFill>
              <a:schemeClr val="accent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14" name="Google Shape;314;p7"/>
            <p:cNvSpPr/>
            <p:nvPr/>
          </p:nvSpPr>
          <p:spPr>
            <a:xfrm>
              <a:off x="8453492" y="753140"/>
              <a:ext cx="217800" cy="2178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15" name="Google Shape;315;p7"/>
            <p:cNvSpPr/>
            <p:nvPr/>
          </p:nvSpPr>
          <p:spPr>
            <a:xfrm>
              <a:off x="9350035" y="875367"/>
              <a:ext cx="342000" cy="342000"/>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16" name="Google Shape;316;p7"/>
            <p:cNvSpPr/>
            <p:nvPr/>
          </p:nvSpPr>
          <p:spPr>
            <a:xfrm>
              <a:off x="7774728" y="797515"/>
              <a:ext cx="497700" cy="497700"/>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17" name="Google Shape;317;p7"/>
            <p:cNvSpPr/>
            <p:nvPr/>
          </p:nvSpPr>
          <p:spPr>
            <a:xfrm>
              <a:off x="8911939" y="2525040"/>
              <a:ext cx="342000" cy="342000"/>
            </a:xfrm>
            <a:prstGeom prst="ellipse">
              <a:avLst/>
            </a:prstGeom>
            <a:solidFill>
              <a:srgbClr val="3FB3E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18" name="Google Shape;318;p7"/>
            <p:cNvSpPr/>
            <p:nvPr/>
          </p:nvSpPr>
          <p:spPr>
            <a:xfrm>
              <a:off x="9834107" y="2399184"/>
              <a:ext cx="497700" cy="497700"/>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19" name="Google Shape;319;p7"/>
            <p:cNvSpPr/>
            <p:nvPr/>
          </p:nvSpPr>
          <p:spPr>
            <a:xfrm>
              <a:off x="9432571" y="2338223"/>
              <a:ext cx="342000" cy="342000"/>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0" name="Google Shape;320;p7"/>
            <p:cNvSpPr/>
            <p:nvPr/>
          </p:nvSpPr>
          <p:spPr>
            <a:xfrm>
              <a:off x="3034257" y="1204154"/>
              <a:ext cx="1004700" cy="1918200"/>
            </a:xfrm>
            <a:prstGeom prst="chevron">
              <a:avLst>
                <a:gd name="adj" fmla="val 6231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1" name="Google Shape;321;p7"/>
            <p:cNvSpPr/>
            <p:nvPr/>
          </p:nvSpPr>
          <p:spPr>
            <a:xfrm>
              <a:off x="4131623" y="1079207"/>
              <a:ext cx="2740200" cy="16938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2" name="Google Shape;322;p7"/>
            <p:cNvSpPr txBox="1"/>
            <p:nvPr/>
          </p:nvSpPr>
          <p:spPr>
            <a:xfrm>
              <a:off x="4532898" y="1327275"/>
              <a:ext cx="1937400" cy="1197900"/>
            </a:xfrm>
            <a:prstGeom prst="rect">
              <a:avLst/>
            </a:prstGeom>
            <a:noFill/>
            <a:ln>
              <a:noFill/>
            </a:ln>
          </p:spPr>
          <p:txBody>
            <a:bodyPr spcFirstLastPara="1" wrap="square" lIns="29200" tIns="29200" rIns="29200" bIns="29200" anchor="ctr" anchorCtr="0">
              <a:noAutofit/>
            </a:bodyPr>
            <a:lstStyle/>
            <a:p>
              <a:pPr marL="0" marR="0" lvl="0" indent="0" algn="ctr" rtl="0">
                <a:lnSpc>
                  <a:spcPct val="90000"/>
                </a:lnSpc>
                <a:spcBef>
                  <a:spcPts val="0"/>
                </a:spcBef>
                <a:spcAft>
                  <a:spcPts val="0"/>
                </a:spcAft>
                <a:buClr>
                  <a:schemeClr val="lt1"/>
                </a:buClr>
                <a:buSzPts val="2300"/>
                <a:buFont typeface="Arial"/>
                <a:buNone/>
              </a:pPr>
              <a:r>
                <a:rPr lang="en-US" sz="2300" b="1" i="0" u="none" strike="noStrike" cap="none" dirty="0">
                  <a:solidFill>
                    <a:schemeClr val="lt1"/>
                  </a:solidFill>
                  <a:latin typeface="Arial"/>
                  <a:ea typeface="Arial"/>
                  <a:cs typeface="Arial"/>
                  <a:sym typeface="Arial"/>
                </a:rPr>
                <a:t>Vision 2030 </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805"/>
                </a:spcBef>
                <a:spcAft>
                  <a:spcPts val="0"/>
                </a:spcAft>
                <a:buClr>
                  <a:schemeClr val="lt1"/>
                </a:buClr>
                <a:buSzPts val="2300"/>
                <a:buFont typeface="Arial"/>
                <a:buNone/>
              </a:pPr>
              <a:r>
                <a:rPr lang="en-US" sz="2300" b="1" i="0" u="none" strike="noStrike" cap="none" dirty="0">
                  <a:solidFill>
                    <a:schemeClr val="lt1"/>
                  </a:solidFill>
                  <a:latin typeface="Arial"/>
                  <a:ea typeface="Arial"/>
                  <a:cs typeface="Arial"/>
                  <a:sym typeface="Arial"/>
                </a:rPr>
                <a:t>6 Outcomes &amp; Metrics</a:t>
              </a:r>
              <a:endParaRPr sz="1400" b="0" i="0" u="none" strike="noStrike" cap="none" dirty="0">
                <a:solidFill>
                  <a:srgbClr val="000000"/>
                </a:solidFill>
                <a:latin typeface="Arial"/>
                <a:ea typeface="Arial"/>
                <a:cs typeface="Arial"/>
                <a:sym typeface="Arial"/>
              </a:endParaRPr>
            </a:p>
          </p:txBody>
        </p:sp>
        <p:sp>
          <p:nvSpPr>
            <p:cNvPr id="323" name="Google Shape;323;p7"/>
            <p:cNvSpPr/>
            <p:nvPr/>
          </p:nvSpPr>
          <p:spPr>
            <a:xfrm>
              <a:off x="6770147" y="1204154"/>
              <a:ext cx="1004700" cy="1918200"/>
            </a:xfrm>
            <a:prstGeom prst="chevron">
              <a:avLst>
                <a:gd name="adj" fmla="val 6231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4" name="Google Shape;324;p7"/>
            <p:cNvSpPr/>
            <p:nvPr/>
          </p:nvSpPr>
          <p:spPr>
            <a:xfrm>
              <a:off x="-552274" y="403351"/>
              <a:ext cx="3613500" cy="3367800"/>
            </a:xfrm>
            <a:prstGeom prst="ellipse">
              <a:avLst/>
            </a:prstGeom>
            <a:solidFill>
              <a:schemeClr val="accent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lt1"/>
                </a:buClr>
                <a:buSzPts val="2800"/>
                <a:buFont typeface="Arial"/>
                <a:buNone/>
              </a:pPr>
              <a:r>
                <a:rPr lang="en-US" sz="2800" b="1" dirty="0">
                  <a:solidFill>
                    <a:schemeClr val="lt1"/>
                  </a:solidFill>
                </a:rPr>
                <a:t>  Vision 2030</a:t>
              </a:r>
              <a:endParaRPr dirty="0"/>
            </a:p>
            <a:p>
              <a:pPr marL="0" lvl="0" indent="0" algn="ctr" rtl="0">
                <a:spcBef>
                  <a:spcPts val="0"/>
                </a:spcBef>
                <a:spcAft>
                  <a:spcPts val="0"/>
                </a:spcAft>
                <a:buClr>
                  <a:schemeClr val="lt1"/>
                </a:buClr>
                <a:buSzPts val="2800"/>
                <a:buFont typeface="Arial"/>
                <a:buNone/>
              </a:pPr>
              <a:r>
                <a:rPr lang="en-US" sz="2800" b="1" dirty="0">
                  <a:solidFill>
                    <a:schemeClr val="lt1"/>
                  </a:solidFill>
                </a:rPr>
                <a:t>3 Goals</a:t>
              </a:r>
              <a:endParaRPr dirty="0"/>
            </a:p>
            <a:p>
              <a:pPr marL="0" lvl="0" indent="0" algn="l" rtl="0">
                <a:spcBef>
                  <a:spcPts val="0"/>
                </a:spcBef>
                <a:spcAft>
                  <a:spcPts val="0"/>
                </a:spcAft>
                <a:buClr>
                  <a:schemeClr val="dk1"/>
                </a:buClr>
                <a:buSzPts val="1200"/>
                <a:buFont typeface="Arial"/>
                <a:buNone/>
              </a:pPr>
              <a:endParaRPr sz="1200" b="1" dirty="0">
                <a:solidFill>
                  <a:schemeClr val="lt1"/>
                </a:solidFill>
              </a:endParaRPr>
            </a:p>
            <a:p>
              <a:pPr marL="285750" lvl="0" indent="-285750" algn="ctr" rtl="0">
                <a:spcBef>
                  <a:spcPts val="0"/>
                </a:spcBef>
                <a:spcAft>
                  <a:spcPts val="0"/>
                </a:spcAft>
                <a:buClr>
                  <a:schemeClr val="lt1"/>
                </a:buClr>
                <a:buSzPts val="1800"/>
                <a:buFont typeface="Noto Sans Symbols"/>
                <a:buChar char="✔"/>
              </a:pPr>
              <a:r>
                <a:rPr lang="en-US" sz="1800" dirty="0">
                  <a:solidFill>
                    <a:schemeClr val="lt1"/>
                  </a:solidFill>
                </a:rPr>
                <a:t>Equity in Success</a:t>
              </a:r>
              <a:endParaRPr dirty="0"/>
            </a:p>
            <a:p>
              <a:pPr marL="285750" lvl="0" indent="-285750" algn="ctr" rtl="0">
                <a:spcBef>
                  <a:spcPts val="0"/>
                </a:spcBef>
                <a:spcAft>
                  <a:spcPts val="0"/>
                </a:spcAft>
                <a:buClr>
                  <a:schemeClr val="lt1"/>
                </a:buClr>
                <a:buSzPts val="1800"/>
                <a:buFont typeface="Noto Sans Symbols"/>
                <a:buChar char="✔"/>
              </a:pPr>
              <a:r>
                <a:rPr lang="en-US" sz="1800" dirty="0">
                  <a:solidFill>
                    <a:schemeClr val="lt1"/>
                  </a:solidFill>
                </a:rPr>
                <a:t>Equity in Access</a:t>
              </a:r>
              <a:endParaRPr dirty="0"/>
            </a:p>
            <a:p>
              <a:pPr marL="285750" lvl="0" indent="-285750" algn="ctr" rtl="0">
                <a:spcBef>
                  <a:spcPts val="0"/>
                </a:spcBef>
                <a:spcAft>
                  <a:spcPts val="0"/>
                </a:spcAft>
                <a:buClr>
                  <a:schemeClr val="lt1"/>
                </a:buClr>
                <a:buSzPts val="1800"/>
                <a:buFont typeface="Noto Sans Symbols"/>
                <a:buChar char="✔"/>
              </a:pPr>
              <a:r>
                <a:rPr lang="en-US" sz="1800" dirty="0">
                  <a:solidFill>
                    <a:schemeClr val="lt1"/>
                  </a:solidFill>
                </a:rPr>
                <a:t>Equity in Support</a:t>
              </a:r>
              <a:endParaRPr dirty="0"/>
            </a:p>
          </p:txBody>
        </p:sp>
      </p:grpSp>
      <p:sp>
        <p:nvSpPr>
          <p:cNvPr id="325" name="Google Shape;325;p7"/>
          <p:cNvSpPr/>
          <p:nvPr/>
        </p:nvSpPr>
        <p:spPr>
          <a:xfrm>
            <a:off x="11431604" y="3257990"/>
            <a:ext cx="342000" cy="342000"/>
          </a:xfrm>
          <a:prstGeom prst="ellipse">
            <a:avLst/>
          </a:prstGeom>
          <a:solidFill>
            <a:srgbClr val="3FB3E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6" name="Google Shape;326;p7"/>
          <p:cNvSpPr/>
          <p:nvPr/>
        </p:nvSpPr>
        <p:spPr>
          <a:xfrm>
            <a:off x="10941773" y="2158041"/>
            <a:ext cx="217800" cy="217800"/>
          </a:xfrm>
          <a:prstGeom prst="ellipse">
            <a:avLst/>
          </a:prstGeom>
          <a:solidFill>
            <a:schemeClr val="accent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4E388-7F40-6D26-56E5-6263D8E5F9A8}"/>
              </a:ext>
            </a:extLst>
          </p:cNvPr>
          <p:cNvSpPr>
            <a:spLocks noGrp="1"/>
          </p:cNvSpPr>
          <p:nvPr>
            <p:ph type="title"/>
          </p:nvPr>
        </p:nvSpPr>
        <p:spPr/>
        <p:txBody>
          <a:bodyPr/>
          <a:lstStyle/>
          <a:p>
            <a:r>
              <a:rPr lang="en-US" dirty="0"/>
              <a:t>Current Tier 1 Legislation</a:t>
            </a:r>
          </a:p>
        </p:txBody>
      </p:sp>
      <p:sp>
        <p:nvSpPr>
          <p:cNvPr id="3" name="Slide Number Placeholder 2">
            <a:extLst>
              <a:ext uri="{FF2B5EF4-FFF2-40B4-BE49-F238E27FC236}">
                <a16:creationId xmlns:a16="http://schemas.microsoft.com/office/drawing/2014/main" id="{F5750B04-8D82-8AA6-BCB4-0110B00AF456}"/>
              </a:ext>
            </a:extLst>
          </p:cNvPr>
          <p:cNvSpPr>
            <a:spLocks noGrp="1"/>
          </p:cNvSpPr>
          <p:nvPr>
            <p:ph type="sldNum" sz="quarter" idx="10"/>
          </p:nvPr>
        </p:nvSpPr>
        <p:spPr/>
        <p:txBody>
          <a:bodyPr/>
          <a:lstStyle/>
          <a:p>
            <a:fld id="{7934E7AA-586C-4B13-A389-1429762DA247}" type="slidenum">
              <a:rPr lang="en-US" smtClean="0"/>
              <a:pPr/>
              <a:t>40</a:t>
            </a:fld>
            <a:endParaRPr lang="en-US" dirty="0"/>
          </a:p>
        </p:txBody>
      </p:sp>
      <p:sp>
        <p:nvSpPr>
          <p:cNvPr id="4" name="Text Placeholder 3">
            <a:extLst>
              <a:ext uri="{FF2B5EF4-FFF2-40B4-BE49-F238E27FC236}">
                <a16:creationId xmlns:a16="http://schemas.microsoft.com/office/drawing/2014/main" id="{893FFB01-7D6E-78C9-7B4F-EB68D49371D1}"/>
              </a:ext>
            </a:extLst>
          </p:cNvPr>
          <p:cNvSpPr>
            <a:spLocks noGrp="1"/>
          </p:cNvSpPr>
          <p:nvPr>
            <p:ph type="body" sz="quarter" idx="11"/>
          </p:nvPr>
        </p:nvSpPr>
        <p:spPr/>
        <p:txBody>
          <a:bodyPr/>
          <a:lstStyle/>
          <a:p>
            <a:pPr marL="0" indent="0">
              <a:buNone/>
            </a:pPr>
            <a:r>
              <a:rPr lang="en-US" b="1" dirty="0">
                <a:solidFill>
                  <a:schemeClr val="bg2"/>
                </a:solidFill>
              </a:rPr>
              <a:t>Priority Enrollment </a:t>
            </a:r>
          </a:p>
          <a:p>
            <a:r>
              <a:rPr lang="en-US" b="1" dirty="0"/>
              <a:t>AB 2766 (Ahrens)</a:t>
            </a:r>
            <a:r>
              <a:rPr lang="en-US" dirty="0"/>
              <a:t>:</a:t>
            </a:r>
            <a:r>
              <a:rPr lang="en-US" b="1" dirty="0"/>
              <a:t> </a:t>
            </a:r>
            <a:r>
              <a:rPr lang="en-US" dirty="0"/>
              <a:t>Would expand priority enrollment eligibility and student housing priority for foster youth.</a:t>
            </a:r>
          </a:p>
          <a:p>
            <a:r>
              <a:rPr lang="en-US" b="1" dirty="0"/>
              <a:t>AB 2203 (Tangipa)</a:t>
            </a:r>
            <a:r>
              <a:rPr lang="en-US" dirty="0"/>
              <a:t>: Would give priority registration to students who receive the CalVet fee waiver and Federal GI Bill Benefits.</a:t>
            </a:r>
          </a:p>
          <a:p>
            <a:r>
              <a:rPr lang="en-US" b="1" dirty="0"/>
              <a:t>SB 892 (Grove)</a:t>
            </a:r>
            <a:r>
              <a:rPr lang="en-US" dirty="0"/>
              <a:t>: Would remove the 15-year time limit on when eligible military members and former members/veterans can use priority enrollment benefits.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266937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D1C64-B7B2-51EB-CF37-8A9F65A4737B}"/>
              </a:ext>
            </a:extLst>
          </p:cNvPr>
          <p:cNvSpPr>
            <a:spLocks noGrp="1"/>
          </p:cNvSpPr>
          <p:nvPr>
            <p:ph type="title"/>
          </p:nvPr>
        </p:nvSpPr>
        <p:spPr/>
        <p:txBody>
          <a:bodyPr/>
          <a:lstStyle/>
          <a:p>
            <a:r>
              <a:rPr lang="en-US" dirty="0"/>
              <a:t>Legislation Shapes Our System</a:t>
            </a:r>
          </a:p>
        </p:txBody>
      </p:sp>
      <p:sp>
        <p:nvSpPr>
          <p:cNvPr id="3" name="Text Placeholder 2">
            <a:extLst>
              <a:ext uri="{FF2B5EF4-FFF2-40B4-BE49-F238E27FC236}">
                <a16:creationId xmlns:a16="http://schemas.microsoft.com/office/drawing/2014/main" id="{4000EEA5-21BE-1C95-5BB1-78ED29EF36FC}"/>
              </a:ext>
            </a:extLst>
          </p:cNvPr>
          <p:cNvSpPr>
            <a:spLocks noGrp="1"/>
          </p:cNvSpPr>
          <p:nvPr>
            <p:ph type="body" sz="quarter" idx="12"/>
          </p:nvPr>
        </p:nvSpPr>
        <p:spPr/>
        <p:txBody>
          <a:bodyPr/>
          <a:lstStyle/>
          <a:p>
            <a:r>
              <a:rPr lang="en-US" dirty="0"/>
              <a:t>If a bill causes you concern, raise those concerns early on</a:t>
            </a:r>
          </a:p>
          <a:p>
            <a:r>
              <a:rPr lang="en-US" dirty="0"/>
              <a:t>Seek input from the constituencies you engage with (CSSOs, CBOs, CEOs) before a bill is signed </a:t>
            </a:r>
          </a:p>
          <a:p>
            <a:r>
              <a:rPr lang="en-US" dirty="0"/>
              <a:t>Help us understand what we don’t know</a:t>
            </a:r>
          </a:p>
        </p:txBody>
      </p:sp>
      <p:sp>
        <p:nvSpPr>
          <p:cNvPr id="4" name="Text Placeholder 3">
            <a:extLst>
              <a:ext uri="{FF2B5EF4-FFF2-40B4-BE49-F238E27FC236}">
                <a16:creationId xmlns:a16="http://schemas.microsoft.com/office/drawing/2014/main" id="{A7CD26C5-7EFF-379C-4594-4427185FFC03}"/>
              </a:ext>
            </a:extLst>
          </p:cNvPr>
          <p:cNvSpPr>
            <a:spLocks noGrp="1"/>
          </p:cNvSpPr>
          <p:nvPr>
            <p:ph type="body" sz="quarter" idx="13"/>
          </p:nvPr>
        </p:nvSpPr>
        <p:spPr/>
        <p:txBody>
          <a:bodyPr/>
          <a:lstStyle/>
          <a:p>
            <a:endParaRPr lang="en-US" dirty="0"/>
          </a:p>
        </p:txBody>
      </p:sp>
      <p:sp>
        <p:nvSpPr>
          <p:cNvPr id="5" name="Slide Number Placeholder 4">
            <a:extLst>
              <a:ext uri="{FF2B5EF4-FFF2-40B4-BE49-F238E27FC236}">
                <a16:creationId xmlns:a16="http://schemas.microsoft.com/office/drawing/2014/main" id="{C972DA6E-8EAA-DBE6-17E4-C4A0B7457F81}"/>
              </a:ext>
            </a:extLst>
          </p:cNvPr>
          <p:cNvSpPr>
            <a:spLocks noGrp="1"/>
          </p:cNvSpPr>
          <p:nvPr>
            <p:ph type="sldNum" sz="quarter" idx="11"/>
          </p:nvPr>
        </p:nvSpPr>
        <p:spPr/>
        <p:txBody>
          <a:bodyPr/>
          <a:lstStyle/>
          <a:p>
            <a:fld id="{7934E7AA-586C-4B13-A389-1429762DA247}" type="slidenum">
              <a:rPr lang="en-US" smtClean="0"/>
              <a:pPr/>
              <a:t>41</a:t>
            </a:fld>
            <a:endParaRPr lang="en-US" dirty="0"/>
          </a:p>
        </p:txBody>
      </p:sp>
      <p:pic>
        <p:nvPicPr>
          <p:cNvPr id="6" name="Picture 2" descr="4 Ways to Gain Team Input - People Equation">
            <a:extLst>
              <a:ext uri="{FF2B5EF4-FFF2-40B4-BE49-F238E27FC236}">
                <a16:creationId xmlns:a16="http://schemas.microsoft.com/office/drawing/2014/main" id="{74C059F9-F0F4-FFFA-D182-A69FECD552A3}"/>
              </a:ext>
            </a:extLst>
          </p:cNvPr>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6817887" y="1503120"/>
            <a:ext cx="4652226" cy="4652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947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98AA2-BD1D-7EB6-C7BE-154A152A6BCA}"/>
              </a:ext>
            </a:extLst>
          </p:cNvPr>
          <p:cNvSpPr>
            <a:spLocks noGrp="1"/>
          </p:cNvSpPr>
          <p:nvPr>
            <p:ph type="title"/>
          </p:nvPr>
        </p:nvSpPr>
        <p:spPr/>
        <p:txBody>
          <a:bodyPr/>
          <a:lstStyle/>
          <a:p>
            <a:r>
              <a:rPr lang="en-US" dirty="0"/>
              <a:t>How We Keep You Informed</a:t>
            </a:r>
          </a:p>
        </p:txBody>
      </p:sp>
      <p:sp>
        <p:nvSpPr>
          <p:cNvPr id="3" name="Slide Number Placeholder 2">
            <a:extLst>
              <a:ext uri="{FF2B5EF4-FFF2-40B4-BE49-F238E27FC236}">
                <a16:creationId xmlns:a16="http://schemas.microsoft.com/office/drawing/2014/main" id="{F43EF6A3-4EBD-9B3E-DE68-246B7A0A6BB6}"/>
              </a:ext>
            </a:extLst>
          </p:cNvPr>
          <p:cNvSpPr>
            <a:spLocks noGrp="1"/>
          </p:cNvSpPr>
          <p:nvPr>
            <p:ph type="sldNum" sz="quarter" idx="10"/>
          </p:nvPr>
        </p:nvSpPr>
        <p:spPr/>
        <p:txBody>
          <a:bodyPr/>
          <a:lstStyle/>
          <a:p>
            <a:fld id="{7934E7AA-586C-4B13-A389-1429762DA247}" type="slidenum">
              <a:rPr lang="en-US" smtClean="0"/>
              <a:pPr/>
              <a:t>42</a:t>
            </a:fld>
            <a:endParaRPr lang="en-US" dirty="0"/>
          </a:p>
        </p:txBody>
      </p:sp>
      <p:sp>
        <p:nvSpPr>
          <p:cNvPr id="4" name="Text Placeholder 3">
            <a:extLst>
              <a:ext uri="{FF2B5EF4-FFF2-40B4-BE49-F238E27FC236}">
                <a16:creationId xmlns:a16="http://schemas.microsoft.com/office/drawing/2014/main" id="{FD6E4453-0BB5-8598-EFC6-E62CE5382419}"/>
              </a:ext>
            </a:extLst>
          </p:cNvPr>
          <p:cNvSpPr>
            <a:spLocks noGrp="1"/>
          </p:cNvSpPr>
          <p:nvPr>
            <p:ph type="body" sz="quarter" idx="11"/>
          </p:nvPr>
        </p:nvSpPr>
        <p:spPr/>
        <p:txBody>
          <a:bodyPr/>
          <a:lstStyle/>
          <a:p>
            <a:pPr marL="0" indent="0">
              <a:buNone/>
            </a:pPr>
            <a:endParaRPr lang="en-US" dirty="0"/>
          </a:p>
        </p:txBody>
      </p:sp>
      <p:pic>
        <p:nvPicPr>
          <p:cNvPr id="5" name="Picture 4">
            <a:extLst>
              <a:ext uri="{FF2B5EF4-FFF2-40B4-BE49-F238E27FC236}">
                <a16:creationId xmlns:a16="http://schemas.microsoft.com/office/drawing/2014/main" id="{A7D80FCC-5F27-FBA7-0F9D-4C360BF76B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2604" y="1411173"/>
            <a:ext cx="3957544" cy="4035654"/>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p:spPr>
      </p:pic>
      <p:pic>
        <p:nvPicPr>
          <p:cNvPr id="6" name="Picture 5">
            <a:hlinkClick r:id="rId3"/>
            <a:extLst>
              <a:ext uri="{FF2B5EF4-FFF2-40B4-BE49-F238E27FC236}">
                <a16:creationId xmlns:a16="http://schemas.microsoft.com/office/drawing/2014/main" id="{FF864F6B-E0CA-C4A6-0A95-7CB1FA24A2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73653" y="1176963"/>
            <a:ext cx="3540167" cy="4504073"/>
          </a:xfrm>
          <a:prstGeom prst="rect">
            <a:avLst/>
          </a:prstGeom>
          <a:ln w="127000" cap="sq">
            <a:solidFill>
              <a:schemeClr val="tx1"/>
            </a:solidFill>
            <a:miter lim="800000"/>
          </a:ln>
          <a:effectLst>
            <a:outerShdw blurRad="57150" dist="50800" dir="2700000" algn="tl" rotWithShape="0">
              <a:srgbClr val="000000">
                <a:alpha val="40000"/>
              </a:srgbClr>
            </a:outerShdw>
          </a:effectLst>
        </p:spPr>
      </p:pic>
      <p:pic>
        <p:nvPicPr>
          <p:cNvPr id="7" name="Picture 6">
            <a:hlinkClick r:id="rId5"/>
            <a:extLst>
              <a:ext uri="{FF2B5EF4-FFF2-40B4-BE49-F238E27FC236}">
                <a16:creationId xmlns:a16="http://schemas.microsoft.com/office/drawing/2014/main" id="{EEA1C825-8B6F-DF2D-1F40-99D46778329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11656" y="1888376"/>
            <a:ext cx="4568688" cy="3558451"/>
          </a:xfrm>
          <a:prstGeom prst="rect">
            <a:avLst/>
          </a:prstGeom>
          <a:ln w="127000" cap="sq">
            <a:solidFill>
              <a:schemeClr val="tx1"/>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422148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C391B5-5D02-FB2C-AD61-8157CCA1AD83}"/>
              </a:ext>
            </a:extLst>
          </p:cNvPr>
          <p:cNvSpPr>
            <a:spLocks noGrp="1"/>
          </p:cNvSpPr>
          <p:nvPr>
            <p:ph type="title"/>
          </p:nvPr>
        </p:nvSpPr>
        <p:spPr/>
        <p:txBody>
          <a:bodyPr/>
          <a:lstStyle/>
          <a:p>
            <a:r>
              <a:rPr lang="en-US" dirty="0"/>
              <a:t>Contact Government Relations</a:t>
            </a:r>
          </a:p>
        </p:txBody>
      </p:sp>
      <p:sp>
        <p:nvSpPr>
          <p:cNvPr id="7" name="Text Placeholder 6">
            <a:extLst>
              <a:ext uri="{FF2B5EF4-FFF2-40B4-BE49-F238E27FC236}">
                <a16:creationId xmlns:a16="http://schemas.microsoft.com/office/drawing/2014/main" id="{18990236-A79C-2BD9-5D04-C38A51A140DA}"/>
              </a:ext>
            </a:extLst>
          </p:cNvPr>
          <p:cNvSpPr>
            <a:spLocks noGrp="1"/>
          </p:cNvSpPr>
          <p:nvPr>
            <p:ph type="body" sz="quarter" idx="12"/>
          </p:nvPr>
        </p:nvSpPr>
        <p:spPr/>
        <p:txBody>
          <a:bodyPr/>
          <a:lstStyle/>
          <a:p>
            <a:r>
              <a:rPr lang="en-US" dirty="0"/>
              <a:t>Government Relations Staff Policy Issues</a:t>
            </a:r>
          </a:p>
        </p:txBody>
      </p:sp>
      <p:sp>
        <p:nvSpPr>
          <p:cNvPr id="8" name="Text Placeholder 7">
            <a:extLst>
              <a:ext uri="{FF2B5EF4-FFF2-40B4-BE49-F238E27FC236}">
                <a16:creationId xmlns:a16="http://schemas.microsoft.com/office/drawing/2014/main" id="{D81FCAD5-F976-8491-A384-31FF1AC5030A}"/>
              </a:ext>
            </a:extLst>
          </p:cNvPr>
          <p:cNvSpPr>
            <a:spLocks noGrp="1"/>
          </p:cNvSpPr>
          <p:nvPr>
            <p:ph type="body" sz="quarter" idx="13"/>
          </p:nvPr>
        </p:nvSpPr>
        <p:spPr/>
        <p:txBody>
          <a:bodyPr>
            <a:normAutofit fontScale="55000" lnSpcReduction="20000"/>
          </a:bodyPr>
          <a:lstStyle/>
          <a:p>
            <a:pPr marL="0" indent="0">
              <a:buNone/>
            </a:pPr>
            <a:r>
              <a:rPr lang="en-US" b="1" dirty="0">
                <a:latin typeface="Source Sans Pro"/>
                <a:ea typeface="Source Sans Pro"/>
              </a:rPr>
              <a:t>Dr. Linda Vazquez </a:t>
            </a:r>
            <a:r>
              <a:rPr lang="en-US" dirty="0">
                <a:latin typeface="Source Sans Pro"/>
                <a:ea typeface="Source Sans Pro"/>
                <a:hlinkClick r:id="rId2"/>
              </a:rPr>
              <a:t>lvazquez@cccco.edu</a:t>
            </a:r>
            <a:r>
              <a:rPr lang="en-US" dirty="0"/>
              <a:t> – </a:t>
            </a:r>
            <a:r>
              <a:rPr lang="en-US" dirty="0">
                <a:latin typeface="Source Sans Pro"/>
                <a:ea typeface="Source Sans Pro"/>
              </a:rPr>
              <a:t>All State Relations</a:t>
            </a:r>
            <a:endParaRPr lang="en-US" dirty="0"/>
          </a:p>
          <a:p>
            <a:pPr marL="0" indent="0">
              <a:buNone/>
            </a:pPr>
            <a:r>
              <a:rPr lang="en-US" b="1" dirty="0">
                <a:latin typeface="Source Sans Pro"/>
                <a:ea typeface="Source Sans Pro"/>
              </a:rPr>
              <a:t>Justin C. Salenik</a:t>
            </a:r>
            <a:r>
              <a:rPr lang="en-US" dirty="0">
                <a:latin typeface="Source Sans Pro"/>
                <a:ea typeface="Source Sans Pro"/>
              </a:rPr>
              <a:t> </a:t>
            </a:r>
            <a:r>
              <a:rPr lang="en-US" dirty="0">
                <a:latin typeface="Source Sans Pro"/>
                <a:ea typeface="Source Sans Pro"/>
                <a:hlinkClick r:id="rId3"/>
              </a:rPr>
              <a:t>jsalenik@cccco.edu</a:t>
            </a:r>
            <a:r>
              <a:rPr lang="en-US" dirty="0">
                <a:latin typeface="Source Sans Pro"/>
                <a:ea typeface="Source Sans Pro"/>
              </a:rPr>
              <a:t> – </a:t>
            </a:r>
            <a:r>
              <a:rPr lang="en-US" dirty="0"/>
              <a:t>Admissions and Records, Financial Aid and Basic Needs, Mental Health </a:t>
            </a:r>
          </a:p>
          <a:p>
            <a:pPr marL="0" indent="0">
              <a:buNone/>
            </a:pPr>
            <a:r>
              <a:rPr lang="en-US" b="1" dirty="0">
                <a:latin typeface="Source Sans Pro"/>
                <a:ea typeface="Source Sans Pro"/>
              </a:rPr>
              <a:t>Imran Majid </a:t>
            </a:r>
            <a:r>
              <a:rPr lang="en-US" dirty="0">
                <a:latin typeface="Source Sans Pro"/>
                <a:ea typeface="Source Sans Pro"/>
                <a:hlinkClick r:id="rId4"/>
              </a:rPr>
              <a:t>imajid@cccco.edu</a:t>
            </a:r>
            <a:r>
              <a:rPr lang="en-US" dirty="0">
                <a:latin typeface="Source Sans Pro"/>
                <a:ea typeface="Source Sans Pro"/>
              </a:rPr>
              <a:t> – Budget, Faculty, Curriculum, Transfer, Baccalaureate Programs</a:t>
            </a:r>
          </a:p>
          <a:p>
            <a:pPr marL="0" indent="0">
              <a:buNone/>
            </a:pPr>
            <a:r>
              <a:rPr lang="en-US" b="1" dirty="0">
                <a:latin typeface="Source Sans Pro"/>
                <a:ea typeface="Source Sans Pro"/>
              </a:rPr>
              <a:t>priya v. </a:t>
            </a:r>
            <a:r>
              <a:rPr lang="es-ES" dirty="0">
                <a:latin typeface="Source Sans Pro"/>
                <a:ea typeface="Source Sans Pro"/>
                <a:hlinkClick r:id="rId5"/>
              </a:rPr>
              <a:t>pvasu@cccco.edu</a:t>
            </a:r>
            <a:r>
              <a:rPr lang="es-ES" dirty="0"/>
              <a:t> – </a:t>
            </a:r>
            <a:r>
              <a:rPr lang="en-US" dirty="0">
                <a:latin typeface="Source Sans Pro"/>
                <a:ea typeface="Source Sans Pro"/>
              </a:rPr>
              <a:t>Climate, AI, CCN, Priority Enrollment, Law Enforcement</a:t>
            </a:r>
          </a:p>
          <a:p>
            <a:pPr marL="0" indent="0">
              <a:buNone/>
            </a:pPr>
            <a:r>
              <a:rPr lang="es-ES" b="1" dirty="0">
                <a:latin typeface="Source Sans Pro"/>
                <a:ea typeface="Source Sans Pro"/>
              </a:rPr>
              <a:t>Theresa Brown </a:t>
            </a:r>
            <a:r>
              <a:rPr lang="es-ES" dirty="0">
                <a:latin typeface="Source Sans Pro"/>
                <a:ea typeface="Source Sans Pro"/>
                <a:hlinkClick r:id="rId6"/>
              </a:rPr>
              <a:t>tbrown@cccco.edu</a:t>
            </a:r>
            <a:r>
              <a:rPr lang="es-ES" dirty="0"/>
              <a:t> – </a:t>
            </a:r>
            <a:r>
              <a:rPr lang="es-ES" dirty="0">
                <a:latin typeface="Source Sans Pro"/>
                <a:ea typeface="Source Sans Pro"/>
              </a:rPr>
              <a:t>Labor, Facilites, Workforce, Legal</a:t>
            </a:r>
          </a:p>
          <a:p>
            <a:pPr marL="0" indent="0">
              <a:buNone/>
            </a:pPr>
            <a:r>
              <a:rPr lang="en-US" b="1" dirty="0">
                <a:latin typeface="Source Sans Pro"/>
                <a:ea typeface="Source Sans Pro"/>
              </a:rPr>
              <a:t>Cody Peters</a:t>
            </a:r>
            <a:r>
              <a:rPr lang="en-US" dirty="0">
                <a:latin typeface="Source Sans Pro"/>
                <a:ea typeface="Source Sans Pro"/>
              </a:rPr>
              <a:t> </a:t>
            </a:r>
            <a:r>
              <a:rPr lang="en-US" dirty="0">
                <a:latin typeface="Source Sans Pro"/>
                <a:ea typeface="Source Sans Pro"/>
                <a:hlinkClick r:id="rId7"/>
              </a:rPr>
              <a:t>cpeters@cccco.edu</a:t>
            </a:r>
            <a:r>
              <a:rPr lang="en-US" dirty="0">
                <a:latin typeface="Source Sans Pro"/>
                <a:ea typeface="Source Sans Pro"/>
              </a:rPr>
              <a:t> – </a:t>
            </a:r>
            <a:r>
              <a:rPr lang="en-US" dirty="0"/>
              <a:t>Scheduling support</a:t>
            </a:r>
          </a:p>
        </p:txBody>
      </p:sp>
      <p:sp>
        <p:nvSpPr>
          <p:cNvPr id="9" name="Text Placeholder 8">
            <a:extLst>
              <a:ext uri="{FF2B5EF4-FFF2-40B4-BE49-F238E27FC236}">
                <a16:creationId xmlns:a16="http://schemas.microsoft.com/office/drawing/2014/main" id="{7A25CEAA-9D32-C76F-53D7-A37DB9C072D3}"/>
              </a:ext>
            </a:extLst>
          </p:cNvPr>
          <p:cNvSpPr>
            <a:spLocks noGrp="1"/>
          </p:cNvSpPr>
          <p:nvPr>
            <p:ph type="body" sz="quarter" idx="14"/>
          </p:nvPr>
        </p:nvSpPr>
        <p:spPr/>
        <p:txBody>
          <a:bodyPr/>
          <a:lstStyle/>
          <a:p>
            <a:endParaRPr lang="en-US" dirty="0"/>
          </a:p>
        </p:txBody>
      </p:sp>
      <p:sp>
        <p:nvSpPr>
          <p:cNvPr id="5" name="Slide Number Placeholder 4">
            <a:extLst>
              <a:ext uri="{FF2B5EF4-FFF2-40B4-BE49-F238E27FC236}">
                <a16:creationId xmlns:a16="http://schemas.microsoft.com/office/drawing/2014/main" id="{122DA60F-4CED-BF1C-266E-05AF87F56E21}"/>
              </a:ext>
            </a:extLst>
          </p:cNvPr>
          <p:cNvSpPr>
            <a:spLocks noGrp="1"/>
          </p:cNvSpPr>
          <p:nvPr>
            <p:ph type="sldNum" sz="quarter" idx="11"/>
          </p:nvPr>
        </p:nvSpPr>
        <p:spPr/>
        <p:txBody>
          <a:bodyPr/>
          <a:lstStyle/>
          <a:p>
            <a:fld id="{7934E7AA-586C-4B13-A389-1429762DA247}" type="slidenum">
              <a:rPr lang="en-US" smtClean="0"/>
              <a:pPr/>
              <a:t>43</a:t>
            </a:fld>
            <a:endParaRPr lang="en-US" dirty="0"/>
          </a:p>
        </p:txBody>
      </p:sp>
      <p:pic>
        <p:nvPicPr>
          <p:cNvPr id="10" name="Picture 9">
            <a:extLst>
              <a:ext uri="{FF2B5EF4-FFF2-40B4-BE49-F238E27FC236}">
                <a16:creationId xmlns:a16="http://schemas.microsoft.com/office/drawing/2014/main" id="{DBC39977-4616-C289-4DEA-AB0EA3C51FE9}"/>
              </a:ext>
            </a:extLst>
          </p:cNvPr>
          <p:cNvPicPr>
            <a:picLocks noChangeAspect="1"/>
          </p:cNvPicPr>
          <p:nvPr/>
        </p:nvPicPr>
        <p:blipFill>
          <a:blip r:embed="rId8"/>
          <a:stretch>
            <a:fillRect/>
          </a:stretch>
        </p:blipFill>
        <p:spPr>
          <a:xfrm>
            <a:off x="7768483" y="2378075"/>
            <a:ext cx="2720872" cy="2731310"/>
          </a:xfrm>
          <a:prstGeom prst="rect">
            <a:avLst/>
          </a:prstGeom>
        </p:spPr>
      </p:pic>
      <p:sp>
        <p:nvSpPr>
          <p:cNvPr id="11" name="TextBox 10">
            <a:extLst>
              <a:ext uri="{FF2B5EF4-FFF2-40B4-BE49-F238E27FC236}">
                <a16:creationId xmlns:a16="http://schemas.microsoft.com/office/drawing/2014/main" id="{0E420629-0452-BB87-781D-4F8294ECCDC2}"/>
              </a:ext>
            </a:extLst>
          </p:cNvPr>
          <p:cNvSpPr txBox="1"/>
          <p:nvPr/>
        </p:nvSpPr>
        <p:spPr>
          <a:xfrm>
            <a:off x="7596206" y="4926457"/>
            <a:ext cx="3065425" cy="369332"/>
          </a:xfrm>
          <a:prstGeom prst="rect">
            <a:avLst/>
          </a:prstGeom>
          <a:noFill/>
        </p:spPr>
        <p:txBody>
          <a:bodyPr wrap="square" rtlCol="0">
            <a:spAutoFit/>
          </a:bodyPr>
          <a:lstStyle/>
          <a:p>
            <a:r>
              <a:rPr lang="en-US" b="1" dirty="0"/>
              <a:t>Subscribe to the GR Listserv</a:t>
            </a:r>
          </a:p>
        </p:txBody>
      </p:sp>
    </p:spTree>
    <p:extLst>
      <p:ext uri="{BB962C8B-B14F-4D97-AF65-F5344CB8AC3E}">
        <p14:creationId xmlns:p14="http://schemas.microsoft.com/office/powerpoint/2010/main" val="2270151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DA2E2-4EDE-A8DB-C321-069538B71F7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B985E37-C759-C90D-543E-FC6B31215A95}"/>
              </a:ext>
            </a:extLst>
          </p:cNvPr>
          <p:cNvSpPr>
            <a:spLocks noGrp="1"/>
          </p:cNvSpPr>
          <p:nvPr>
            <p:ph type="subTitle" idx="1"/>
          </p:nvPr>
        </p:nvSpPr>
        <p:spPr/>
        <p:txBody>
          <a:bodyPr vert="horz" lIns="457200" tIns="45720" rIns="457200" bIns="228600" rtlCol="0" anchor="t">
            <a:noAutofit/>
          </a:bodyPr>
          <a:lstStyle/>
          <a:p>
            <a:r>
              <a:rPr lang="en-US" dirty="0">
                <a:latin typeface="Source Sans Pro"/>
                <a:ea typeface="Source Sans Pro"/>
              </a:rPr>
              <a:t>Resources for A&amp;R Professionals </a:t>
            </a:r>
            <a:endParaRPr lang="en-US" dirty="0"/>
          </a:p>
        </p:txBody>
      </p:sp>
      <p:sp>
        <p:nvSpPr>
          <p:cNvPr id="4" name="Text Placeholder 3">
            <a:extLst>
              <a:ext uri="{FF2B5EF4-FFF2-40B4-BE49-F238E27FC236}">
                <a16:creationId xmlns:a16="http://schemas.microsoft.com/office/drawing/2014/main" id="{BB428BD0-E2B5-614D-8905-82F3A23EFA94}"/>
              </a:ext>
            </a:extLst>
          </p:cNvPr>
          <p:cNvSpPr>
            <a:spLocks noGrp="1"/>
          </p:cNvSpPr>
          <p:nvPr>
            <p:ph type="body" sz="quarter" idx="12"/>
          </p:nvPr>
        </p:nvSpPr>
        <p:spPr/>
        <p:txBody>
          <a:bodyPr/>
          <a:lstStyle/>
          <a:p>
            <a:r>
              <a:rPr lang="en-US" dirty="0"/>
              <a:t>Presented by: Kati Kouklis</a:t>
            </a:r>
          </a:p>
        </p:txBody>
      </p:sp>
      <p:sp>
        <p:nvSpPr>
          <p:cNvPr id="5" name="Picture Placeholder 4">
            <a:extLst>
              <a:ext uri="{FF2B5EF4-FFF2-40B4-BE49-F238E27FC236}">
                <a16:creationId xmlns:a16="http://schemas.microsoft.com/office/drawing/2014/main" id="{6C677CA4-C4FB-F1F0-F9C1-F13493874629}"/>
              </a:ext>
            </a:extLst>
          </p:cNvPr>
          <p:cNvSpPr>
            <a:spLocks noGrp="1"/>
          </p:cNvSpPr>
          <p:nvPr>
            <p:ph type="pic"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591698-66E8-C555-D8D7-473098E2CDD1}"/>
              </a:ext>
            </a:extLst>
          </p:cNvPr>
          <p:cNvSpPr>
            <a:spLocks noGrp="1"/>
          </p:cNvSpPr>
          <p:nvPr>
            <p:ph type="sldNum" sz="quarter" idx="10"/>
          </p:nvPr>
        </p:nvSpPr>
        <p:spPr/>
        <p:txBody>
          <a:bodyPr/>
          <a:lstStyle/>
          <a:p>
            <a:fld id="{7934E7AA-586C-4B13-A389-1429762DA247}" type="slidenum">
              <a:rPr lang="en-US" smtClean="0"/>
              <a:pPr/>
              <a:t>44</a:t>
            </a:fld>
            <a:endParaRPr lang="en-US" dirty="0"/>
          </a:p>
        </p:txBody>
      </p:sp>
    </p:spTree>
    <p:extLst>
      <p:ext uri="{BB962C8B-B14F-4D97-AF65-F5344CB8AC3E}">
        <p14:creationId xmlns:p14="http://schemas.microsoft.com/office/powerpoint/2010/main" val="2651335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14B17-DF24-D0FF-0C4C-E0AE307273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CB9FB6-B51D-44E3-9946-2BE98EBD904A}"/>
              </a:ext>
            </a:extLst>
          </p:cNvPr>
          <p:cNvSpPr>
            <a:spLocks noGrp="1"/>
          </p:cNvSpPr>
          <p:nvPr>
            <p:ph type="title"/>
          </p:nvPr>
        </p:nvSpPr>
        <p:spPr/>
        <p:txBody>
          <a:bodyPr/>
          <a:lstStyle/>
          <a:p>
            <a:r>
              <a:rPr lang="en-US" dirty="0"/>
              <a:t>New Resource for Admissions &amp; Records Professionals</a:t>
            </a:r>
          </a:p>
        </p:txBody>
      </p:sp>
      <p:sp>
        <p:nvSpPr>
          <p:cNvPr id="3" name="Slide Number Placeholder 2">
            <a:extLst>
              <a:ext uri="{FF2B5EF4-FFF2-40B4-BE49-F238E27FC236}">
                <a16:creationId xmlns:a16="http://schemas.microsoft.com/office/drawing/2014/main" id="{112A58AF-6E1F-7172-C826-A0C50AB49AC8}"/>
              </a:ext>
            </a:extLst>
          </p:cNvPr>
          <p:cNvSpPr>
            <a:spLocks noGrp="1"/>
          </p:cNvSpPr>
          <p:nvPr>
            <p:ph type="sldNum" sz="quarter" idx="10"/>
          </p:nvPr>
        </p:nvSpPr>
        <p:spPr/>
        <p:txBody>
          <a:bodyPr/>
          <a:lstStyle/>
          <a:p>
            <a:fld id="{7934E7AA-586C-4B13-A389-1429762DA247}" type="slidenum">
              <a:rPr lang="en-US" smtClean="0"/>
              <a:pPr/>
              <a:t>45</a:t>
            </a:fld>
            <a:endParaRPr lang="en-US" dirty="0"/>
          </a:p>
        </p:txBody>
      </p:sp>
      <p:sp>
        <p:nvSpPr>
          <p:cNvPr id="4" name="Text Placeholder 3">
            <a:extLst>
              <a:ext uri="{FF2B5EF4-FFF2-40B4-BE49-F238E27FC236}">
                <a16:creationId xmlns:a16="http://schemas.microsoft.com/office/drawing/2014/main" id="{F7E82621-CE9C-8AF8-D8B7-B2023102FF1F}"/>
              </a:ext>
            </a:extLst>
          </p:cNvPr>
          <p:cNvSpPr>
            <a:spLocks noGrp="1"/>
          </p:cNvSpPr>
          <p:nvPr>
            <p:ph type="body" sz="quarter" idx="11"/>
          </p:nvPr>
        </p:nvSpPr>
        <p:spPr/>
        <p:txBody>
          <a:bodyPr>
            <a:normAutofit fontScale="77500" lnSpcReduction="20000"/>
          </a:bodyPr>
          <a:lstStyle/>
          <a:p>
            <a:pPr marL="0" indent="0">
              <a:buNone/>
            </a:pPr>
            <a:r>
              <a:rPr lang="en-US" dirty="0"/>
              <a:t>The </a:t>
            </a:r>
            <a:r>
              <a:rPr lang="en-US" b="1" dirty="0"/>
              <a:t>CCC | Admissions and Records Professionals Learning Community</a:t>
            </a:r>
            <a:br>
              <a:rPr lang="en-US" dirty="0"/>
            </a:br>
            <a:r>
              <a:rPr lang="en-US" dirty="0"/>
              <a:t>is now live on the </a:t>
            </a:r>
            <a:r>
              <a:rPr lang="en-US" b="1" dirty="0"/>
              <a:t>Vision Resource Center (VRC).</a:t>
            </a:r>
            <a:endParaRPr lang="en-US" dirty="0"/>
          </a:p>
          <a:p>
            <a:pPr marL="0" indent="0">
              <a:buNone/>
            </a:pPr>
            <a:r>
              <a:rPr lang="en-US" dirty="0"/>
              <a:t>This community was created to serve as a </a:t>
            </a:r>
            <a:r>
              <a:rPr lang="en-US" b="1" dirty="0"/>
              <a:t>centralized, systemwide space</a:t>
            </a:r>
            <a:r>
              <a:rPr lang="en-US" dirty="0"/>
              <a:t> for:</a:t>
            </a:r>
          </a:p>
          <a:p>
            <a:r>
              <a:rPr lang="en-US" dirty="0"/>
              <a:t>Foundational guidance</a:t>
            </a:r>
          </a:p>
          <a:p>
            <a:r>
              <a:rPr lang="en-US" dirty="0"/>
              <a:t>Training materials</a:t>
            </a:r>
          </a:p>
          <a:p>
            <a:r>
              <a:rPr lang="en-US" dirty="0"/>
              <a:t>Key regulatory resources</a:t>
            </a:r>
          </a:p>
          <a:p>
            <a:pPr marL="0" indent="0">
              <a:buNone/>
            </a:pPr>
            <a:r>
              <a:rPr lang="en-US" dirty="0"/>
              <a:t>Supporting:</a:t>
            </a:r>
          </a:p>
          <a:p>
            <a:r>
              <a:rPr lang="en-US" dirty="0"/>
              <a:t>Student access</a:t>
            </a:r>
          </a:p>
          <a:p>
            <a:r>
              <a:rPr lang="en-US" dirty="0"/>
              <a:t>Equity</a:t>
            </a:r>
          </a:p>
          <a:p>
            <a:r>
              <a:rPr lang="en-US" dirty="0"/>
              <a:t>Compliance</a:t>
            </a:r>
          </a:p>
          <a:p>
            <a:r>
              <a:rPr lang="en-US" dirty="0"/>
              <a:t>Institutional integrity across the California Community Colleges</a:t>
            </a:r>
          </a:p>
        </p:txBody>
      </p:sp>
    </p:spTree>
    <p:extLst>
      <p:ext uri="{BB962C8B-B14F-4D97-AF65-F5344CB8AC3E}">
        <p14:creationId xmlns:p14="http://schemas.microsoft.com/office/powerpoint/2010/main" val="12039788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3EF5E-EFAC-A6C7-4C63-15188A74521D}"/>
              </a:ext>
            </a:extLst>
          </p:cNvPr>
          <p:cNvSpPr>
            <a:spLocks noGrp="1"/>
          </p:cNvSpPr>
          <p:nvPr>
            <p:ph type="title"/>
          </p:nvPr>
        </p:nvSpPr>
        <p:spPr/>
        <p:txBody>
          <a:bodyPr/>
          <a:lstStyle/>
          <a:p>
            <a:r>
              <a:rPr lang="en-US" dirty="0"/>
              <a:t>Resources Available in the Community</a:t>
            </a:r>
          </a:p>
        </p:txBody>
      </p:sp>
      <p:sp>
        <p:nvSpPr>
          <p:cNvPr id="3" name="Slide Number Placeholder 2">
            <a:extLst>
              <a:ext uri="{FF2B5EF4-FFF2-40B4-BE49-F238E27FC236}">
                <a16:creationId xmlns:a16="http://schemas.microsoft.com/office/drawing/2014/main" id="{0AAEDD5B-23E5-62C7-C489-44EAD746E301}"/>
              </a:ext>
            </a:extLst>
          </p:cNvPr>
          <p:cNvSpPr>
            <a:spLocks noGrp="1"/>
          </p:cNvSpPr>
          <p:nvPr>
            <p:ph type="sldNum" sz="quarter" idx="10"/>
          </p:nvPr>
        </p:nvSpPr>
        <p:spPr/>
        <p:txBody>
          <a:bodyPr/>
          <a:lstStyle/>
          <a:p>
            <a:fld id="{7934E7AA-586C-4B13-A389-1429762DA247}" type="slidenum">
              <a:rPr lang="en-US" smtClean="0"/>
              <a:pPr/>
              <a:t>46</a:t>
            </a:fld>
            <a:endParaRPr lang="en-US" dirty="0"/>
          </a:p>
        </p:txBody>
      </p:sp>
      <p:sp>
        <p:nvSpPr>
          <p:cNvPr id="4" name="Text Placeholder 3">
            <a:extLst>
              <a:ext uri="{FF2B5EF4-FFF2-40B4-BE49-F238E27FC236}">
                <a16:creationId xmlns:a16="http://schemas.microsoft.com/office/drawing/2014/main" id="{02E53057-C03B-72EE-AC98-BCDD8FF12882}"/>
              </a:ext>
            </a:extLst>
          </p:cNvPr>
          <p:cNvSpPr>
            <a:spLocks noGrp="1"/>
          </p:cNvSpPr>
          <p:nvPr>
            <p:ph type="body" sz="quarter" idx="11"/>
          </p:nvPr>
        </p:nvSpPr>
        <p:spPr/>
        <p:txBody>
          <a:bodyPr>
            <a:normAutofit fontScale="77500" lnSpcReduction="20000"/>
          </a:bodyPr>
          <a:lstStyle/>
          <a:p>
            <a:pPr marL="0" indent="0">
              <a:buNone/>
            </a:pPr>
            <a:r>
              <a:rPr lang="en-US" dirty="0"/>
              <a:t>Within the community, you will find:</a:t>
            </a:r>
          </a:p>
          <a:p>
            <a:pPr marL="0" indent="0">
              <a:buNone/>
            </a:pPr>
            <a:r>
              <a:rPr lang="en-US" b="1" dirty="0"/>
              <a:t>Admissions &amp; Records Handbook</a:t>
            </a:r>
            <a:endParaRPr lang="en-US" dirty="0"/>
          </a:p>
          <a:p>
            <a:r>
              <a:rPr lang="en-US" dirty="0"/>
              <a:t>Official guidance issued by the Chancellor’s Office</a:t>
            </a:r>
          </a:p>
          <a:p>
            <a:r>
              <a:rPr lang="en-US" dirty="0"/>
              <a:t>Covers regulatory compliance, admissions processes, and records management</a:t>
            </a:r>
          </a:p>
          <a:p>
            <a:pPr marL="0" indent="0">
              <a:buNone/>
            </a:pPr>
            <a:r>
              <a:rPr lang="en-US" b="1" dirty="0"/>
              <a:t>New Directors Training Presentations</a:t>
            </a:r>
          </a:p>
          <a:p>
            <a:r>
              <a:rPr lang="en-US" dirty="0"/>
              <a:t>Remediated presentations from the </a:t>
            </a:r>
            <a:r>
              <a:rPr lang="en-US" b="1" dirty="0"/>
              <a:t>2025 New Directors Training</a:t>
            </a:r>
          </a:p>
          <a:p>
            <a:r>
              <a:rPr lang="en-US" dirty="0"/>
              <a:t>Designed for leaders in Admissions &amp; Records, Financial Aid, and EOPS</a:t>
            </a:r>
          </a:p>
          <a:p>
            <a:pPr marL="0" indent="0">
              <a:buNone/>
            </a:pPr>
            <a:r>
              <a:rPr lang="en-US" b="1" dirty="0"/>
              <a:t>Training Modules</a:t>
            </a:r>
          </a:p>
          <a:p>
            <a:r>
              <a:rPr lang="en-US" dirty="0"/>
              <a:t>5 asynchronous and self-paced Admissions &amp; Records training modules</a:t>
            </a:r>
          </a:p>
          <a:p>
            <a:r>
              <a:rPr lang="en-US" dirty="0"/>
              <a:t>Current modules include Residency, Dual Enrollment, Credit Course Repetition, Interacting with Financial Aid, and Reporting and Audits</a:t>
            </a:r>
          </a:p>
          <a:p>
            <a:endParaRPr lang="en-US" b="1" dirty="0"/>
          </a:p>
        </p:txBody>
      </p:sp>
    </p:spTree>
    <p:extLst>
      <p:ext uri="{BB962C8B-B14F-4D97-AF65-F5344CB8AC3E}">
        <p14:creationId xmlns:p14="http://schemas.microsoft.com/office/powerpoint/2010/main" val="29713070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CF50E-1217-1C70-32CE-88AB49BDC9B7}"/>
              </a:ext>
            </a:extLst>
          </p:cNvPr>
          <p:cNvSpPr>
            <a:spLocks noGrp="1"/>
          </p:cNvSpPr>
          <p:nvPr>
            <p:ph type="title"/>
          </p:nvPr>
        </p:nvSpPr>
        <p:spPr>
          <a:xfrm>
            <a:off x="0" y="684102"/>
            <a:ext cx="4939748" cy="1165963"/>
          </a:xfrm>
        </p:spPr>
        <p:txBody>
          <a:bodyPr anchor="t">
            <a:normAutofit/>
          </a:bodyPr>
          <a:lstStyle/>
          <a:p>
            <a:r>
              <a:rPr lang="en-US" sz="2500"/>
              <a:t>How to Access the Community</a:t>
            </a:r>
          </a:p>
        </p:txBody>
      </p:sp>
      <p:sp>
        <p:nvSpPr>
          <p:cNvPr id="4" name="Text Placeholder 3">
            <a:extLst>
              <a:ext uri="{FF2B5EF4-FFF2-40B4-BE49-F238E27FC236}">
                <a16:creationId xmlns:a16="http://schemas.microsoft.com/office/drawing/2014/main" id="{6D601CDC-9EB0-4282-A35F-71B0A3A8A2B0}"/>
              </a:ext>
            </a:extLst>
          </p:cNvPr>
          <p:cNvSpPr>
            <a:spLocks noGrp="1"/>
          </p:cNvSpPr>
          <p:nvPr>
            <p:ph type="body" sz="quarter" idx="11"/>
          </p:nvPr>
        </p:nvSpPr>
        <p:spPr>
          <a:xfrm>
            <a:off x="0" y="1849438"/>
            <a:ext cx="4940300" cy="3935412"/>
          </a:xfrm>
        </p:spPr>
        <p:txBody>
          <a:bodyPr>
            <a:normAutofit/>
          </a:bodyPr>
          <a:lstStyle/>
          <a:p>
            <a:pPr marL="0" indent="0">
              <a:buNone/>
            </a:pPr>
            <a:r>
              <a:rPr lang="en-US" dirty="0"/>
              <a:t>1. Log in to the VRC </a:t>
            </a:r>
          </a:p>
          <a:p>
            <a:pPr marL="0" indent="0">
              <a:buNone/>
            </a:pPr>
            <a:r>
              <a:rPr lang="en-US" dirty="0"/>
              <a:t>2. Click the </a:t>
            </a:r>
            <a:r>
              <a:rPr lang="en-US" b="1" dirty="0"/>
              <a:t>Connect Communities</a:t>
            </a:r>
            <a:r>
              <a:rPr lang="en-US" dirty="0"/>
              <a:t> icon</a:t>
            </a:r>
          </a:p>
          <a:p>
            <a:pPr marL="0" indent="0">
              <a:buNone/>
            </a:pPr>
            <a:r>
              <a:rPr lang="en-US" dirty="0"/>
              <a:t>3. Select </a:t>
            </a:r>
            <a:r>
              <a:rPr lang="en-US" b="1" dirty="0"/>
              <a:t>CCC | Admissions and Records Professionals</a:t>
            </a:r>
            <a:endParaRPr lang="en-US" dirty="0"/>
          </a:p>
          <a:p>
            <a:pPr marL="0" indent="0">
              <a:buNone/>
            </a:pPr>
            <a:r>
              <a:rPr lang="en-US" dirty="0"/>
              <a:t>4. Click </a:t>
            </a:r>
            <a:r>
              <a:rPr lang="en-US" b="1" dirty="0"/>
              <a:t>Join</a:t>
            </a:r>
            <a:endParaRPr lang="en-US" dirty="0"/>
          </a:p>
        </p:txBody>
      </p:sp>
      <p:pic>
        <p:nvPicPr>
          <p:cNvPr id="5" name="Picture 4">
            <a:extLst>
              <a:ext uri="{FF2B5EF4-FFF2-40B4-BE49-F238E27FC236}">
                <a16:creationId xmlns:a16="http://schemas.microsoft.com/office/drawing/2014/main" id="{442ED232-502C-86C0-425A-620D6498AF91}"/>
              </a:ext>
            </a:extLst>
          </p:cNvPr>
          <p:cNvPicPr>
            <a:picLocks noChangeAspect="1"/>
          </p:cNvPicPr>
          <p:nvPr/>
        </p:nvPicPr>
        <p:blipFill>
          <a:blip r:embed="rId3"/>
          <a:stretch>
            <a:fillRect/>
          </a:stretch>
        </p:blipFill>
        <p:spPr>
          <a:xfrm>
            <a:off x="6092825" y="379412"/>
            <a:ext cx="6099175" cy="6099175"/>
          </a:xfrm>
          <a:prstGeom prst="rect">
            <a:avLst/>
          </a:prstGeom>
          <a:noFill/>
        </p:spPr>
      </p:pic>
      <p:sp>
        <p:nvSpPr>
          <p:cNvPr id="3" name="Slide Number Placeholder 2">
            <a:extLst>
              <a:ext uri="{FF2B5EF4-FFF2-40B4-BE49-F238E27FC236}">
                <a16:creationId xmlns:a16="http://schemas.microsoft.com/office/drawing/2014/main" id="{096AFAE7-D605-26CD-8BE9-E84D09DE176C}"/>
              </a:ext>
            </a:extLst>
          </p:cNvPr>
          <p:cNvSpPr>
            <a:spLocks noGrp="1"/>
          </p:cNvSpPr>
          <p:nvPr>
            <p:ph type="sldNum" sz="quarter" idx="10"/>
          </p:nvPr>
        </p:nvSpPr>
        <p:spPr>
          <a:xfrm>
            <a:off x="11330940" y="6155346"/>
            <a:ext cx="365760" cy="365125"/>
          </a:xfrm>
        </p:spPr>
        <p:txBody>
          <a:bodyPr anchor="ctr">
            <a:normAutofit/>
          </a:bodyPr>
          <a:lstStyle/>
          <a:p>
            <a:pPr>
              <a:spcAft>
                <a:spcPts val="600"/>
              </a:spcAft>
            </a:pPr>
            <a:fld id="{7934E7AA-586C-4B13-A389-1429762DA247}" type="slidenum">
              <a:rPr lang="en-US" smtClean="0"/>
              <a:pPr>
                <a:spcAft>
                  <a:spcPts val="600"/>
                </a:spcAft>
              </a:pPr>
              <a:t>47</a:t>
            </a:fld>
            <a:endParaRPr lang="en-US"/>
          </a:p>
        </p:txBody>
      </p:sp>
      <p:sp>
        <p:nvSpPr>
          <p:cNvPr id="7" name="Arrow: Right 6">
            <a:extLst>
              <a:ext uri="{FF2B5EF4-FFF2-40B4-BE49-F238E27FC236}">
                <a16:creationId xmlns:a16="http://schemas.microsoft.com/office/drawing/2014/main" id="{2CDFC4CF-1602-4207-6D70-91CC63B4B043}"/>
              </a:ext>
            </a:extLst>
          </p:cNvPr>
          <p:cNvSpPr/>
          <p:nvPr/>
        </p:nvSpPr>
        <p:spPr>
          <a:xfrm>
            <a:off x="3736813" y="2147862"/>
            <a:ext cx="808181" cy="184727"/>
          </a:xfrm>
          <a:prstGeom prst="rightArrow">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74619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72528B-E705-96CC-8BFF-2C9215750789}"/>
              </a:ext>
            </a:extLst>
          </p:cNvPr>
          <p:cNvSpPr>
            <a:spLocks noGrp="1"/>
          </p:cNvSpPr>
          <p:nvPr>
            <p:ph type="subTitle" idx="1"/>
          </p:nvPr>
        </p:nvSpPr>
        <p:spPr/>
        <p:txBody>
          <a:bodyPr/>
          <a:lstStyle/>
          <a:p>
            <a:r>
              <a:rPr lang="en-US" dirty="0"/>
              <a:t>Q &amp; A</a:t>
            </a:r>
          </a:p>
        </p:txBody>
      </p:sp>
      <p:sp>
        <p:nvSpPr>
          <p:cNvPr id="4" name="Text Placeholder 3">
            <a:extLst>
              <a:ext uri="{FF2B5EF4-FFF2-40B4-BE49-F238E27FC236}">
                <a16:creationId xmlns:a16="http://schemas.microsoft.com/office/drawing/2014/main" id="{DF7360F6-8B59-B317-DFB4-143AECDBBD77}"/>
              </a:ext>
            </a:extLst>
          </p:cNvPr>
          <p:cNvSpPr>
            <a:spLocks noGrp="1"/>
          </p:cNvSpPr>
          <p:nvPr>
            <p:ph type="body" sz="quarter" idx="12"/>
          </p:nvPr>
        </p:nvSpPr>
        <p:spPr/>
        <p:txBody>
          <a:bodyPr/>
          <a:lstStyle/>
          <a:p>
            <a:endParaRPr lang="en-US" dirty="0"/>
          </a:p>
        </p:txBody>
      </p:sp>
      <p:sp>
        <p:nvSpPr>
          <p:cNvPr id="5" name="Picture Placeholder 4">
            <a:extLst>
              <a:ext uri="{FF2B5EF4-FFF2-40B4-BE49-F238E27FC236}">
                <a16:creationId xmlns:a16="http://schemas.microsoft.com/office/drawing/2014/main" id="{A1E924F3-B254-2EC1-59F4-A15C3ED13F25}"/>
              </a:ext>
            </a:extLst>
          </p:cNvPr>
          <p:cNvSpPr>
            <a:spLocks noGrp="1"/>
          </p:cNvSpPr>
          <p:nvPr>
            <p:ph type="pic"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D869A1-85C1-6E91-A3D9-B8AB41DF0F75}"/>
              </a:ext>
            </a:extLst>
          </p:cNvPr>
          <p:cNvSpPr>
            <a:spLocks noGrp="1"/>
          </p:cNvSpPr>
          <p:nvPr>
            <p:ph type="sldNum" sz="quarter" idx="10"/>
          </p:nvPr>
        </p:nvSpPr>
        <p:spPr/>
        <p:txBody>
          <a:bodyPr/>
          <a:lstStyle/>
          <a:p>
            <a:fld id="{7934E7AA-586C-4B13-A389-1429762DA247}" type="slidenum">
              <a:rPr lang="en-US" smtClean="0"/>
              <a:pPr/>
              <a:t>48</a:t>
            </a:fld>
            <a:endParaRPr lang="en-US" dirty="0"/>
          </a:p>
        </p:txBody>
      </p:sp>
    </p:spTree>
    <p:extLst>
      <p:ext uri="{BB962C8B-B14F-4D97-AF65-F5344CB8AC3E}">
        <p14:creationId xmlns:p14="http://schemas.microsoft.com/office/powerpoint/2010/main" val="1660627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endParaRPr lang="en-US" dirty="0"/>
          </a:p>
        </p:txBody>
      </p:sp>
      <p:sp>
        <p:nvSpPr>
          <p:cNvPr id="3" name="Slide Number Placeholder 2"/>
          <p:cNvSpPr>
            <a:spLocks noGrp="1"/>
          </p:cNvSpPr>
          <p:nvPr>
            <p:ph type="sldNum" sz="quarter" idx="10"/>
          </p:nvPr>
        </p:nvSpPr>
        <p:spPr/>
        <p:txBody>
          <a:bodyPr/>
          <a:lstStyle/>
          <a:p>
            <a:fld id="{7934E7AA-586C-4B13-A389-1429762DA247}" type="slidenum">
              <a:rPr lang="en-US" smtClean="0"/>
              <a:pPr/>
              <a:t>49</a:t>
            </a:fld>
            <a:endParaRPr lang="en-US" dirty="0"/>
          </a:p>
        </p:txBody>
      </p:sp>
    </p:spTree>
    <p:extLst>
      <p:ext uri="{BB962C8B-B14F-4D97-AF65-F5344CB8AC3E}">
        <p14:creationId xmlns:p14="http://schemas.microsoft.com/office/powerpoint/2010/main" val="1833421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282880fb0cb_0_894"/>
          <p:cNvSpPr txBox="1"/>
          <p:nvPr/>
        </p:nvSpPr>
        <p:spPr>
          <a:xfrm>
            <a:off x="642938" y="0"/>
            <a:ext cx="9758400" cy="10479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800"/>
              <a:buFont typeface="Arial"/>
              <a:buNone/>
            </a:pPr>
            <a:r>
              <a:rPr lang="en-US" sz="2800" b="1" dirty="0">
                <a:solidFill>
                  <a:schemeClr val="dk1"/>
                </a:solidFill>
              </a:rPr>
              <a:t>How We Know We’re Getting There: Goals &amp; Metrics</a:t>
            </a:r>
            <a:endParaRPr dirty="0"/>
          </a:p>
        </p:txBody>
      </p:sp>
      <p:cxnSp>
        <p:nvCxnSpPr>
          <p:cNvPr id="332" name="Google Shape;332;g282880fb0cb_0_894"/>
          <p:cNvCxnSpPr/>
          <p:nvPr/>
        </p:nvCxnSpPr>
        <p:spPr>
          <a:xfrm>
            <a:off x="1629038" y="1096270"/>
            <a:ext cx="7777500" cy="0"/>
          </a:xfrm>
          <a:prstGeom prst="straightConnector1">
            <a:avLst/>
          </a:prstGeom>
          <a:noFill/>
          <a:ln w="73025" cap="flat" cmpd="sng">
            <a:solidFill>
              <a:srgbClr val="FFB600"/>
            </a:solidFill>
            <a:prstDash val="solid"/>
            <a:miter lim="800000"/>
            <a:headEnd type="none" w="sm" len="sm"/>
            <a:tailEnd type="none" w="sm" len="sm"/>
          </a:ln>
        </p:spPr>
      </p:cxnSp>
      <p:grpSp>
        <p:nvGrpSpPr>
          <p:cNvPr id="333" name="Google Shape;333;g282880fb0cb_0_894"/>
          <p:cNvGrpSpPr/>
          <p:nvPr/>
        </p:nvGrpSpPr>
        <p:grpSpPr>
          <a:xfrm>
            <a:off x="643065" y="4304089"/>
            <a:ext cx="10530721" cy="1274838"/>
            <a:chOff x="1593000" y="2322568"/>
            <a:chExt cx="5957975" cy="643500"/>
          </a:xfrm>
        </p:grpSpPr>
        <p:sp>
          <p:nvSpPr>
            <p:cNvPr id="334" name="Google Shape;334;g282880fb0cb_0_894"/>
            <p:cNvSpPr/>
            <p:nvPr/>
          </p:nvSpPr>
          <p:spPr>
            <a:xfrm>
              <a:off x="3728375" y="2322568"/>
              <a:ext cx="3822600" cy="6435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335" name="Google Shape;335;g282880fb0cb_0_894"/>
            <p:cNvSpPr/>
            <p:nvPr/>
          </p:nvSpPr>
          <p:spPr>
            <a:xfrm flipH="1">
              <a:off x="2283025" y="2322575"/>
              <a:ext cx="1844400" cy="6426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336" name="Google Shape;336;g282880fb0cb_0_894"/>
            <p:cNvSpPr/>
            <p:nvPr/>
          </p:nvSpPr>
          <p:spPr>
            <a:xfrm rot="-5400000">
              <a:off x="3501574" y="1934671"/>
              <a:ext cx="643356" cy="1419149"/>
            </a:xfrm>
            <a:prstGeom prst="flowChartOffpageConnector">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337" name="Google Shape;337;g282880fb0cb_0_894"/>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2000" b="1" dirty="0">
                  <a:solidFill>
                    <a:schemeClr val="lt1"/>
                  </a:solidFill>
                </a:rPr>
                <a:t>Equity in Support</a:t>
              </a:r>
              <a:endParaRPr sz="1300" dirty="0">
                <a:solidFill>
                  <a:schemeClr val="lt1"/>
                </a:solidFill>
                <a:latin typeface="Roboto"/>
                <a:ea typeface="Roboto"/>
                <a:cs typeface="Roboto"/>
                <a:sym typeface="Roboto"/>
              </a:endParaRPr>
            </a:p>
            <a:p>
              <a:pPr marL="0" lvl="0" indent="0" algn="l" rtl="0">
                <a:lnSpc>
                  <a:spcPct val="115000"/>
                </a:lnSpc>
                <a:spcBef>
                  <a:spcPts val="0"/>
                </a:spcBef>
                <a:spcAft>
                  <a:spcPts val="0"/>
                </a:spcAft>
                <a:buNone/>
              </a:pPr>
              <a:endParaRPr sz="1300" dirty="0">
                <a:solidFill>
                  <a:srgbClr val="FFFFFF"/>
                </a:solidFill>
                <a:latin typeface="Roboto Medium"/>
                <a:ea typeface="Roboto Medium"/>
                <a:cs typeface="Roboto Medium"/>
                <a:sym typeface="Roboto Medium"/>
              </a:endParaRPr>
            </a:p>
          </p:txBody>
        </p:sp>
        <p:sp>
          <p:nvSpPr>
            <p:cNvPr id="338" name="Google Shape;338;g282880fb0cb_0_894"/>
            <p:cNvSpPr/>
            <p:nvPr/>
          </p:nvSpPr>
          <p:spPr>
            <a:xfrm>
              <a:off x="1593000" y="2322568"/>
              <a:ext cx="690000" cy="642300"/>
            </a:xfrm>
            <a:prstGeom prst="rect">
              <a:avLst/>
            </a:prstGeom>
            <a:solidFill>
              <a:schemeClr val="dk1"/>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339" name="Google Shape;339;g282880fb0cb_0_894"/>
            <p:cNvSpPr/>
            <p:nvPr/>
          </p:nvSpPr>
          <p:spPr>
            <a:xfrm>
              <a:off x="4387850" y="2323750"/>
              <a:ext cx="2971200" cy="642300"/>
            </a:xfrm>
            <a:prstGeom prst="rect">
              <a:avLst/>
            </a:prstGeom>
            <a:noFill/>
            <a:ln>
              <a:noFill/>
            </a:ln>
          </p:spPr>
          <p:txBody>
            <a:bodyPr spcFirstLastPara="1" wrap="square" lIns="121900" tIns="121900" rIns="121900" bIns="121900" anchor="ctr" anchorCtr="0">
              <a:noAutofit/>
            </a:bodyPr>
            <a:lstStyle/>
            <a:p>
              <a:pPr marL="609600" lvl="0" indent="-387350" algn="l" rtl="0">
                <a:spcBef>
                  <a:spcPts val="0"/>
                </a:spcBef>
                <a:spcAft>
                  <a:spcPts val="0"/>
                </a:spcAft>
                <a:buSzPts val="1300"/>
                <a:buChar char="●"/>
              </a:pPr>
              <a:r>
                <a:rPr lang="en-US" sz="1300" dirty="0"/>
                <a:t>Increase with equity the number of </a:t>
              </a:r>
              <a:r>
                <a:rPr lang="en-US" sz="1300" dirty="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2"/>
                    </a:ext>
                  </a:extLst>
                </a:rPr>
                <a:t>California Community College</a:t>
              </a:r>
              <a:r>
                <a:rPr lang="en-US" sz="1300" strike="sngStrike" dirty="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2"/>
                    </a:ext>
                  </a:extLst>
                </a:rPr>
                <a:t>s</a:t>
              </a:r>
              <a:r>
                <a:rPr lang="en-US" sz="1300" dirty="0"/>
                <a:t> students receiving state and federal aid for which they are eligible to better support their educational journey.</a:t>
              </a:r>
              <a:endParaRPr sz="1300" dirty="0"/>
            </a:p>
            <a:p>
              <a:pPr marL="609600" lvl="0" indent="0" algn="l" rtl="0">
                <a:spcBef>
                  <a:spcPts val="0"/>
                </a:spcBef>
                <a:spcAft>
                  <a:spcPts val="0"/>
                </a:spcAft>
                <a:buNone/>
              </a:pPr>
              <a:endParaRPr sz="1300" dirty="0"/>
            </a:p>
            <a:p>
              <a:pPr marL="609600" lvl="0" indent="-387350" algn="l" rtl="0">
                <a:spcBef>
                  <a:spcPts val="0"/>
                </a:spcBef>
                <a:spcAft>
                  <a:spcPts val="0"/>
                </a:spcAft>
                <a:buSzPts val="1300"/>
                <a:buChar char="●"/>
              </a:pPr>
              <a:r>
                <a:rPr lang="en-US" sz="1300" dirty="0"/>
                <a:t>Decrease the number of units in excess of 60 units for the Associate Degree for Transfer</a:t>
              </a:r>
              <a:r>
                <a:rPr lang="en-US" sz="1300" dirty="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3"/>
                    </a:ext>
                  </a:extLst>
                </a:rPr>
                <a:t>.</a:t>
              </a:r>
              <a:endParaRPr sz="1300" dirty="0"/>
            </a:p>
          </p:txBody>
        </p:sp>
      </p:grpSp>
      <p:sp>
        <p:nvSpPr>
          <p:cNvPr id="340" name="Google Shape;340;g282880fb0cb_0_894"/>
          <p:cNvSpPr/>
          <p:nvPr/>
        </p:nvSpPr>
        <p:spPr>
          <a:xfrm>
            <a:off x="4417211" y="3006147"/>
            <a:ext cx="6756446" cy="1274838"/>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341" name="Google Shape;341;g282880fb0cb_0_894"/>
          <p:cNvSpPr/>
          <p:nvPr/>
        </p:nvSpPr>
        <p:spPr>
          <a:xfrm flipH="1">
            <a:off x="1862555" y="3006161"/>
            <a:ext cx="3259977" cy="1273055"/>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342" name="Google Shape;342;g282880fb0cb_0_894"/>
          <p:cNvSpPr/>
          <p:nvPr/>
        </p:nvSpPr>
        <p:spPr>
          <a:xfrm rot="-5400000">
            <a:off x="3947630" y="2389250"/>
            <a:ext cx="1274552" cy="2508346"/>
          </a:xfrm>
          <a:prstGeom prst="flowChartOffpageConnector">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343" name="Google Shape;343;g282880fb0cb_0_894"/>
          <p:cNvSpPr/>
          <p:nvPr/>
        </p:nvSpPr>
        <p:spPr>
          <a:xfrm>
            <a:off x="2007573" y="3296176"/>
            <a:ext cx="3430187" cy="982427"/>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2000" b="1" dirty="0">
                <a:solidFill>
                  <a:schemeClr val="dk1"/>
                </a:solidFill>
              </a:rPr>
              <a:t>Equity in Access</a:t>
            </a:r>
            <a:endParaRPr sz="1300" dirty="0">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300" dirty="0">
              <a:solidFill>
                <a:srgbClr val="FFFFFF"/>
              </a:solidFill>
              <a:latin typeface="Roboto Medium"/>
              <a:ea typeface="Roboto Medium"/>
              <a:cs typeface="Roboto Medium"/>
              <a:sym typeface="Roboto Medium"/>
            </a:endParaRPr>
          </a:p>
        </p:txBody>
      </p:sp>
      <p:sp>
        <p:nvSpPr>
          <p:cNvPr id="344" name="Google Shape;344;g282880fb0cb_0_894"/>
          <p:cNvSpPr/>
          <p:nvPr/>
        </p:nvSpPr>
        <p:spPr>
          <a:xfrm>
            <a:off x="642936" y="3006147"/>
            <a:ext cx="1219575" cy="1272461"/>
          </a:xfrm>
          <a:prstGeom prst="rect">
            <a:avLst/>
          </a:prstGeom>
          <a:solidFill>
            <a:schemeClr val="accent2"/>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345" name="Google Shape;345;g282880fb0cb_0_894"/>
          <p:cNvSpPr/>
          <p:nvPr/>
        </p:nvSpPr>
        <p:spPr>
          <a:xfrm>
            <a:off x="5582833" y="3008489"/>
            <a:ext cx="5251596" cy="1272461"/>
          </a:xfrm>
          <a:prstGeom prst="rect">
            <a:avLst/>
          </a:prstGeom>
          <a:noFill/>
          <a:ln>
            <a:noFill/>
          </a:ln>
        </p:spPr>
        <p:txBody>
          <a:bodyPr spcFirstLastPara="1" wrap="square" lIns="121900" tIns="121900" rIns="121900" bIns="121900" anchor="ctr" anchorCtr="0">
            <a:noAutofit/>
          </a:bodyPr>
          <a:lstStyle/>
          <a:p>
            <a:pPr marL="457200" lvl="0" indent="-311150" algn="l" rtl="0">
              <a:spcBef>
                <a:spcPts val="0"/>
              </a:spcBef>
              <a:spcAft>
                <a:spcPts val="0"/>
              </a:spcAft>
              <a:buClr>
                <a:schemeClr val="lt1"/>
              </a:buClr>
              <a:buSzPts val="1300"/>
              <a:buChar char="●"/>
            </a:pPr>
            <a:r>
              <a:rPr lang="en-US" sz="1300" dirty="0">
                <a:solidFill>
                  <a:schemeClr val="lt1"/>
                </a:solidFill>
              </a:rPr>
              <a:t>Increase with equity the number of students attending a California community college, with particular emphasis on the number of underserved Californians.</a:t>
            </a:r>
            <a:endParaRPr sz="1300" dirty="0">
              <a:solidFill>
                <a:schemeClr val="lt1"/>
              </a:solidFill>
            </a:endParaRPr>
          </a:p>
        </p:txBody>
      </p:sp>
      <p:grpSp>
        <p:nvGrpSpPr>
          <p:cNvPr id="346" name="Google Shape;346;g282880fb0cb_0_894"/>
          <p:cNvGrpSpPr/>
          <p:nvPr/>
        </p:nvGrpSpPr>
        <p:grpSpPr>
          <a:xfrm>
            <a:off x="643065" y="1708224"/>
            <a:ext cx="10530721" cy="1274838"/>
            <a:chOff x="1593000" y="2322568"/>
            <a:chExt cx="5957975" cy="643500"/>
          </a:xfrm>
        </p:grpSpPr>
        <p:sp>
          <p:nvSpPr>
            <p:cNvPr id="347" name="Google Shape;347;g282880fb0cb_0_894"/>
            <p:cNvSpPr/>
            <p:nvPr/>
          </p:nvSpPr>
          <p:spPr>
            <a:xfrm>
              <a:off x="3728375" y="2322568"/>
              <a:ext cx="3822600" cy="6435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348" name="Google Shape;348;g282880fb0cb_0_894"/>
            <p:cNvSpPr/>
            <p:nvPr/>
          </p:nvSpPr>
          <p:spPr>
            <a:xfrm flipH="1">
              <a:off x="2283025" y="2322575"/>
              <a:ext cx="1844400" cy="6426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349" name="Google Shape;349;g282880fb0cb_0_894"/>
            <p:cNvSpPr/>
            <p:nvPr/>
          </p:nvSpPr>
          <p:spPr>
            <a:xfrm rot="-5400000">
              <a:off x="3501574" y="1934671"/>
              <a:ext cx="643356" cy="1419149"/>
            </a:xfrm>
            <a:prstGeom prst="flowChartOffpageConnector">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350" name="Google Shape;350;g282880fb0cb_0_894"/>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Clr>
                  <a:srgbClr val="000000"/>
                </a:buClr>
                <a:buFont typeface="Arial"/>
                <a:buNone/>
              </a:pPr>
              <a:r>
                <a:rPr lang="en-US" sz="2000" b="1" dirty="0">
                  <a:solidFill>
                    <a:schemeClr val="lt1"/>
                  </a:solidFill>
                </a:rPr>
                <a:t>Equity in Success</a:t>
              </a:r>
              <a:endParaRPr sz="1300" dirty="0">
                <a:solidFill>
                  <a:schemeClr val="lt1"/>
                </a:solidFill>
                <a:latin typeface="Roboto"/>
                <a:ea typeface="Roboto"/>
                <a:cs typeface="Roboto"/>
                <a:sym typeface="Roboto"/>
              </a:endParaRPr>
            </a:p>
          </p:txBody>
        </p:sp>
        <p:sp>
          <p:nvSpPr>
            <p:cNvPr id="351" name="Google Shape;351;g282880fb0cb_0_894"/>
            <p:cNvSpPr/>
            <p:nvPr/>
          </p:nvSpPr>
          <p:spPr>
            <a:xfrm>
              <a:off x="4387845" y="2323755"/>
              <a:ext cx="3109800" cy="642300"/>
            </a:xfrm>
            <a:prstGeom prst="rect">
              <a:avLst/>
            </a:prstGeom>
            <a:noFill/>
            <a:ln>
              <a:noFill/>
            </a:ln>
          </p:spPr>
          <p:txBody>
            <a:bodyPr spcFirstLastPara="1" wrap="square" lIns="121900" tIns="121900" rIns="121900" bIns="121900" anchor="ctr" anchorCtr="0">
              <a:noAutofit/>
            </a:bodyPr>
            <a:lstStyle/>
            <a:p>
              <a:pPr marL="457200" lvl="0" indent="-311150" algn="l" rtl="0">
                <a:spcBef>
                  <a:spcPts val="0"/>
                </a:spcBef>
                <a:spcAft>
                  <a:spcPts val="0"/>
                </a:spcAft>
                <a:buSzPts val="1300"/>
                <a:buChar char="●"/>
              </a:pPr>
              <a:r>
                <a:rPr lang="en-US" sz="1300" dirty="0"/>
                <a:t>Increase with equity the number of </a:t>
              </a:r>
              <a:r>
                <a:rPr lang="en-US" sz="1300" dirty="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4"/>
                    </a:ext>
                  </a:extLst>
                </a:rPr>
                <a:t>California Community College</a:t>
              </a:r>
              <a:r>
                <a:rPr lang="en-US" sz="1300" dirty="0"/>
                <a:t> students:</a:t>
              </a:r>
              <a:endParaRPr sz="1300" dirty="0"/>
            </a:p>
            <a:p>
              <a:pPr marL="914400" lvl="1" indent="-311150" algn="l" rtl="0">
                <a:spcBef>
                  <a:spcPts val="0"/>
                </a:spcBef>
                <a:spcAft>
                  <a:spcPts val="0"/>
                </a:spcAft>
                <a:buSzPts val="1300"/>
                <a:buChar char="○"/>
              </a:pPr>
              <a:r>
                <a:rPr lang="en-US" sz="1300" dirty="0"/>
                <a:t>Who complete a meaningful educational outcome.</a:t>
              </a:r>
              <a:endParaRPr sz="1300" dirty="0"/>
            </a:p>
            <a:p>
              <a:pPr marL="914400" lvl="1" indent="-311150" algn="l" rtl="0">
                <a:spcBef>
                  <a:spcPts val="0"/>
                </a:spcBef>
                <a:spcAft>
                  <a:spcPts val="0"/>
                </a:spcAft>
                <a:buSzPts val="1300"/>
                <a:buChar char="○"/>
              </a:pPr>
              <a:r>
                <a:rPr lang="en-US" sz="1300" dirty="0"/>
                <a:t>Who attain a baccalaureate degree.</a:t>
              </a:r>
              <a:endParaRPr sz="1300" dirty="0"/>
            </a:p>
            <a:p>
              <a:pPr marL="914400" lvl="1" indent="-311150" algn="l" rtl="0">
                <a:spcBef>
                  <a:spcPts val="0"/>
                </a:spcBef>
                <a:spcAft>
                  <a:spcPts val="0"/>
                </a:spcAft>
                <a:buSzPts val="1300"/>
                <a:buChar char="○"/>
              </a:pPr>
              <a:r>
                <a:rPr lang="en-US" sz="1300" dirty="0"/>
                <a:t>Who earn a living wage.</a:t>
              </a:r>
              <a:endParaRPr sz="1300" dirty="0"/>
            </a:p>
          </p:txBody>
        </p:sp>
        <p:sp>
          <p:nvSpPr>
            <p:cNvPr id="352" name="Google Shape;352;g282880fb0cb_0_894"/>
            <p:cNvSpPr/>
            <p:nvPr/>
          </p:nvSpPr>
          <p:spPr>
            <a:xfrm>
              <a:off x="1593000" y="2322568"/>
              <a:ext cx="690000" cy="642300"/>
            </a:xfrm>
            <a:prstGeom prst="rect">
              <a:avLst/>
            </a:prstGeom>
            <a:solidFill>
              <a:schemeClr val="dk1"/>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44F84-44C1-7A39-6735-79CC56D583F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06F4479-00EA-A3CF-5D42-D1CC465B8733}"/>
              </a:ext>
            </a:extLst>
          </p:cNvPr>
          <p:cNvSpPr>
            <a:spLocks noGrp="1"/>
          </p:cNvSpPr>
          <p:nvPr>
            <p:ph type="subTitle" idx="1"/>
          </p:nvPr>
        </p:nvSpPr>
        <p:spPr/>
        <p:txBody>
          <a:bodyPr vert="horz" lIns="457200" tIns="45720" rIns="457200" bIns="228600" rtlCol="0" anchor="t">
            <a:noAutofit/>
          </a:bodyPr>
          <a:lstStyle/>
          <a:p>
            <a:r>
              <a:rPr lang="en-US" dirty="0">
                <a:latin typeface="Source Sans Pro"/>
                <a:ea typeface="Source Sans Pro"/>
              </a:rPr>
              <a:t>Regulation and Program Updates</a:t>
            </a:r>
            <a:endParaRPr lang="en-US" dirty="0"/>
          </a:p>
        </p:txBody>
      </p:sp>
      <p:sp>
        <p:nvSpPr>
          <p:cNvPr id="4" name="Text Placeholder 3">
            <a:extLst>
              <a:ext uri="{FF2B5EF4-FFF2-40B4-BE49-F238E27FC236}">
                <a16:creationId xmlns:a16="http://schemas.microsoft.com/office/drawing/2014/main" id="{67DFCD9A-1627-48AB-FCF1-FBB8E06614CF}"/>
              </a:ext>
            </a:extLst>
          </p:cNvPr>
          <p:cNvSpPr>
            <a:spLocks noGrp="1"/>
          </p:cNvSpPr>
          <p:nvPr>
            <p:ph type="body" sz="quarter" idx="12"/>
          </p:nvPr>
        </p:nvSpPr>
        <p:spPr>
          <a:xfrm>
            <a:off x="4939748" y="4991100"/>
            <a:ext cx="7252252" cy="1164246"/>
          </a:xfrm>
        </p:spPr>
        <p:txBody>
          <a:bodyPr vert="horz" lIns="457200" tIns="45720" rIns="457200" bIns="228600" rtlCol="0" anchor="t">
            <a:normAutofit/>
          </a:bodyPr>
          <a:lstStyle/>
          <a:p>
            <a:r>
              <a:rPr lang="en-US" dirty="0">
                <a:latin typeface="Source Sans Pro"/>
                <a:ea typeface="Source Sans Pro"/>
              </a:rPr>
              <a:t>Presented by Dr. Stacey Shears </a:t>
            </a:r>
            <a:endParaRPr lang="en-US" dirty="0"/>
          </a:p>
        </p:txBody>
      </p:sp>
      <p:sp>
        <p:nvSpPr>
          <p:cNvPr id="5" name="Picture Placeholder 4">
            <a:extLst>
              <a:ext uri="{FF2B5EF4-FFF2-40B4-BE49-F238E27FC236}">
                <a16:creationId xmlns:a16="http://schemas.microsoft.com/office/drawing/2014/main" id="{65D03EFA-686E-364F-E10F-4670508BBB36}"/>
              </a:ext>
            </a:extLst>
          </p:cNvPr>
          <p:cNvSpPr>
            <a:spLocks noGrp="1"/>
          </p:cNvSpPr>
          <p:nvPr>
            <p:ph type="pic"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F5DBFE-3323-1333-7ED2-2E6169A73388}"/>
              </a:ext>
            </a:extLst>
          </p:cNvPr>
          <p:cNvSpPr>
            <a:spLocks noGrp="1"/>
          </p:cNvSpPr>
          <p:nvPr>
            <p:ph type="sldNum" sz="quarter" idx="10"/>
          </p:nvPr>
        </p:nvSpPr>
        <p:spPr/>
        <p:txBody>
          <a:bodyPr/>
          <a:lstStyle/>
          <a:p>
            <a:fld id="{7934E7AA-586C-4B13-A389-1429762DA247}" type="slidenum">
              <a:rPr lang="en-US" smtClean="0"/>
              <a:pPr/>
              <a:t>6</a:t>
            </a:fld>
            <a:endParaRPr lang="en-US" dirty="0"/>
          </a:p>
        </p:txBody>
      </p:sp>
    </p:spTree>
    <p:extLst>
      <p:ext uri="{BB962C8B-B14F-4D97-AF65-F5344CB8AC3E}">
        <p14:creationId xmlns:p14="http://schemas.microsoft.com/office/powerpoint/2010/main" val="2181104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74BC5-CA6C-D20C-8805-8F1BC4A35897}"/>
              </a:ext>
            </a:extLst>
          </p:cNvPr>
          <p:cNvSpPr>
            <a:spLocks noGrp="1"/>
          </p:cNvSpPr>
          <p:nvPr>
            <p:ph type="title"/>
          </p:nvPr>
        </p:nvSpPr>
        <p:spPr/>
        <p:txBody>
          <a:bodyPr/>
          <a:lstStyle/>
          <a:p>
            <a:r>
              <a:rPr lang="en-US" dirty="0"/>
              <a:t>Student Education Planning </a:t>
            </a:r>
          </a:p>
        </p:txBody>
      </p:sp>
      <p:sp>
        <p:nvSpPr>
          <p:cNvPr id="3" name="Slide Number Placeholder 2">
            <a:extLst>
              <a:ext uri="{FF2B5EF4-FFF2-40B4-BE49-F238E27FC236}">
                <a16:creationId xmlns:a16="http://schemas.microsoft.com/office/drawing/2014/main" id="{B51611E7-DF6B-6FF6-FEE4-E462A554BCAD}"/>
              </a:ext>
            </a:extLst>
          </p:cNvPr>
          <p:cNvSpPr>
            <a:spLocks noGrp="1"/>
          </p:cNvSpPr>
          <p:nvPr>
            <p:ph type="sldNum" sz="quarter" idx="10"/>
          </p:nvPr>
        </p:nvSpPr>
        <p:spPr/>
        <p:txBody>
          <a:bodyPr/>
          <a:lstStyle/>
          <a:p>
            <a:fld id="{7934E7AA-586C-4B13-A389-1429762DA247}" type="slidenum">
              <a:rPr lang="en-US" smtClean="0"/>
              <a:pPr/>
              <a:t>7</a:t>
            </a:fld>
            <a:endParaRPr lang="en-US" dirty="0"/>
          </a:p>
        </p:txBody>
      </p:sp>
      <p:sp>
        <p:nvSpPr>
          <p:cNvPr id="4" name="Text Placeholder 3">
            <a:extLst>
              <a:ext uri="{FF2B5EF4-FFF2-40B4-BE49-F238E27FC236}">
                <a16:creationId xmlns:a16="http://schemas.microsoft.com/office/drawing/2014/main" id="{A9849ECB-157A-C903-1B7B-672010E992E8}"/>
              </a:ext>
            </a:extLst>
          </p:cNvPr>
          <p:cNvSpPr>
            <a:spLocks noGrp="1"/>
          </p:cNvSpPr>
          <p:nvPr>
            <p:ph type="body" sz="quarter" idx="11"/>
          </p:nvPr>
        </p:nvSpPr>
        <p:spPr/>
        <p:txBody>
          <a:bodyPr/>
          <a:lstStyle/>
          <a:p>
            <a:r>
              <a:rPr lang="en-US" dirty="0">
                <a:latin typeface="Source Sans Pro"/>
                <a:ea typeface="Source Sans Pro"/>
              </a:rPr>
              <a:t>Timely and comprehensive education plans are essential foundations for student success </a:t>
            </a:r>
          </a:p>
          <a:p>
            <a:r>
              <a:rPr lang="en-US" dirty="0">
                <a:latin typeface="Source Sans Pro"/>
                <a:ea typeface="Source Sans Pro"/>
              </a:rPr>
              <a:t>Education planning is an institutional duty, not just a student-driven activity</a:t>
            </a:r>
          </a:p>
          <a:p>
            <a:r>
              <a:rPr lang="en-US" dirty="0">
                <a:latin typeface="Source Sans Pro"/>
                <a:ea typeface="Source Sans Pro"/>
              </a:rPr>
              <a:t>Changes address inequities in completion and transfer by clarifying education plan delivery, timing, and methods</a:t>
            </a:r>
          </a:p>
          <a:p>
            <a:r>
              <a:rPr lang="en-US" dirty="0">
                <a:latin typeface="Source Sans Pro"/>
                <a:ea typeface="Source Sans Pro"/>
              </a:rPr>
              <a:t>The Title 5 regulations effective February 13, 2026. Chancellor's Office memo </a:t>
            </a:r>
            <a:r>
              <a:rPr lang="en-US" dirty="0">
                <a:solidFill>
                  <a:srgbClr val="000000"/>
                </a:solidFill>
                <a:latin typeface="Source Sans Pro"/>
                <a:ea typeface="Source Sans Pro"/>
                <a:hlinkClick r:id="rId2"/>
              </a:rPr>
              <a:t>ESS 26-11</a:t>
            </a:r>
            <a:r>
              <a:rPr lang="en-US" dirty="0">
                <a:solidFill>
                  <a:srgbClr val="000000"/>
                </a:solidFill>
                <a:latin typeface="Source Sans Pro"/>
                <a:ea typeface="Source Sans Pro"/>
              </a:rPr>
              <a:t> </a:t>
            </a:r>
            <a:r>
              <a:rPr lang="en-US" dirty="0">
                <a:latin typeface="Source Sans Pro"/>
                <a:ea typeface="Source Sans Pro"/>
              </a:rPr>
              <a:t>provides more information and recommendations. </a:t>
            </a:r>
            <a:endParaRPr lang="en-US" dirty="0"/>
          </a:p>
        </p:txBody>
      </p:sp>
    </p:spTree>
    <p:extLst>
      <p:ext uri="{BB962C8B-B14F-4D97-AF65-F5344CB8AC3E}">
        <p14:creationId xmlns:p14="http://schemas.microsoft.com/office/powerpoint/2010/main" val="61007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7C424-A6BB-20FE-5220-F5A6A44A0F90}"/>
              </a:ext>
            </a:extLst>
          </p:cNvPr>
          <p:cNvSpPr>
            <a:spLocks noGrp="1"/>
          </p:cNvSpPr>
          <p:nvPr>
            <p:ph type="title"/>
          </p:nvPr>
        </p:nvSpPr>
        <p:spPr/>
        <p:txBody>
          <a:bodyPr/>
          <a:lstStyle/>
          <a:p>
            <a:r>
              <a:rPr lang="en-US" dirty="0"/>
              <a:t>Title 5 Regulatory Updates</a:t>
            </a:r>
          </a:p>
        </p:txBody>
      </p:sp>
      <p:sp>
        <p:nvSpPr>
          <p:cNvPr id="3" name="Slide Number Placeholder 2">
            <a:extLst>
              <a:ext uri="{FF2B5EF4-FFF2-40B4-BE49-F238E27FC236}">
                <a16:creationId xmlns:a16="http://schemas.microsoft.com/office/drawing/2014/main" id="{20A03CB6-8918-67A2-F93A-10BED13F389B}"/>
              </a:ext>
            </a:extLst>
          </p:cNvPr>
          <p:cNvSpPr>
            <a:spLocks noGrp="1"/>
          </p:cNvSpPr>
          <p:nvPr>
            <p:ph type="sldNum" sz="quarter" idx="10"/>
          </p:nvPr>
        </p:nvSpPr>
        <p:spPr/>
        <p:txBody>
          <a:bodyPr/>
          <a:lstStyle/>
          <a:p>
            <a:fld id="{7934E7AA-586C-4B13-A389-1429762DA247}" type="slidenum">
              <a:rPr lang="en-US" smtClean="0"/>
              <a:pPr/>
              <a:t>8</a:t>
            </a:fld>
            <a:endParaRPr lang="en-US" dirty="0"/>
          </a:p>
        </p:txBody>
      </p:sp>
      <p:sp>
        <p:nvSpPr>
          <p:cNvPr id="4" name="Text Placeholder 3">
            <a:extLst>
              <a:ext uri="{FF2B5EF4-FFF2-40B4-BE49-F238E27FC236}">
                <a16:creationId xmlns:a16="http://schemas.microsoft.com/office/drawing/2014/main" id="{0CD13B51-7F9F-1D12-7A63-2D05716A55D7}"/>
              </a:ext>
            </a:extLst>
          </p:cNvPr>
          <p:cNvSpPr>
            <a:spLocks noGrp="1"/>
          </p:cNvSpPr>
          <p:nvPr>
            <p:ph type="body" sz="quarter" idx="11"/>
          </p:nvPr>
        </p:nvSpPr>
        <p:spPr/>
        <p:txBody>
          <a:bodyPr>
            <a:normAutofit fontScale="92500" lnSpcReduction="20000"/>
          </a:bodyPr>
          <a:lstStyle/>
          <a:p>
            <a:pPr marL="0" indent="0">
              <a:buNone/>
            </a:pPr>
            <a:r>
              <a:rPr lang="en-US" b="1" dirty="0"/>
              <a:t>Clarified Student Education Plans</a:t>
            </a:r>
          </a:p>
          <a:p>
            <a:r>
              <a:rPr lang="en-US" dirty="0"/>
              <a:t>Section 55524 requires colleges to help students identify educational goals early and distinguishes abbreviated from comprehensive plans.</a:t>
            </a:r>
          </a:p>
          <a:p>
            <a:pPr marL="0" indent="0">
              <a:buNone/>
            </a:pPr>
            <a:r>
              <a:rPr lang="en-US" b="1" dirty="0"/>
              <a:t>Mandatory Participation Requirements</a:t>
            </a:r>
          </a:p>
          <a:p>
            <a:r>
              <a:rPr lang="en-US" dirty="0"/>
              <a:t>Sections 55530 and 55531 make placement, counseling, and education planning mandatory for first-time non-exempt students to ensure engagement.</a:t>
            </a:r>
          </a:p>
          <a:p>
            <a:pPr marL="0" indent="0">
              <a:buNone/>
            </a:pPr>
            <a:r>
              <a:rPr lang="en-US" b="1" dirty="0"/>
              <a:t>Accountability and Institutional Duties</a:t>
            </a:r>
          </a:p>
          <a:p>
            <a:r>
              <a:rPr lang="en-US" dirty="0"/>
              <a:t>Institutions must provide opportunities for comprehensive planning and may utilize registration holds for non-compliance.</a:t>
            </a:r>
          </a:p>
        </p:txBody>
      </p:sp>
    </p:spTree>
    <p:extLst>
      <p:ext uri="{BB962C8B-B14F-4D97-AF65-F5344CB8AC3E}">
        <p14:creationId xmlns:p14="http://schemas.microsoft.com/office/powerpoint/2010/main" val="782458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D8A12-D832-5326-2F66-A51F629479E8}"/>
              </a:ext>
            </a:extLst>
          </p:cNvPr>
          <p:cNvSpPr>
            <a:spLocks noGrp="1"/>
          </p:cNvSpPr>
          <p:nvPr>
            <p:ph type="title"/>
          </p:nvPr>
        </p:nvSpPr>
        <p:spPr/>
        <p:txBody>
          <a:bodyPr/>
          <a:lstStyle/>
          <a:p>
            <a:r>
              <a:rPr lang="en-US" dirty="0"/>
              <a:t>Education Planning Framework</a:t>
            </a:r>
          </a:p>
        </p:txBody>
      </p:sp>
      <p:sp>
        <p:nvSpPr>
          <p:cNvPr id="3" name="Slide Number Placeholder 2">
            <a:extLst>
              <a:ext uri="{FF2B5EF4-FFF2-40B4-BE49-F238E27FC236}">
                <a16:creationId xmlns:a16="http://schemas.microsoft.com/office/drawing/2014/main" id="{3B51ABEF-650D-F78B-D0DB-2F5574B10594}"/>
              </a:ext>
            </a:extLst>
          </p:cNvPr>
          <p:cNvSpPr>
            <a:spLocks noGrp="1"/>
          </p:cNvSpPr>
          <p:nvPr>
            <p:ph type="sldNum" sz="quarter" idx="10"/>
          </p:nvPr>
        </p:nvSpPr>
        <p:spPr/>
        <p:txBody>
          <a:bodyPr/>
          <a:lstStyle/>
          <a:p>
            <a:fld id="{7934E7AA-586C-4B13-A389-1429762DA247}" type="slidenum">
              <a:rPr lang="en-US" smtClean="0"/>
              <a:pPr/>
              <a:t>9</a:t>
            </a:fld>
            <a:endParaRPr lang="en-US" dirty="0"/>
          </a:p>
        </p:txBody>
      </p:sp>
      <p:sp>
        <p:nvSpPr>
          <p:cNvPr id="4" name="Text Placeholder 3">
            <a:extLst>
              <a:ext uri="{FF2B5EF4-FFF2-40B4-BE49-F238E27FC236}">
                <a16:creationId xmlns:a16="http://schemas.microsoft.com/office/drawing/2014/main" id="{890A80AA-DCC8-0C95-1E77-2DBEE504130A}"/>
              </a:ext>
            </a:extLst>
          </p:cNvPr>
          <p:cNvSpPr>
            <a:spLocks noGrp="1"/>
          </p:cNvSpPr>
          <p:nvPr>
            <p:ph type="body" sz="quarter" idx="11"/>
          </p:nvPr>
        </p:nvSpPr>
        <p:spPr/>
        <p:txBody>
          <a:bodyPr>
            <a:normAutofit lnSpcReduction="10000"/>
          </a:bodyPr>
          <a:lstStyle/>
          <a:p>
            <a:pPr marL="0" indent="0">
              <a:buNone/>
            </a:pPr>
            <a:r>
              <a:rPr lang="en-US" dirty="0"/>
              <a:t>Colleges must provide </a:t>
            </a:r>
            <a:r>
              <a:rPr lang="en-US" b="1" dirty="0"/>
              <a:t>Student Education Plans</a:t>
            </a:r>
            <a:r>
              <a:rPr lang="en-US" dirty="0"/>
              <a:t> to all </a:t>
            </a:r>
            <a:r>
              <a:rPr lang="en-US" b="1" dirty="0"/>
              <a:t>non-exempt students</a:t>
            </a:r>
            <a:r>
              <a:rPr lang="en-US" dirty="0"/>
              <a:t>.</a:t>
            </a:r>
          </a:p>
          <a:p>
            <a:pPr marL="0" indent="0">
              <a:buNone/>
            </a:pPr>
            <a:r>
              <a:rPr lang="en-US" dirty="0"/>
              <a:t>Two types of plans are permitted:</a:t>
            </a:r>
          </a:p>
          <a:p>
            <a:r>
              <a:rPr lang="en-US" b="1" dirty="0"/>
              <a:t>Abbreviated Education Plan</a:t>
            </a:r>
            <a:endParaRPr lang="en-US" dirty="0"/>
          </a:p>
          <a:p>
            <a:pPr lvl="1"/>
            <a:r>
              <a:rPr lang="en-US" dirty="0"/>
              <a:t>1–2 terms in length</a:t>
            </a:r>
          </a:p>
          <a:p>
            <a:pPr lvl="1"/>
            <a:r>
              <a:rPr lang="en-US" dirty="0"/>
              <a:t>Designed to meet immediate student needs</a:t>
            </a:r>
          </a:p>
          <a:p>
            <a:r>
              <a:rPr lang="en-US" b="1" dirty="0"/>
              <a:t>Comprehensive Education Plan</a:t>
            </a:r>
            <a:endParaRPr lang="en-US" dirty="0"/>
          </a:p>
          <a:p>
            <a:pPr lvl="1"/>
            <a:r>
              <a:rPr lang="en-US" dirty="0"/>
              <a:t>Covers the student’s full course of study</a:t>
            </a:r>
          </a:p>
          <a:p>
            <a:pPr lvl="1"/>
            <a:r>
              <a:rPr lang="en-US" dirty="0"/>
              <a:t>Supports completion of a degree, certificate, or transfer goal</a:t>
            </a:r>
          </a:p>
          <a:p>
            <a:endParaRPr lang="en-US" dirty="0"/>
          </a:p>
        </p:txBody>
      </p:sp>
    </p:spTree>
    <p:extLst>
      <p:ext uri="{BB962C8B-B14F-4D97-AF65-F5344CB8AC3E}">
        <p14:creationId xmlns:p14="http://schemas.microsoft.com/office/powerpoint/2010/main" val="504895360"/>
      </p:ext>
    </p:extLst>
  </p:cSld>
  <p:clrMapOvr>
    <a:masterClrMapping/>
  </p:clrMapOvr>
</p:sld>
</file>

<file path=ppt/theme/theme1.xml><?xml version="1.0" encoding="utf-8"?>
<a:theme xmlns:a="http://schemas.openxmlformats.org/drawingml/2006/main" name="California Community Colleges - White">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lifornia Community Colleges - Blue">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lifornia Community Colleges - Primary">
  <a:themeElements>
    <a:clrScheme name="CCC 2018">
      <a:dk1>
        <a:srgbClr val="002F6D"/>
      </a:dk1>
      <a:lt1>
        <a:srgbClr val="FFFFFF"/>
      </a:lt1>
      <a:dk2>
        <a:srgbClr val="555759"/>
      </a:dk2>
      <a:lt2>
        <a:srgbClr val="0066BA"/>
      </a:lt2>
      <a:accent1>
        <a:srgbClr val="002F6D"/>
      </a:accent1>
      <a:accent2>
        <a:srgbClr val="FFB600"/>
      </a:accent2>
      <a:accent3>
        <a:srgbClr val="717271"/>
      </a:accent3>
      <a:accent4>
        <a:srgbClr val="002755"/>
      </a:accent4>
      <a:accent5>
        <a:srgbClr val="0066BA"/>
      </a:accent5>
      <a:accent6>
        <a:srgbClr val="40B4E5"/>
      </a:accent6>
      <a:hlink>
        <a:srgbClr val="0066BA"/>
      </a:hlink>
      <a:folHlink>
        <a:srgbClr val="002F6D"/>
      </a:folHlink>
    </a:clrScheme>
    <a:fontScheme name="CCCCO Refres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B3BC75333D3664DB18641A10A0192A5" ma:contentTypeVersion="3" ma:contentTypeDescription="Create a new document." ma:contentTypeScope="" ma:versionID="57c11fc33c5a1260a58e5a194170031e">
  <xsd:schema xmlns:xsd="http://www.w3.org/2001/XMLSchema" xmlns:xs="http://www.w3.org/2001/XMLSchema" xmlns:p="http://schemas.microsoft.com/office/2006/metadata/properties" xmlns:ns2="2e50e88c-1749-4e5a-a9d9-2c978ab8655b" targetNamespace="http://schemas.microsoft.com/office/2006/metadata/properties" ma:root="true" ma:fieldsID="9930545b0466fbe39904e6f5595027da" ns2:_="">
    <xsd:import namespace="2e50e88c-1749-4e5a-a9d9-2c978ab8655b"/>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50e88c-1749-4e5a-a9d9-2c978ab865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77F773-BB58-49C6-8B0A-33AF1D2E61BE}">
  <ds:schemaRefs>
    <ds:schemaRef ds:uri="http://schemas.microsoft.com/sharepoint/v3/contenttype/forms"/>
  </ds:schemaRefs>
</ds:datastoreItem>
</file>

<file path=customXml/itemProps2.xml><?xml version="1.0" encoding="utf-8"?>
<ds:datastoreItem xmlns:ds="http://schemas.openxmlformats.org/officeDocument/2006/customXml" ds:itemID="{D5A4AA0B-A859-46B9-B644-4F6327BF09C4}">
  <ds:schemaRefs>
    <ds:schemaRef ds:uri="http://schemas.microsoft.com/office/2006/documentManagement/types"/>
    <ds:schemaRef ds:uri="http://purl.org/dc/terms/"/>
    <ds:schemaRef ds:uri="http://www.w3.org/XML/1998/namespace"/>
    <ds:schemaRef ds:uri="http://purl.org/dc/dcmitype/"/>
    <ds:schemaRef ds:uri="http://purl.org/dc/elements/1.1/"/>
    <ds:schemaRef ds:uri="2e50e88c-1749-4e5a-a9d9-2c978ab8655b"/>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4503F456-35DB-4953-86F0-26E254585654}">
  <ds:schemaRefs>
    <ds:schemaRef ds:uri="2e50e88c-1749-4e5a-a9d9-2c978ab865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Digital_Futures_Webinar_Template</Template>
  <TotalTime>0</TotalTime>
  <Words>4712</Words>
  <Application>Microsoft Office PowerPoint</Application>
  <PresentationFormat>Widescreen</PresentationFormat>
  <Paragraphs>537</Paragraphs>
  <Slides>49</Slides>
  <Notes>32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49</vt:i4>
      </vt:variant>
    </vt:vector>
  </HeadingPairs>
  <TitlesOfParts>
    <vt:vector size="59" baseType="lpstr">
      <vt:lpstr>Calibri</vt:lpstr>
      <vt:lpstr>Roboto Medium</vt:lpstr>
      <vt:lpstr>Arial</vt:lpstr>
      <vt:lpstr>Source Sans Pro</vt:lpstr>
      <vt:lpstr>Crimson</vt:lpstr>
      <vt:lpstr>Roboto</vt:lpstr>
      <vt:lpstr>Noto Sans Symbols</vt:lpstr>
      <vt:lpstr>California Community Colleges - White</vt:lpstr>
      <vt:lpstr>California Community Colleges - Blue</vt:lpstr>
      <vt:lpstr>California Community Colleges - Primary</vt:lpstr>
      <vt:lpstr>Chancellor's Office Updates for Admissions and Records</vt:lpstr>
      <vt:lpstr>PowerPoint Presentation</vt:lpstr>
      <vt:lpstr>Chancellor’s Office Speaker Introductions</vt:lpstr>
      <vt:lpstr>Vision 2030 Framework </vt:lpstr>
      <vt:lpstr>PowerPoint Presentation</vt:lpstr>
      <vt:lpstr>PowerPoint Presentation</vt:lpstr>
      <vt:lpstr>Student Education Planning </vt:lpstr>
      <vt:lpstr>Title 5 Regulatory Updates</vt:lpstr>
      <vt:lpstr>Education Planning Framework</vt:lpstr>
      <vt:lpstr>Education Planning Implementation Webinar Series</vt:lpstr>
      <vt:lpstr>Education Planning Key Takeaways</vt:lpstr>
      <vt:lpstr>Academic Probation Regulation Updates</vt:lpstr>
      <vt:lpstr>Key Terminology Changes</vt:lpstr>
      <vt:lpstr>Proposed Academic Renewal Regulatory Changes</vt:lpstr>
      <vt:lpstr>What is Academic Renewal?</vt:lpstr>
      <vt:lpstr>Proposed Changes Establish Minimum Eligibility Standards</vt:lpstr>
      <vt:lpstr>How These Policies Work Together</vt:lpstr>
      <vt:lpstr>Common Course Numbering (CCN): Phase III </vt:lpstr>
      <vt:lpstr>CCN Student Communication</vt:lpstr>
      <vt:lpstr>Credit for Prior Learning (CPL)</vt:lpstr>
      <vt:lpstr>Reimagine Apply Project Update Spring 2026</vt:lpstr>
      <vt:lpstr>PowerPoint Presentation</vt:lpstr>
      <vt:lpstr>The Progress to Date</vt:lpstr>
      <vt:lpstr>Between Now and June 1, 2026</vt:lpstr>
      <vt:lpstr>Wave 1 Ripple Schedule</vt:lpstr>
      <vt:lpstr>Wave 2 Recruiting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2025 Chaptered Legislation</vt:lpstr>
      <vt:lpstr>2025 Chaptered Legislation</vt:lpstr>
      <vt:lpstr>2025 Chaptered Legislation</vt:lpstr>
      <vt:lpstr>Current Tier 1 Legislation</vt:lpstr>
      <vt:lpstr>Current Tier 1 Legislation</vt:lpstr>
      <vt:lpstr>Current Tier 1 Legislation</vt:lpstr>
      <vt:lpstr>Legislation Shapes Our System</vt:lpstr>
      <vt:lpstr>How We Keep You Informed</vt:lpstr>
      <vt:lpstr>Contact Government Relations</vt:lpstr>
      <vt:lpstr>PowerPoint Presentation</vt:lpstr>
      <vt:lpstr>New Resource for Admissions &amp; Records Professionals</vt:lpstr>
      <vt:lpstr>Resources Available in the Community</vt:lpstr>
      <vt:lpstr>How to Access the Community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Galucki</dc:creator>
  <cp:lastModifiedBy>Kouklis, Kati</cp:lastModifiedBy>
  <cp:revision>1</cp:revision>
  <dcterms:created xsi:type="dcterms:W3CDTF">2018-04-10T19:34:47Z</dcterms:created>
  <dcterms:modified xsi:type="dcterms:W3CDTF">2026-03-28T20:41:48Z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0x010100AB3BC75333D3664DB18641A10A0192A5</vt:lpwstr>
  </property>
</Properties>
</file>