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4.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6.xml" ContentType="application/vnd.openxmlformats-officedocument.theme+xml"/>
  <Override PartName="/ppt/tags/tag103.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7.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8.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9.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0.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2" r:id="rId5"/>
    <p:sldMasterId id="2147483717" r:id="rId6"/>
    <p:sldMasterId id="2147483745" r:id="rId7"/>
    <p:sldMasterId id="2147483772" r:id="rId8"/>
    <p:sldMasterId id="2147483800" r:id="rId9"/>
    <p:sldMasterId id="2147483861" r:id="rId10"/>
    <p:sldMasterId id="2147483922" r:id="rId11"/>
    <p:sldMasterId id="2147483951" r:id="rId12"/>
    <p:sldMasterId id="2147483973" r:id="rId13"/>
  </p:sldMasterIdLst>
  <p:notesMasterIdLst>
    <p:notesMasterId r:id="rId24"/>
  </p:notesMasterIdLst>
  <p:sldIdLst>
    <p:sldId id="2147471624" r:id="rId14"/>
    <p:sldId id="273" r:id="rId15"/>
    <p:sldId id="2147483527" r:id="rId16"/>
    <p:sldId id="277" r:id="rId17"/>
    <p:sldId id="2147483531" r:id="rId18"/>
    <p:sldId id="279" r:id="rId19"/>
    <p:sldId id="280" r:id="rId20"/>
    <p:sldId id="2147483532" r:id="rId21"/>
    <p:sldId id="2147483533" r:id="rId22"/>
    <p:sldId id="21474835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imagine Apply Update" id="{7D605448-70FF-41FC-ABCA-0559D69E2BE6}">
          <p14:sldIdLst>
            <p14:sldId id="2147471624"/>
          </p14:sldIdLst>
        </p14:section>
        <p14:section name="Main" id="{7F5FE8B1-CCD5-4C01-9339-3F1359D19FB0}">
          <p14:sldIdLst>
            <p14:sldId id="273"/>
            <p14:sldId id="2147483527"/>
            <p14:sldId id="277"/>
            <p14:sldId id="2147483531"/>
            <p14:sldId id="279"/>
            <p14:sldId id="280"/>
            <p14:sldId id="2147483532"/>
            <p14:sldId id="2147483533"/>
            <p14:sldId id="214748353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C9905-D896-9391-E79D-BA348A02CF64}" name="Allport, Nicole" initials="" userId="S::nicole.m.allport@accenture.com::76f9fd06-ba65-4a50-9498-04e5f1440b3c" providerId="AD"/>
  <p188:author id="{D281DD3D-5DD4-8FC5-7C71-433599F94054}" name="Ariola, Gia" initials="AG" userId="S::gia.ariola@accenture.com::977040e0-3638-44d1-8bd3-cf1307cce5f8" providerId="AD"/>
  <p188:author id="{7E014946-C0BD-417B-7CDF-0C13623AA482}" name="Harrold, Erica" initials="HE" userId="S::erica.a.harrold@accenture.com::1a36c13d-bbad-4b7a-9eb6-c66c4f23baad" providerId="AD"/>
  <p188:author id="{F970C363-0CE5-F37D-7FE8-575632AD47FE}" name="Yau, Garrick" initials="GY" userId="S::garrick.h.yau@accenture.com::a4160988-25d6-4d4d-a0c1-dd2aa8120ab2" providerId="AD"/>
  <p188:author id="{43464BD2-50A2-4797-6DC9-0FE91D4E02D6}" name="Soni, Adam" initials="AS" userId="S::adam.soni@accenture.com::8470be30-3427-487c-a53b-264af9b761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AEF"/>
    <a:srgbClr val="F4FBFE"/>
    <a:srgbClr val="006CF9"/>
    <a:srgbClr val="FDFDFD"/>
    <a:srgbClr val="F9F9F9"/>
    <a:srgbClr val="E8F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3692A-1057-4B01-9761-8B897D7A43BF}" v="6" dt="2025-04-21T22:55:57.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7" autoAdjust="0"/>
  </p:normalViewPr>
  <p:slideViewPr>
    <p:cSldViewPr snapToGrid="0">
      <p:cViewPr varScale="1">
        <p:scale>
          <a:sx n="73" d="100"/>
          <a:sy n="73" d="100"/>
        </p:scale>
        <p:origin x="1310"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235452077145758"/>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006CF9"/>
              </a:solidFill>
              <a:latin typeface="+mn-lt"/>
              <a:ea typeface="+mn-ea"/>
              <a:cs typeface="+mn-cs"/>
            </a:defRPr>
          </a:pPr>
          <a:endParaRPr lang="en-US"/>
        </a:p>
      </c:txPr>
    </c:title>
    <c:autoTitleDeleted val="0"/>
    <c:plotArea>
      <c:layout/>
      <c:pieChart>
        <c:varyColors val="1"/>
        <c:ser>
          <c:idx val="0"/>
          <c:order val="0"/>
          <c:tx>
            <c:strRef>
              <c:f>Sheet1!$B$1</c:f>
              <c:strCache>
                <c:ptCount val="1"/>
                <c:pt idx="0">
                  <c:v>Region</c:v>
                </c:pt>
              </c:strCache>
            </c:strRef>
          </c:tx>
          <c:dPt>
            <c:idx val="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1-4BFC-4ECB-B266-A88C0B6B80DF}"/>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4BFC-4ECB-B266-A88C0B6B80DF}"/>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4BFC-4ECB-B266-A88C0B6B80D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FC-4ECB-B266-A88C0B6B80D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BFC-4ECB-B266-A88C0B6B80D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BFC-4ECB-B266-A88C0B6B80DF}"/>
              </c:ext>
            </c:extLst>
          </c:dPt>
          <c:dPt>
            <c:idx val="6"/>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D-4BFC-4ECB-B266-A88C0B6B80DF}"/>
              </c:ext>
            </c:extLst>
          </c:dPt>
          <c:dLbls>
            <c:dLbl>
              <c:idx val="0"/>
              <c:layout>
                <c:manualLayout>
                  <c:x val="-2.0589913767866317E-2"/>
                  <c:y val="-2.5392064979693874E-2"/>
                </c:manualLayout>
              </c:layout>
              <c:tx>
                <c:rich>
                  <a:bodyPr/>
                  <a:lstStyle/>
                  <a:p>
                    <a:fld id="{0D9ECA96-EF3F-4FBD-8731-9A1307449F95}" type="CATEGORYNAME">
                      <a:rPr lang="en-US" smtClean="0"/>
                      <a:pPr/>
                      <a:t>[CATEGORY NAME]</a:t>
                    </a:fld>
                    <a:r>
                      <a:rPr lang="en-US"/>
                      <a:t> |</a:t>
                    </a:r>
                    <a:r>
                      <a:rPr lang="en-US" baseline="0"/>
                      <a:t> </a:t>
                    </a:r>
                    <a:fld id="{429BE0D7-8056-40F6-B23E-25C459A375BC}"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FC-4ECB-B266-A88C0B6B80DF}"/>
                </c:ext>
              </c:extLst>
            </c:dLbl>
            <c:dLbl>
              <c:idx val="1"/>
              <c:layout>
                <c:manualLayout>
                  <c:x val="1.2702749274605067E-2"/>
                  <c:y val="4.8139956263667592E-2"/>
                </c:manualLayout>
              </c:layout>
              <c:tx>
                <c:rich>
                  <a:bodyPr/>
                  <a:lstStyle/>
                  <a:p>
                    <a:fld id="{38381DF2-34D4-4C31-B220-7EAE26FD30CD}" type="CATEGORYNAME">
                      <a:rPr lang="en-US" smtClean="0"/>
                      <a:pPr/>
                      <a:t>[CATEGORY NAME]</a:t>
                    </a:fld>
                    <a:r>
                      <a:rPr lang="en-US" baseline="0"/>
                      <a:t> | </a:t>
                    </a:r>
                    <a:fld id="{249E505E-73BF-4E89-B82F-C5024B2B1B36}" type="VALUE">
                      <a:rPr lang="en-US" baseline="0" dirty="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layout>
                    <c:manualLayout>
                      <c:w val="0.25596204229710251"/>
                      <c:h val="0.16263617619493906"/>
                    </c:manualLayout>
                  </c15:layout>
                  <c15:dlblFieldTable/>
                  <c15:showDataLabelsRange val="0"/>
                </c:ext>
                <c:ext xmlns:c16="http://schemas.microsoft.com/office/drawing/2014/chart" uri="{C3380CC4-5D6E-409C-BE32-E72D297353CC}">
                  <c16:uniqueId val="{00000003-4BFC-4ECB-B266-A88C0B6B80DF}"/>
                </c:ext>
              </c:extLst>
            </c:dLbl>
            <c:dLbl>
              <c:idx val="2"/>
              <c:layout>
                <c:manualLayout>
                  <c:x val="-2.0589913767866317E-2"/>
                  <c:y val="2.4992189929005654E-7"/>
                </c:manualLayout>
              </c:layout>
              <c:tx>
                <c:rich>
                  <a:bodyPr/>
                  <a:lstStyle/>
                  <a:p>
                    <a:fld id="{A056D603-22AB-4148-A717-7922D3B07850}" type="CATEGORYNAME">
                      <a:rPr lang="en-US" smtClean="0"/>
                      <a:pPr/>
                      <a:t>[CATEGORY NAME]</a:t>
                    </a:fld>
                    <a:r>
                      <a:rPr lang="en-US" baseline="0"/>
                      <a:t> | </a:t>
                    </a:r>
                    <a:fld id="{C24CD3AB-705A-4B52-8431-C4E218937BF5}"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layout>
                    <c:manualLayout>
                      <c:w val="0.26660996913134188"/>
                      <c:h val="0.16263617619493906"/>
                    </c:manualLayout>
                  </c15:layout>
                  <c15:dlblFieldTable/>
                  <c15:showDataLabelsRange val="0"/>
                </c:ext>
                <c:ext xmlns:c16="http://schemas.microsoft.com/office/drawing/2014/chart" uri="{C3380CC4-5D6E-409C-BE32-E72D297353CC}">
                  <c16:uniqueId val="{00000005-4BFC-4ECB-B266-A88C0B6B80DF}"/>
                </c:ext>
              </c:extLst>
            </c:dLbl>
            <c:dLbl>
              <c:idx val="3"/>
              <c:tx>
                <c:rich>
                  <a:bodyPr/>
                  <a:lstStyle/>
                  <a:p>
                    <a:fld id="{5E8F4594-3789-4667-85C2-867A6A26D60E}" type="CATEGORYNAME">
                      <a:rPr lang="en-US" smtClean="0"/>
                      <a:pPr/>
                      <a:t>[CATEGORY NAME]</a:t>
                    </a:fld>
                    <a:r>
                      <a:rPr lang="en-US"/>
                      <a:t> |</a:t>
                    </a:r>
                    <a:r>
                      <a:rPr lang="en-US" baseline="0"/>
                      <a:t> </a:t>
                    </a:r>
                    <a:fld id="{8E850940-F2D6-42C0-A58C-E370DE07D813}" type="VALUE">
                      <a:rPr lang="en-US" baseline="0"/>
                      <a:pPr/>
                      <a:t>[VALUE]</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layout>
                    <c:manualLayout>
                      <c:w val="0.27169861924825733"/>
                      <c:h val="0.16263617619493906"/>
                    </c:manualLayout>
                  </c15:layout>
                  <c15:dlblFieldTable/>
                  <c15:showDataLabelsRange val="0"/>
                </c:ext>
                <c:ext xmlns:c16="http://schemas.microsoft.com/office/drawing/2014/chart" uri="{C3380CC4-5D6E-409C-BE32-E72D297353CC}">
                  <c16:uniqueId val="{00000007-4BFC-4ECB-B266-A88C0B6B80DF}"/>
                </c:ext>
              </c:extLst>
            </c:dLbl>
            <c:dLbl>
              <c:idx val="4"/>
              <c:tx>
                <c:rich>
                  <a:bodyPr/>
                  <a:lstStyle/>
                  <a:p>
                    <a:fld id="{5D44B5FC-6F87-414A-8A48-713C8042575C}" type="CATEGORYNAME">
                      <a:rPr lang="en-US" smtClean="0"/>
                      <a:pPr/>
                      <a:t>[CATEGORY NAME]</a:t>
                    </a:fld>
                    <a:r>
                      <a:rPr lang="en-US"/>
                      <a:t>|</a:t>
                    </a:r>
                    <a:r>
                      <a:rPr lang="en-US" baseline="0"/>
                      <a:t> </a:t>
                    </a:r>
                    <a:fld id="{7072C82F-0962-47D1-B437-BA291F631A3C}" type="VALUE">
                      <a:rPr lang="en-US" baseline="0"/>
                      <a:pPr/>
                      <a:t>[VALUE]</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layout>
                    <c:manualLayout>
                      <c:w val="0.27336063523473891"/>
                      <c:h val="0.16263617619493906"/>
                    </c:manualLayout>
                  </c15:layout>
                  <c15:dlblFieldTable/>
                  <c15:showDataLabelsRange val="0"/>
                </c:ext>
                <c:ext xmlns:c16="http://schemas.microsoft.com/office/drawing/2014/chart" uri="{C3380CC4-5D6E-409C-BE32-E72D297353CC}">
                  <c16:uniqueId val="{00000009-4BFC-4ECB-B266-A88C0B6B80DF}"/>
                </c:ext>
              </c:extLst>
            </c:dLbl>
            <c:dLbl>
              <c:idx val="5"/>
              <c:tx>
                <c:rich>
                  <a:bodyPr/>
                  <a:lstStyle/>
                  <a:p>
                    <a:fld id="{63DFA7FA-5219-4573-86BB-BE322D91A0F1}" type="CATEGORYNAME">
                      <a:rPr lang="en-US" smtClean="0"/>
                      <a:pPr/>
                      <a:t>[CATEGORY NAME]</a:t>
                    </a:fld>
                    <a:r>
                      <a:rPr lang="en-US" baseline="0"/>
                      <a:t> | </a:t>
                    </a:r>
                    <a:fld id="{E2A62411-781A-4497-BCBE-AAA822C2991B}" type="VALUE">
                      <a:rPr lang="en-US" baseline="0"/>
                      <a:pPr/>
                      <a:t>[VALUE]</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layout>
                    <c:manualLayout>
                      <c:w val="0.33488024035308106"/>
                      <c:h val="0.16263617619493906"/>
                    </c:manualLayout>
                  </c15:layout>
                  <c15:dlblFieldTable/>
                  <c15:showDataLabelsRange val="0"/>
                </c:ext>
                <c:ext xmlns:c16="http://schemas.microsoft.com/office/drawing/2014/chart" uri="{C3380CC4-5D6E-409C-BE32-E72D297353CC}">
                  <c16:uniqueId val="{0000000B-4BFC-4ECB-B266-A88C0B6B80DF}"/>
                </c:ext>
              </c:extLst>
            </c:dLbl>
            <c:dLbl>
              <c:idx val="6"/>
              <c:tx>
                <c:rich>
                  <a:bodyPr/>
                  <a:lstStyle/>
                  <a:p>
                    <a:fld id="{BDCFDBAA-AA6E-443D-B21E-DA8E8576B738}" type="CATEGORYNAME">
                      <a:rPr lang="en-US" smtClean="0"/>
                      <a:pPr/>
                      <a:t>[CATEGORY NAME]</a:t>
                    </a:fld>
                    <a:r>
                      <a:rPr lang="en-US"/>
                      <a:t> </a:t>
                    </a:r>
                    <a:r>
                      <a:rPr lang="en-US" baseline="0"/>
                      <a:t>| </a:t>
                    </a:r>
                    <a:fld id="{689AF089-6BDB-445A-B789-16FEEDE5FE0D}" type="VALUE">
                      <a:rPr lang="en-US" baseline="0"/>
                      <a:pPr/>
                      <a:t>[VALUE]</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layout>
                    <c:manualLayout>
                      <c:w val="0.24737310683964969"/>
                      <c:h val="0.16263617619493906"/>
                    </c:manualLayout>
                  </c15:layout>
                  <c15:dlblFieldTable/>
                  <c15:showDataLabelsRange val="0"/>
                </c:ext>
                <c:ext xmlns:c16="http://schemas.microsoft.com/office/drawing/2014/chart" uri="{C3380CC4-5D6E-409C-BE32-E72D297353CC}">
                  <c16:uniqueId val="{0000000D-4BFC-4ECB-B266-A88C0B6B80D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lumMod val="50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Sheet1!$A$2:$A$8</c:f>
              <c:strCache>
                <c:ptCount val="7"/>
                <c:pt idx="0">
                  <c:v>Bay Area</c:v>
                </c:pt>
                <c:pt idx="1">
                  <c:v>Inland Empire</c:v>
                </c:pt>
                <c:pt idx="2">
                  <c:v>Los Angeles</c:v>
                </c:pt>
                <c:pt idx="3">
                  <c:v>North Far North</c:v>
                </c:pt>
                <c:pt idx="4">
                  <c:v>Orange County</c:v>
                </c:pt>
                <c:pt idx="5">
                  <c:v>San Diego / Imperial</c:v>
                </c:pt>
                <c:pt idx="6">
                  <c:v>South Central</c:v>
                </c:pt>
              </c:strCache>
            </c:strRef>
          </c:cat>
          <c:val>
            <c:numRef>
              <c:f>Sheet1!$B$2:$B$8</c:f>
              <c:numCache>
                <c:formatCode>0%</c:formatCode>
                <c:ptCount val="7"/>
                <c:pt idx="0">
                  <c:v>0.12</c:v>
                </c:pt>
                <c:pt idx="1">
                  <c:v>0.03</c:v>
                </c:pt>
                <c:pt idx="2">
                  <c:v>0.31</c:v>
                </c:pt>
                <c:pt idx="3">
                  <c:v>0.15</c:v>
                </c:pt>
                <c:pt idx="4">
                  <c:v>0.15</c:v>
                </c:pt>
                <c:pt idx="5">
                  <c:v>0.15</c:v>
                </c:pt>
                <c:pt idx="6">
                  <c:v>0.09</c:v>
                </c:pt>
              </c:numCache>
            </c:numRef>
          </c:val>
          <c:extLst>
            <c:ext xmlns:c16="http://schemas.microsoft.com/office/drawing/2014/chart" uri="{C3380CC4-5D6E-409C-BE32-E72D297353CC}">
              <c16:uniqueId val="{0000000E-4BFC-4ECB-B266-A88C0B6B80DF}"/>
            </c:ext>
          </c:extLst>
        </c:ser>
        <c:dLbls>
          <c:dLblPos val="in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02547172113667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69-4D0F-BE16-FCD77A430B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69-4D0F-BE16-FCD77A430B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69-4D0F-BE16-FCD77A430B6D}"/>
              </c:ext>
            </c:extLst>
          </c:dPt>
          <c:dLbls>
            <c:dLbl>
              <c:idx val="0"/>
              <c:tx>
                <c:rich>
                  <a:bodyPr/>
                  <a:lstStyle/>
                  <a:p>
                    <a:fld id="{C9F00596-67D6-49F5-B258-F25B767B6771}" type="CATEGORYNAME">
                      <a:rPr lang="en-US" smtClean="0"/>
                      <a:pPr/>
                      <a:t>[CATEGORY NAME]</a:t>
                    </a:fld>
                    <a:r>
                      <a:rPr lang="en-US" baseline="0"/>
                      <a:t> | </a:t>
                    </a:r>
                    <a:fld id="{5EEF8636-93AE-46A0-924B-11BD87A62872}" type="PERCENTAGE">
                      <a:rPr lang="en-US" baseline="0" smtClean="0"/>
                      <a:pPr/>
                      <a:t>[PERCENTAGE]</a:t>
                    </a:fld>
                    <a:endParaRPr lang="en-US" baseline="0"/>
                  </a:p>
                </c:rich>
              </c:tx>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5696212382297029"/>
                      <c:h val="0.17863317713214621"/>
                    </c:manualLayout>
                  </c15:layout>
                  <c15:dlblFieldTable/>
                  <c15:showDataLabelsRange val="0"/>
                </c:ext>
                <c:ext xmlns:c16="http://schemas.microsoft.com/office/drawing/2014/chart" uri="{C3380CC4-5D6E-409C-BE32-E72D297353CC}">
                  <c16:uniqueId val="{00000001-8969-4D0F-BE16-FCD77A430B6D}"/>
                </c:ext>
              </c:extLst>
            </c:dLbl>
            <c:dLbl>
              <c:idx val="1"/>
              <c:tx>
                <c:rich>
                  <a:bodyPr/>
                  <a:lstStyle/>
                  <a:p>
                    <a:fld id="{FDF4CDDE-6B9E-4613-B3C6-DF6BDB96C108}" type="CATEGORYNAME">
                      <a:rPr lang="en-US" smtClean="0"/>
                      <a:pPr/>
                      <a:t>[CATEGORY NAME]</a:t>
                    </a:fld>
                    <a:r>
                      <a:rPr lang="en-US"/>
                      <a:t> </a:t>
                    </a:r>
                    <a:r>
                      <a:rPr lang="en-US" sz="800" b="1" i="0" u="none" strike="noStrike" kern="1200" baseline="0">
                        <a:solidFill>
                          <a:srgbClr val="555759">
                            <a:lumMod val="50000"/>
                          </a:srgbClr>
                        </a:solidFill>
                      </a:rPr>
                      <a:t>|</a:t>
                    </a:r>
                    <a:r>
                      <a:rPr lang="en-US" sz="1000" b="1" i="0" u="none" strike="noStrike" kern="1200" baseline="0">
                        <a:solidFill>
                          <a:srgbClr val="555759">
                            <a:lumMod val="50000"/>
                          </a:srgbClr>
                        </a:solidFill>
                      </a:rPr>
                      <a:t> </a:t>
                    </a:r>
                    <a:fld id="{8FF0FEF8-CCCB-497E-8E06-3050D84CDC8B}" type="PERCENTAGE">
                      <a:rPr lang="en-US" baseline="0" smtClean="0"/>
                      <a:pPr/>
                      <a:t>[PERCENTAGE]</a:t>
                    </a:fld>
                    <a:endParaRPr lang="en-US" sz="1000" b="1" i="0" u="none" strike="noStrike" kern="1200" baseline="0">
                      <a:solidFill>
                        <a:srgbClr val="555759">
                          <a:lumMod val="50000"/>
                        </a:srgbClr>
                      </a:solidFill>
                    </a:endParaRPr>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8969-4D0F-BE16-FCD77A430B6D}"/>
                </c:ext>
              </c:extLst>
            </c:dLbl>
            <c:dLbl>
              <c:idx val="2"/>
              <c:tx>
                <c:rich>
                  <a:bodyPr/>
                  <a:lstStyle/>
                  <a:p>
                    <a:fld id="{E686291B-F3D6-4863-9655-D150188C9813}" type="CATEGORYNAME">
                      <a:rPr lang="en-US" smtClean="0"/>
                      <a:pPr/>
                      <a:t>[CATEGORY NAME]</a:t>
                    </a:fld>
                    <a:r>
                      <a:rPr lang="en-US" baseline="0"/>
                      <a:t> | </a:t>
                    </a:r>
                    <a:fld id="{F48C70C2-C8C5-417F-B563-FC1A73252D8A}" type="PERCENTAGE">
                      <a:rPr lang="en-US" baseline="0" smtClean="0"/>
                      <a:pPr/>
                      <a:t>[PERCENTAGE]</a:t>
                    </a:fld>
                    <a:endParaRPr lang="en-US" baseline="0"/>
                  </a:p>
                </c:rich>
              </c:tx>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3654869503025724"/>
                      <c:h val="0.17863317713214621"/>
                    </c:manualLayout>
                  </c15:layout>
                  <c15:dlblFieldTable/>
                  <c15:showDataLabelsRange val="0"/>
                </c:ext>
                <c:ext xmlns:c16="http://schemas.microsoft.com/office/drawing/2014/chart" uri="{C3380CC4-5D6E-409C-BE32-E72D297353CC}">
                  <c16:uniqueId val="{00000005-8969-4D0F-BE16-FCD77A430B6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50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Peoplesoft</c:v>
                </c:pt>
                <c:pt idx="1">
                  <c:v>Banner</c:v>
                </c:pt>
                <c:pt idx="2">
                  <c:v>Colleague</c:v>
                </c:pt>
              </c:strCache>
            </c:strRef>
          </c:cat>
          <c:val>
            <c:numRef>
              <c:f>Sheet1!$B$2:$B$4</c:f>
              <c:numCache>
                <c:formatCode>0.00%</c:formatCode>
                <c:ptCount val="3"/>
                <c:pt idx="0">
                  <c:v>0.52</c:v>
                </c:pt>
                <c:pt idx="1">
                  <c:v>0.33</c:v>
                </c:pt>
                <c:pt idx="2">
                  <c:v>0.15</c:v>
                </c:pt>
              </c:numCache>
            </c:numRef>
          </c:val>
          <c:extLst>
            <c:ext xmlns:c16="http://schemas.microsoft.com/office/drawing/2014/chart" uri="{C3380CC4-5D6E-409C-BE32-E72D297353CC}">
              <c16:uniqueId val="{00000006-8969-4D0F-BE16-FCD77A430B6D}"/>
            </c:ext>
          </c:extLst>
        </c:ser>
        <c:dLbls>
          <c:dLblPos val="in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E63A5-36D8-4E49-9859-397538638934}"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DEC2E-B60C-44C6-A7E4-75B77B98E3D4}" type="slidenum">
              <a:rPr lang="en-US" smtClean="0"/>
              <a:t>‹#›</a:t>
            </a:fld>
            <a:endParaRPr lang="en-US"/>
          </a:p>
        </p:txBody>
      </p:sp>
    </p:spTree>
    <p:extLst>
      <p:ext uri="{BB962C8B-B14F-4D97-AF65-F5344CB8AC3E}">
        <p14:creationId xmlns:p14="http://schemas.microsoft.com/office/powerpoint/2010/main" val="413138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Tree>
    <p:extLst>
      <p:ext uri="{BB962C8B-B14F-4D97-AF65-F5344CB8AC3E}">
        <p14:creationId xmlns:p14="http://schemas.microsoft.com/office/powerpoint/2010/main" val="34945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338CA-D39C-538C-E580-106FCD676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0CB2E-50D8-D2B1-C336-9436B1E9E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E60F2-6123-01B9-335A-6A6319C918C5}"/>
              </a:ext>
            </a:extLst>
          </p:cNvPr>
          <p:cNvSpPr>
            <a:spLocks noGrp="1"/>
          </p:cNvSpPr>
          <p:nvPr>
            <p:ph type="body" idx="1"/>
          </p:nvPr>
        </p:nvSpPr>
        <p:spPr/>
        <p:txBody>
          <a:bodyPr/>
          <a:lstStyle/>
          <a:p>
            <a:pPr marL="27432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555759"/>
                </a:solidFill>
                <a:effectLst/>
                <a:uLnTx/>
                <a:uFillTx/>
                <a:latin typeface="Source Sans Pro"/>
                <a:ea typeface="MS Mincho" panose="02020609040205080304" pitchFamily="49" charset="-128"/>
                <a:cs typeface="Times New Roman" panose="02020603050405020304" pitchFamily="18" charset="0"/>
              </a:rPr>
              <a:t>John/ Erica</a:t>
            </a:r>
            <a:r>
              <a:rPr kumimoji="0" lang="en-US" sz="1200" b="0" u="none" strike="noStrike" kern="1200" cap="none" spc="0" normalizeH="0" baseline="0" noProof="0" dirty="0">
                <a:ln>
                  <a:noFill/>
                </a:ln>
                <a:solidFill>
                  <a:srgbClr val="555759"/>
                </a:solidFill>
                <a:effectLst/>
                <a:uLnTx/>
                <a:uFillTx/>
                <a:latin typeface="Source Sans Pro"/>
                <a:ea typeface="MS Mincho" panose="02020609040205080304" pitchFamily="49" charset="-128"/>
                <a:cs typeface="Times New Roman" panose="02020603050405020304" pitchFamily="18" charset="0"/>
              </a:rPr>
              <a:t>: The CCCApply Task Force's initial development, including its structure, governance model, and stakeholder mobilization plan, established a foundation to honor the Chancellor’s commitment to participatory governance, supported by an extensive technical and functional analysis to design a best-in-class application.</a:t>
            </a:r>
            <a:br>
              <a:rPr kumimoji="0" lang="en-US" sz="1200" b="0" u="none" strike="noStrike" kern="1200" cap="none" spc="0" normalizeH="0" baseline="0" noProof="0" dirty="0">
                <a:ln>
                  <a:noFill/>
                </a:ln>
                <a:solidFill>
                  <a:srgbClr val="555759"/>
                </a:solidFill>
                <a:effectLst/>
                <a:uLnTx/>
                <a:uFillTx/>
                <a:latin typeface="Source Sans Pro"/>
                <a:ea typeface="MS Mincho" panose="02020609040205080304" pitchFamily="49" charset="-128"/>
                <a:cs typeface="Times New Roman" panose="02020603050405020304" pitchFamily="18" charset="0"/>
              </a:rPr>
            </a:br>
            <a:br>
              <a:rPr kumimoji="0" lang="en-US" sz="1200" b="0" u="none" strike="noStrike" kern="1200" cap="none" spc="0" normalizeH="0" baseline="0" noProof="0" dirty="0">
                <a:ln>
                  <a:noFill/>
                </a:ln>
                <a:solidFill>
                  <a:srgbClr val="555759"/>
                </a:solidFill>
                <a:effectLst/>
                <a:uLnTx/>
                <a:uFillTx/>
                <a:latin typeface="Source Sans Pro"/>
                <a:ea typeface="MS Mincho" panose="02020609040205080304" pitchFamily="49" charset="-128"/>
                <a:cs typeface="Times New Roman" panose="02020603050405020304" pitchFamily="18" charset="0"/>
              </a:rPr>
            </a:br>
            <a:r>
              <a:rPr lang="en-US" sz="1800" dirty="0">
                <a:effectLst/>
                <a:latin typeface="Calibri" panose="020F0502020204030204" pitchFamily="34" charset="0"/>
                <a:ea typeface="Calibri" panose="020F0502020204030204" pitchFamily="34" charset="0"/>
              </a:rPr>
              <a:t>A Short-Term Working Group was established, comprised of Consultation Council members, that reviewed the current state of CCCApply, identified ‘short-term’ and ‘long-term’ improvement opportunities, developed a shared direction with guiding principles for the statewide Task Force, and identified key activities and milestones. The participating leaders acknowledged the shared responsibility to accomplish this complex transformation and collectively agreed on the need to improve our system’s front door experience for our students.</a:t>
            </a:r>
          </a:p>
          <a:p>
            <a:pPr marL="27432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27432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An extensive technical and functional analysis was conducted to inform the design of a best-in-class application. A review of the legal and organizational requirements for the 2,483 questions and fields was conducted as well as a peer review comparison with 14 institutions (including large community college systems and colleges, for-profit institutions, and public and private four-year systems both in California and nationally). In addition, 141 stakeholders across 62 colleges and 45 districts were surveyed for their input.</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Students were integral in the design and usability testing for the new application. Working with the Student Centered Design Lab, first-generation, returning, adult learners, and ESL students tested prototypes and a mock application process to validate the target state approach.</a:t>
            </a:r>
          </a:p>
          <a:p>
            <a:pPr marL="27432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27432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u="none" strike="noStrike" kern="1200" cap="none" spc="0" normalizeH="0" baseline="0" noProof="0" dirty="0">
              <a:ln>
                <a:noFill/>
              </a:ln>
              <a:solidFill>
                <a:srgbClr val="555759"/>
              </a:solidFill>
              <a:effectLst/>
              <a:uLnTx/>
              <a:uFillTx/>
              <a:latin typeface="Source Sans Pro"/>
              <a:ea typeface="+mn-ea"/>
              <a:cs typeface="+mn-cs"/>
            </a:endParaRPr>
          </a:p>
        </p:txBody>
      </p:sp>
      <p:sp>
        <p:nvSpPr>
          <p:cNvPr id="4" name="Slide Number Placeholder 3">
            <a:extLst>
              <a:ext uri="{FF2B5EF4-FFF2-40B4-BE49-F238E27FC236}">
                <a16:creationId xmlns:a16="http://schemas.microsoft.com/office/drawing/2014/main" id="{6E37C433-A2B1-CBCA-FE5F-5B83667157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12641-B043-4D99-9C1E-1DC41F202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61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582295">
              <a:lnSpc>
                <a:spcPct val="102000"/>
              </a:lnSpc>
            </a:pPr>
            <a:r>
              <a:rPr lang="en-US" sz="1800" b="1" dirty="0">
                <a:effectLst/>
                <a:latin typeface="Calibri" panose="020F0502020204030204" pitchFamily="34" charset="0"/>
                <a:ea typeface="Calibri" panose="020F0502020204030204" pitchFamily="34" charset="0"/>
              </a:rPr>
              <a:t>Rena</a:t>
            </a:r>
            <a:r>
              <a:rPr lang="en-US" sz="1800" dirty="0">
                <a:effectLst/>
                <a:latin typeface="Calibri" panose="020F0502020204030204" pitchFamily="34" charset="0"/>
                <a:ea typeface="Calibri" panose="020F0502020204030204" pitchFamily="34" charset="0"/>
              </a:rPr>
              <a:t>: The Reimagine Apply Task Force was then formed to provide statewide perspective and expertise in the development of the new application. The group ensured the application improves the user experience, balances equity concerns, and protects against and mitigates fraud. To guarantee a comprehensive and statewide perspective, the Task Force was comprised of members from the Student Senate, Chief Information Systems Officers Association, Institutional Research, Technology Center, Financial Aid, Chief Instructional Office, Public Information Officer, Academic Senate, Admissions &amp; Records, Chief Executive Officers, and Chief Student Services Officers.</a:t>
            </a:r>
          </a:p>
          <a:p>
            <a:pPr marL="88900" marR="582295">
              <a:lnSpc>
                <a:spcPct val="102000"/>
              </a:lnSpc>
            </a:pPr>
            <a:r>
              <a:rPr lang="en-US" sz="1800" b="1" u="none" strike="noStrike"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88900" marR="582295">
              <a:lnSpc>
                <a:spcPct val="102000"/>
              </a:lnSpc>
            </a:pPr>
            <a:r>
              <a:rPr lang="en-US" sz="1800" dirty="0">
                <a:effectLst/>
                <a:latin typeface="Calibri" panose="020F0502020204030204" pitchFamily="34" charset="0"/>
                <a:ea typeface="Calibri" panose="020F0502020204030204" pitchFamily="34" charset="0"/>
              </a:rPr>
              <a:t>Over the nine sessions, the Task Force’s vision - “to make the application process quick and easy, ensuring accessibility and equity when applying to California Community Colleges, ultimately opening doors for career advancement and a brighter future for all students”- informed their work. The group focused on the following key areas: the target state application design and governance, application tooling requirements, the RFP process, and support for implementation of the application.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Tree>
    <p:extLst>
      <p:ext uri="{BB962C8B-B14F-4D97-AF65-F5344CB8AC3E}">
        <p14:creationId xmlns:p14="http://schemas.microsoft.com/office/powerpoint/2010/main" val="176153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A6821-0320-673A-7894-9B6FAA886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9B930-AD87-ACF4-CA6A-26C4BCFD3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3572E-DB48-E546-F096-963017908FAB}"/>
              </a:ext>
            </a:extLst>
          </p:cNvPr>
          <p:cNvSpPr>
            <a:spLocks noGrp="1"/>
          </p:cNvSpPr>
          <p:nvPr>
            <p:ph type="body" idx="1"/>
          </p:nvPr>
        </p:nvSpPr>
        <p:spPr/>
        <p:txBody>
          <a:bodyPr/>
          <a:lstStyle/>
          <a:p>
            <a:r>
              <a:rPr lang="en-US" sz="1200" b="1" dirty="0">
                <a:effectLst/>
                <a:latin typeface="+mj-lt"/>
                <a:ea typeface="Calibri" panose="020F0502020204030204" pitchFamily="34" charset="0"/>
              </a:rPr>
              <a:t>Erica/ Rena</a:t>
            </a:r>
            <a:r>
              <a:rPr lang="en-US" sz="1200" dirty="0">
                <a:effectLst/>
                <a:latin typeface="+mj-lt"/>
                <a:ea typeface="Calibri" panose="020F0502020204030204" pitchFamily="34" charset="0"/>
              </a:rPr>
              <a:t>: The Task Force aligned on a </a:t>
            </a:r>
            <a:r>
              <a:rPr lang="en-US" sz="1200" b="1" dirty="0">
                <a:effectLst/>
                <a:latin typeface="+mj-lt"/>
                <a:ea typeface="Calibri" panose="020F0502020204030204" pitchFamily="34" charset="0"/>
              </a:rPr>
              <a:t>modern, minimalist, and mobile-first </a:t>
            </a:r>
            <a:r>
              <a:rPr lang="en-US" sz="1200" b="1" dirty="0">
                <a:solidFill>
                  <a:schemeClr val="accent4"/>
                </a:solidFill>
                <a:effectLst/>
                <a:latin typeface="+mj-lt"/>
                <a:ea typeface="Calibri" panose="020F0502020204030204" pitchFamily="34" charset="0"/>
              </a:rPr>
              <a:t>design</a:t>
            </a:r>
            <a:r>
              <a:rPr lang="en-US" sz="1200" b="1" dirty="0">
                <a:effectLst/>
                <a:latin typeface="+mj-lt"/>
                <a:ea typeface="Calibri" panose="020F0502020204030204" pitchFamily="34" charset="0"/>
              </a:rPr>
              <a:t> </a:t>
            </a:r>
            <a:r>
              <a:rPr lang="en-US" sz="1200" dirty="0">
                <a:effectLst/>
                <a:latin typeface="+mj-lt"/>
                <a:ea typeface="Calibri" panose="020F0502020204030204" pitchFamily="34" charset="0"/>
              </a:rPr>
              <a:t>focused on simplifying the college application experience through intuitive navigation, gamified progress, and content aligned with the student journey. </a:t>
            </a:r>
            <a:r>
              <a:rPr lang="en-US" sz="1200" dirty="0">
                <a:solidFill>
                  <a:schemeClr val="tx1"/>
                </a:solidFill>
              </a:rPr>
              <a:t>Based on 141 survey responses and interviews with 73 colleagues across the state and more than 200 people giving input during the working sessions.</a:t>
            </a:r>
            <a:br>
              <a:rPr lang="en-US" sz="1200" dirty="0">
                <a:effectLst/>
                <a:latin typeface="+mj-lt"/>
                <a:ea typeface="Calibri" panose="020F0502020204030204" pitchFamily="34" charset="0"/>
              </a:rPr>
            </a:br>
            <a:br>
              <a:rPr lang="en-US" sz="1200" dirty="0">
                <a:effectLst/>
                <a:latin typeface="+mj-lt"/>
                <a:ea typeface="Calibri" panose="020F0502020204030204" pitchFamily="34" charset="0"/>
              </a:rPr>
            </a:br>
            <a:r>
              <a:rPr lang="en-US" sz="1800" dirty="0">
                <a:effectLst/>
                <a:latin typeface="Calibri" panose="020F0502020204030204" pitchFamily="34" charset="0"/>
                <a:ea typeface="Calibri" panose="020F0502020204030204" pitchFamily="34" charset="0"/>
              </a:rPr>
              <a:t>The design approach sought to reduce the cognitive load for an applicant, gamifying progress through guided paths, navigation, wayfinding and contextual help for the student. The Task Force recognized the challenge of balancing simplification and data collection without creating new barriers. Ultimately, the Task Force aligned on a mobile-first application with simplified questions and reorganized content in a structure that better aligns with a student’s mental model for applying to college.</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 group not only improved the standard application questions and its flow but also worked to improve the supplemental questions. The Task Force agreed on the need to standardize redundant questions, establish governance, and ensure the solution effectively supports college processes in addition to streamlining the experience for students. The group aligned on the target state approach of asking only questions relevant to an applicant type (i.e., credit, non-credit, international, dual/concurrent enrollment) prior to submission, followed by an evocative prompt which would then guide students into post-submission questions. The Task Force also reviewed and aligned on how various use cases (veteran, unhoused/ homeless, foster youth, undocumented, justice impacted, adult/older applicants, and concurrent/dual enrollment) should experience the application uniquely. </a:t>
            </a: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 Task Force also addressed two key areas: fraud and residency. A fraud working group was created to identify key friction points, discuss current fraud mitigation tools and systems, and explore potential solutions for enhanced fraud mitigation. The team used the resulting solutions to inform and refine the fraud-related application tooling requirements. A residency working group was also formed to propose short-term enhancements, improve the residency algorithm to prevent false flags that act as barriers for applicants and explore long-term potential solutions to make residency determination easier for both students and staff. </a:t>
            </a:r>
          </a:p>
          <a:p>
            <a:br>
              <a:rPr lang="en-US" sz="1800" dirty="0">
                <a:effectLst/>
                <a:latin typeface="Calibri" panose="020F0502020204030204" pitchFamily="34" charset="0"/>
                <a:ea typeface="Calibri" panose="020F0502020204030204" pitchFamily="34" charset="0"/>
              </a:rPr>
            </a:br>
            <a:endParaRPr lang="en-US" sz="2000" dirty="0">
              <a:latin typeface="+mj-lt"/>
            </a:endParaRPr>
          </a:p>
        </p:txBody>
      </p:sp>
      <p:sp>
        <p:nvSpPr>
          <p:cNvPr id="4" name="Slide Number Placeholder 3">
            <a:extLst>
              <a:ext uri="{FF2B5EF4-FFF2-40B4-BE49-F238E27FC236}">
                <a16:creationId xmlns:a16="http://schemas.microsoft.com/office/drawing/2014/main" id="{8F8BEEA6-CB1B-2B02-6515-F4A5416CF2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12641-B043-4D99-9C1E-1DC41F202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94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501B6-6FB8-6D09-3D1C-F26ADEF54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6442C-BA27-F333-9E03-3667CD21C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408737-51F2-235A-9167-03FD7AE22CB6}"/>
              </a:ext>
            </a:extLst>
          </p:cNvPr>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u="none" strike="noStrike" kern="1200" cap="none" spc="0" normalizeH="0" baseline="0" noProof="0" dirty="0">
                <a:ln>
                  <a:noFill/>
                </a:ln>
                <a:solidFill>
                  <a:srgbClr val="555759"/>
                </a:solidFill>
                <a:effectLst/>
                <a:uLnTx/>
                <a:uFillTx/>
                <a:latin typeface="Source Sans Pro"/>
                <a:ea typeface="MS Mincho" panose="02020609040205080304" pitchFamily="49" charset="-128"/>
                <a:cs typeface="Times New Roman" panose="02020603050405020304" pitchFamily="18" charset="0"/>
              </a:rPr>
              <a:t>John/Erica:</a:t>
            </a:r>
            <a:r>
              <a:rPr kumimoji="0" lang="en-US" sz="1200" b="0" u="none" strike="noStrike" kern="1200" cap="none" spc="0" normalizeH="0" baseline="0" noProof="0" dirty="0">
                <a:ln>
                  <a:noFill/>
                </a:ln>
                <a:solidFill>
                  <a:srgbClr val="555759"/>
                </a:solidFill>
                <a:effectLst/>
                <a:uLnTx/>
                <a:uFillTx/>
                <a:latin typeface="Source Sans Pro"/>
                <a:ea typeface="MS Mincho" panose="02020609040205080304" pitchFamily="49" charset="-128"/>
                <a:cs typeface="Times New Roman" panose="02020603050405020304" pitchFamily="18" charset="0"/>
              </a:rPr>
              <a:t> We shared the target state functional and technical requirements with the Task Force and after careful consideration and in consultation with statewide stakeholders, it was decided that the system should pursue an RFP for a commercial solution, prioritizing ‘futureproofing’ the technology that could more easily adapt to evolving needs and challenges.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200" b="0" u="none" strike="noStrike" kern="1200" cap="none" spc="0" normalizeH="0" baseline="0" noProof="0" dirty="0">
              <a:ln>
                <a:noFill/>
              </a:ln>
              <a:solidFill>
                <a:srgbClr val="555759"/>
              </a:solidFill>
              <a:effectLst/>
              <a:uLnTx/>
              <a:uFillTx/>
              <a:latin typeface="Source Sans Pro"/>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0" u="none" strike="noStrike" kern="1200" cap="none" spc="0" normalizeH="0" baseline="0" noProof="0" dirty="0">
                <a:ln>
                  <a:noFill/>
                </a:ln>
                <a:solidFill>
                  <a:srgbClr val="555759"/>
                </a:solidFill>
                <a:effectLst/>
                <a:uLnTx/>
                <a:uFillTx/>
                <a:latin typeface="Source Sans Pro"/>
                <a:ea typeface="MS Mincho" panose="02020609040205080304" pitchFamily="49" charset="-128"/>
                <a:cs typeface="Times New Roman" panose="02020603050405020304" pitchFamily="18" charset="0"/>
              </a:rPr>
              <a:t>205 total questions/135 were solution requirements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55759"/>
              </a:solidFill>
              <a:effectLst/>
              <a:uLnTx/>
              <a:uFillTx/>
              <a:latin typeface="Source Sans Pro"/>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California Community Colleges Application Process and Requirements</a:t>
            </a:r>
            <a:endParaRPr lang="en-US" sz="12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dirty="0"/>
              <a:t>Features supporting the student application workflow, submission process, algorithm support, and solution configurability.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Data Management and Formats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dirty="0"/>
              <a:t>Handling of data storage, question formats, understanding what data quality controls and data governance will be followed, approach to data integration, and reporting/ analytics capabilities.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1" dirty="0">
                <a:solidFill>
                  <a:schemeClr val="accent4"/>
                </a:solidFill>
                <a:latin typeface="Source Sans Pro"/>
              </a:rPr>
              <a:t>Data Integration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dirty="0"/>
              <a:t>Capabilities to connect with district SISs, trusted external systems (</a:t>
            </a:r>
            <a:r>
              <a:rPr lang="en-US" sz="1200" dirty="0" err="1"/>
              <a:t>CalPassPlus</a:t>
            </a:r>
            <a:r>
              <a:rPr lang="en-US" sz="1200" dirty="0"/>
              <a:t>), and data repositories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Technical Infrastructure and Technical Requirements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dirty="0"/>
              <a:t>System hosting, performance, scalability, and uptime.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Software Development and Change Control Request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dirty="0"/>
              <a:t>Processes for system updates, version controlling, and knowledge management repositories.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Security and Fraud Prevention and Detection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dirty="0"/>
              <a:t>Measures for authentication, access controls, data privacy and protection, and fraud detection and mitigation capabilities.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1" dirty="0">
                <a:solidFill>
                  <a:schemeClr val="accent4"/>
                </a:solidFill>
                <a:latin typeface="Source Sans Pro"/>
              </a:rPr>
              <a:t>User Experience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dirty="0"/>
              <a:t>Interface design, ease of navigation, mobile responsiveness, and overall usability for users.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Support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dirty="0"/>
              <a:t>Availability of assistance, training resources, SLAs, and user support channels, both for the platform and for the end user (staff and students)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Accessibility</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dirty="0"/>
              <a:t>Compliance with WCAG standards and support for assistive technologies.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chemeClr val="accent4"/>
              </a:solidFill>
              <a:effectLst/>
              <a:uLnTx/>
              <a:uFillTx/>
              <a:latin typeface="Source Sans Pro"/>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accent4"/>
                </a:solidFill>
                <a:effectLst/>
                <a:uLnTx/>
                <a:uFillTx/>
                <a:latin typeface="Source Sans Pro"/>
                <a:ea typeface="+mn-ea"/>
                <a:cs typeface="+mn-cs"/>
              </a:rPr>
              <a:t>Examples of Questions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California Community Colleges Application Process and Requirements</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solution support logical application branching and skip logic to provide an optimized path through the application based on the answers to previous questions? If yes, describe how this functionality works and how it ensures applicants only receive questions and information relevant to their matriculation pathway.</a:t>
            </a:r>
            <a:r>
              <a:rPr lang="en-US" dirty="0"/>
              <a:t> </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solution allow automated outreach to student applicants at different points of the process (including, but not limited to, incomplete, submitted, and additional information needed)? If yes, describe how. Can application administrators add information to these communications to provide a more customized and tailored experience to students? If yes, describe how.</a:t>
            </a:r>
            <a:r>
              <a:rPr lang="en-US" dirty="0"/>
              <a:t> </a:t>
            </a:r>
            <a:endParaRPr kumimoji="0" lang="en-US" sz="1200" b="1" i="0" u="none" strike="noStrike" kern="1200" cap="none" spc="0" normalizeH="0" baseline="0" noProof="0" dirty="0">
              <a:ln>
                <a:noFill/>
              </a:ln>
              <a:solidFill>
                <a:schemeClr val="accent4"/>
              </a:solidFill>
              <a:effectLst/>
              <a:uLnTx/>
              <a:uFillTx/>
              <a:latin typeface="Source Sans Pro"/>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Data Management and Formats</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Can your solution provide users access to reporting tools and the ability to generate, analyze, and distribute real-time custom reports related to applicants and application data at the campus and systemwide levels? If yes, describe how.</a:t>
            </a:r>
            <a:r>
              <a:rPr lang="en-US" dirty="0"/>
              <a:t> </a:t>
            </a:r>
            <a:endParaRPr kumimoji="0" lang="en-US" sz="1200" b="1" i="0" u="none" strike="noStrike" kern="1200" cap="none" spc="0" normalizeH="0" baseline="0" noProof="0" dirty="0">
              <a:ln>
                <a:noFill/>
              </a:ln>
              <a:solidFill>
                <a:schemeClr val="accent4"/>
              </a:solidFill>
              <a:effectLst/>
              <a:uLnTx/>
              <a:uFillTx/>
              <a:latin typeface="Source Sans Pro"/>
              <a:ea typeface="+mn-ea"/>
              <a:cs typeface="+mn-cs"/>
            </a:endParaRP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solution support various question formats for processing user inputs (e.g., text, radio buttons, checkboxes, dropdowns, and file uploads)? If yes, describe the formats supported.</a:t>
            </a:r>
            <a:r>
              <a:rPr lang="en-US" dirty="0"/>
              <a:t> </a:t>
            </a:r>
            <a:endParaRPr kumimoji="0" lang="en-US" sz="1200" b="1" i="0" u="none" strike="noStrike" kern="1200" cap="none" spc="0" normalizeH="0" baseline="0" noProof="0" dirty="0">
              <a:ln>
                <a:noFill/>
              </a:ln>
              <a:solidFill>
                <a:schemeClr val="accent4"/>
              </a:solidFill>
              <a:effectLst/>
              <a:uLnTx/>
              <a:uFillTx/>
              <a:latin typeface="Source Sans Pro"/>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dirty="0">
                <a:solidFill>
                  <a:schemeClr val="accent4"/>
                </a:solidFill>
                <a:latin typeface="Source Sans Pro"/>
              </a:rPr>
              <a:t>Data Integration</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solution support integration/API capabilities with other systems and applications across the current student application ecosystem including districts’ SISs? SISs include, but are not limited to: Anthology, Banner, Colleague, Oracle, PeopleSoft Campus Solutions, and Workday. If yes, describe how.</a:t>
            </a:r>
            <a:r>
              <a:rPr lang="en-US" dirty="0"/>
              <a:t> </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solution have the ability to ingest, aggregate and manage data from trusted external systems (e.g., CaliforniaColleges.edu operated by CCGI, CDE, district student information systems, and other approved third-party systems) to enhance and accelerate the application process for applicants? If yes, describe. Please specify the methods of data transmission available (e.g., APIs).</a:t>
            </a:r>
            <a:r>
              <a:rPr lang="en-US" dirty="0"/>
              <a:t> </a:t>
            </a:r>
            <a:endParaRPr lang="en-US" sz="1200" b="1" dirty="0">
              <a:solidFill>
                <a:schemeClr val="accent4"/>
              </a:solidFill>
              <a:latin typeface="Source Sans Pro"/>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Technical Infrastructure and Technical Requirements</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solution support fault tolerance capabilities that would provide uninterrupted system services that are capable of withstanding failures and disruptions? If yes, describe the capabilities.</a:t>
            </a:r>
            <a:r>
              <a:rPr lang="en-US" dirty="0"/>
              <a:t> </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solution support both vertical and horizontal scaling to handle increasing loads, using load balancing and distributed computing? If yes, describe. California Community Colleges have received more than 300,000 applications in a single month.</a:t>
            </a:r>
            <a:r>
              <a:rPr lang="en-US" dirty="0"/>
              <a:t> </a:t>
            </a:r>
            <a:endParaRPr kumimoji="0" lang="en-US" sz="1200" b="1" i="0" u="none" strike="noStrike" kern="1200" cap="none" spc="0" normalizeH="0" baseline="0" noProof="0" dirty="0">
              <a:ln>
                <a:noFill/>
              </a:ln>
              <a:solidFill>
                <a:schemeClr val="accent4"/>
              </a:solidFill>
              <a:effectLst/>
              <a:uLnTx/>
              <a:uFillTx/>
              <a:latin typeface="Source Sans Pro"/>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Software Development and Change Control Request</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company record change logs and proactively communicate restrictions or upcoming changes (e.g., system updates or maintenance) to both end-users and technical teams? If yes, describe these practices and specify how far in advance these communications are typically issued.</a:t>
            </a:r>
            <a:r>
              <a:rPr lang="en-US" dirty="0"/>
              <a:t> </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company provide knowledge management repositories which include technical documentation guides and manuals (e.g., desktop guides, user manuals, system architecture guides, etc.)? If yes, describe what you provide.</a:t>
            </a:r>
            <a:r>
              <a:rPr lang="en-US" dirty="0"/>
              <a:t> </a:t>
            </a:r>
            <a:endParaRPr kumimoji="0" lang="en-US" sz="1200" b="1" i="0" u="none" strike="noStrike" kern="1200" cap="none" spc="0" normalizeH="0" baseline="0" noProof="0" dirty="0">
              <a:ln>
                <a:noFill/>
              </a:ln>
              <a:solidFill>
                <a:schemeClr val="accent4"/>
              </a:solidFill>
              <a:effectLst/>
              <a:uLnTx/>
              <a:uFillTx/>
              <a:latin typeface="Source Sans Pro"/>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Security and Fraud Prevention and Detection</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Aptos Narrow" panose="020B0004020202020204" pitchFamily="34" charset="0"/>
              </a:rPr>
              <a:t>Can your solution enable single sign-on (SSO) through third-party systems that will have access to CCC applications? If yes, describe how.</a:t>
            </a:r>
            <a:r>
              <a:rPr lang="en-US" dirty="0"/>
              <a:t> </a:t>
            </a:r>
            <a:endParaRPr kumimoji="0" lang="en-US" sz="1000" b="1" i="0" u="none" strike="noStrike" kern="1200" cap="none" spc="0" normalizeH="0" baseline="0" noProof="0" dirty="0">
              <a:ln>
                <a:noFill/>
              </a:ln>
              <a:solidFill>
                <a:schemeClr val="accent4"/>
              </a:solidFill>
              <a:effectLst/>
              <a:uLnTx/>
              <a:uFillTx/>
              <a:latin typeface="Source Sans Pro"/>
              <a:ea typeface="+mn-ea"/>
              <a:cs typeface="+mn-cs"/>
            </a:endParaRP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Aptos Narrow" panose="020B0004020202020204" pitchFamily="34" charset="0"/>
              </a:rPr>
              <a:t>Does your solution provide fraud detection capabilities? If no, how does your solution address fraud detection, including integration with third-party solutions. Fraud detection capabilities may include identity verification, device profiling, device screening, network analysis, geo-blocking, monitoring user interactions (bot detection), embedding fraud detection scripts, risk-scoring, anomaly detection, etc.</a:t>
            </a:r>
            <a:r>
              <a:rPr lang="en-US" dirty="0"/>
              <a:t> </a:t>
            </a:r>
            <a:endParaRPr kumimoji="0" lang="en-US" sz="1000" b="1" i="0" u="none" strike="noStrike" kern="1200" cap="none" spc="0" normalizeH="0" baseline="0" noProof="0" dirty="0">
              <a:ln>
                <a:noFill/>
              </a:ln>
              <a:solidFill>
                <a:schemeClr val="accent4"/>
              </a:solidFill>
              <a:effectLst/>
              <a:uLnTx/>
              <a:uFillTx/>
              <a:latin typeface="Source Sans Pro"/>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dirty="0">
                <a:solidFill>
                  <a:schemeClr val="accent4"/>
                </a:solidFill>
                <a:latin typeface="Source Sans Pro"/>
              </a:rPr>
              <a:t>User Experience</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solution incorporate user-centric design principles to ensure the system is intuitive for students, faculty, and administrative staff? If yes, describe how these principles are applied.</a:t>
            </a:r>
            <a:r>
              <a:rPr lang="en-US" dirty="0"/>
              <a:t> </a:t>
            </a:r>
            <a:endParaRPr lang="en-US" sz="1200" b="1" dirty="0">
              <a:solidFill>
                <a:schemeClr val="accent4"/>
              </a:solidFill>
              <a:latin typeface="Source Sans Pro"/>
            </a:endParaRP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solution provide the ability to implement custom styling for student application forms to maintain branding consistency? If yes, describe how.</a:t>
            </a:r>
            <a:r>
              <a:rPr lang="en-US" dirty="0"/>
              <a:t> </a:t>
            </a:r>
            <a:endParaRPr lang="en-US" sz="1200" b="1" dirty="0">
              <a:solidFill>
                <a:schemeClr val="accent4"/>
              </a:solidFill>
              <a:latin typeface="Source Sans Pro"/>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Support</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company offer user support methods such as email, chatbot, live chat, telephone, in-person support, or other options? If yes, please specify which methods are available.</a:t>
            </a:r>
            <a:r>
              <a:rPr lang="en-US" dirty="0"/>
              <a:t> </a:t>
            </a:r>
            <a:endParaRPr kumimoji="0" lang="en-US" sz="1200" b="1" i="0" u="none" strike="noStrike" kern="1200" cap="none" spc="0" normalizeH="0" baseline="0" noProof="0" dirty="0">
              <a:ln>
                <a:noFill/>
              </a:ln>
              <a:solidFill>
                <a:schemeClr val="accent4"/>
              </a:solidFill>
              <a:effectLst/>
              <a:uLnTx/>
              <a:uFillTx/>
              <a:latin typeface="Source Sans Pro"/>
              <a:ea typeface="+mn-ea"/>
              <a:cs typeface="+mn-cs"/>
            </a:endParaRP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solution provide 24/7 SaaS customer support for students and colleges? If yes, describe the types of support offered.</a:t>
            </a:r>
            <a:r>
              <a:rPr lang="en-US" dirty="0"/>
              <a:t> </a:t>
            </a:r>
            <a:endParaRPr kumimoji="0" lang="en-US" sz="1200" b="1" i="0" u="none" strike="noStrike" kern="1200" cap="none" spc="0" normalizeH="0" baseline="0" noProof="0" dirty="0">
              <a:ln>
                <a:noFill/>
              </a:ln>
              <a:solidFill>
                <a:schemeClr val="accent4"/>
              </a:solidFill>
              <a:effectLst/>
              <a:uLnTx/>
              <a:uFillTx/>
              <a:latin typeface="Source Sans Pro"/>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accent4"/>
                </a:solidFill>
                <a:effectLst/>
                <a:uLnTx/>
                <a:uFillTx/>
                <a:latin typeface="Source Sans Pro"/>
                <a:ea typeface="+mn-ea"/>
                <a:cs typeface="+mn-cs"/>
              </a:rPr>
              <a:t>Accessibility</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Does your product meet the WCAG 2.2 AA accessibility standard? If yes, upload supporting documentation such as a third-party audit and/or quality control processes you use to maintain compliance with the standard.</a:t>
            </a:r>
            <a:r>
              <a:rPr lang="en-US" dirty="0"/>
              <a:t> </a:t>
            </a:r>
            <a:endParaRPr kumimoji="0" lang="en-US" sz="1200" b="1" i="0" u="none" strike="noStrike" kern="1200" cap="none" spc="0" normalizeH="0" baseline="0" noProof="0" dirty="0">
              <a:ln>
                <a:noFill/>
              </a:ln>
              <a:solidFill>
                <a:schemeClr val="accent4"/>
              </a:solidFill>
              <a:effectLst/>
              <a:uLnTx/>
              <a:uFillTx/>
              <a:latin typeface="Source Sans Pro"/>
              <a:ea typeface="+mn-ea"/>
              <a:cs typeface="+mn-cs"/>
            </a:endParaRP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Narrow" panose="020B0004020202020204" pitchFamily="34" charset="0"/>
              </a:rPr>
              <a:t>Do you test with specific assistive technologies on the Windows OS, macOS, and iOS platforms to evaluate access for blind and visually impaired individuals? If yes, describe and provide supporting evidence of your assistive technology testing process. </a:t>
            </a:r>
            <a:endParaRPr kumimoji="0" lang="en-US" sz="12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4" name="Slide Number Placeholder 3">
            <a:extLst>
              <a:ext uri="{FF2B5EF4-FFF2-40B4-BE49-F238E27FC236}">
                <a16:creationId xmlns:a16="http://schemas.microsoft.com/office/drawing/2014/main" id="{0E151327-6E85-5F10-5086-626BD46901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12641-B043-4D99-9C1E-1DC41F202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60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A3675-49B0-8D52-386F-AF1E72BEC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08B82-6E01-E27D-22EA-76BDB35972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FAEFA-D372-9E3F-9F38-6042EB0484BB}"/>
              </a:ext>
            </a:extLst>
          </p:cNvPr>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F6D"/>
                </a:solidFill>
                <a:effectLst/>
                <a:uLnTx/>
                <a:uFillTx/>
                <a:latin typeface="Source Sans Pro"/>
                <a:ea typeface="+mn-ea"/>
                <a:cs typeface="+mn-cs"/>
              </a:rPr>
              <a:t>John/ Rena: </a:t>
            </a:r>
            <a:br>
              <a:rPr kumimoji="0" lang="en-US" sz="1200" b="0" i="0" u="none" strike="noStrike" kern="1200" cap="none" spc="0" normalizeH="0" baseline="0" noProof="0" dirty="0">
                <a:ln>
                  <a:noFill/>
                </a:ln>
                <a:solidFill>
                  <a:srgbClr val="002F6D"/>
                </a:solidFill>
                <a:effectLst/>
                <a:uLnTx/>
                <a:uFillTx/>
                <a:latin typeface="Source Sans Pro"/>
                <a:ea typeface="+mn-ea"/>
                <a:cs typeface="+mn-cs"/>
              </a:rPr>
            </a:br>
            <a:r>
              <a:rPr lang="en-US" sz="1800" dirty="0">
                <a:effectLst/>
                <a:latin typeface="Calibri" panose="020F0502020204030204" pitchFamily="34" charset="0"/>
                <a:ea typeface="Calibri" panose="020F0502020204030204" pitchFamily="34" charset="0"/>
              </a:rPr>
              <a:t>The Task Force helped solidify the RFP Review Committee – a group of 11 experts representing CEOs, CISOs, Admissions &amp; Records, the Student Senate, the RP Group and CSSOs, tasked with evaluating vendors and providing a recommendation to the Chancellor’s Office for a commercial technology vendor to power the new online student application. This group reviewed vendor submissions and determined finalists who were then be reviewed by the Extended Committee, an additional group of 45 stakeholders with functional and technical expertise and 10 students. All from a diverse subsection of districts, the group is equally represented between campus setting (e.g., urban, suburban, and rural), college size and district type.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F6D"/>
                </a:solidFill>
                <a:effectLst/>
                <a:uLnTx/>
                <a:uFillTx/>
                <a:latin typeface="Source Sans Pro"/>
                <a:ea typeface="+mn-ea"/>
                <a:cs typeface="+mn-cs"/>
              </a:rPr>
              <a:t>The RFP Review Committee took the input from the Extended Committee and included that in their final recommendation to the Chancellor’s Office. The recommendation will now go to the Butte-Glenn Board of Trustees meeting to be approved to begin the contracting negotiations.</a:t>
            </a:r>
          </a:p>
        </p:txBody>
      </p:sp>
      <p:sp>
        <p:nvSpPr>
          <p:cNvPr id="4" name="Slide Number Placeholder 3">
            <a:extLst>
              <a:ext uri="{FF2B5EF4-FFF2-40B4-BE49-F238E27FC236}">
                <a16:creationId xmlns:a16="http://schemas.microsoft.com/office/drawing/2014/main" id="{EBDCE93D-CE96-2392-E6BA-9A72F68602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12641-B043-4D99-9C1E-1DC41F202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88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3360A-58C4-6EB3-E7C0-891C9374B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1B512-0C08-4DB1-E04C-4D4BAB7F4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BD35ED-0B4C-C746-7668-A52198EE717B}"/>
              </a:ext>
            </a:extLst>
          </p:cNvPr>
          <p:cNvSpPr>
            <a:spLocks noGrp="1"/>
          </p:cNvSpPr>
          <p:nvPr>
            <p:ph type="body" idx="1"/>
          </p:nvPr>
        </p:nvSpPr>
        <p:spPr/>
        <p:txBody>
          <a:bodyPr/>
          <a:lstStyle/>
          <a:p>
            <a:pPr marL="88900" marR="582295">
              <a:lnSpc>
                <a:spcPct val="102000"/>
              </a:lnSpc>
            </a:pPr>
            <a:r>
              <a:rPr kumimoji="0" lang="en-US" sz="1200" b="1" u="none" strike="noStrike" kern="1200" cap="none" spc="0" normalizeH="0" baseline="0" noProof="0" dirty="0">
                <a:ln>
                  <a:noFill/>
                </a:ln>
                <a:solidFill>
                  <a:srgbClr val="555759"/>
                </a:solidFill>
                <a:effectLst/>
                <a:uLnTx/>
                <a:uFillTx/>
                <a:latin typeface="Source Sans Pro"/>
                <a:ea typeface="MS Mincho"/>
                <a:cs typeface="Times New Roman"/>
              </a:rPr>
              <a:t>John/ Erica: </a:t>
            </a:r>
            <a:r>
              <a:rPr kumimoji="0" lang="en-US" sz="1200" b="0" u="none" strike="noStrike" kern="1200" cap="none" spc="0" normalizeH="0" baseline="0" noProof="0" dirty="0">
                <a:ln>
                  <a:noFill/>
                </a:ln>
                <a:solidFill>
                  <a:srgbClr val="555759"/>
                </a:solidFill>
                <a:effectLst/>
                <a:uLnTx/>
                <a:uFillTx/>
                <a:latin typeface="Source Sans Pro"/>
                <a:ea typeface="MS Mincho"/>
                <a:cs typeface="Times New Roman"/>
              </a:rPr>
              <a:t>The Task Force helped develop the criteria for the Wave 1 group. They will be early adopters of the new application system with an </a:t>
            </a:r>
            <a:r>
              <a:rPr lang="en-US" sz="1200" dirty="0">
                <a:solidFill>
                  <a:srgbClr val="555759"/>
                </a:solidFill>
                <a:latin typeface="Source Sans Pro"/>
                <a:ea typeface="MS Mincho"/>
                <a:cs typeface="Times New Roman"/>
              </a:rPr>
              <a:t>initial</a:t>
            </a:r>
            <a:r>
              <a:rPr kumimoji="0" lang="en-US" sz="1200" b="0" u="none" strike="noStrike" kern="1200" cap="none" spc="0" normalizeH="0" baseline="0" noProof="0" dirty="0">
                <a:ln>
                  <a:noFill/>
                </a:ln>
                <a:solidFill>
                  <a:srgbClr val="555759"/>
                </a:solidFill>
                <a:effectLst/>
                <a:uLnTx/>
                <a:uFillTx/>
                <a:latin typeface="Source Sans Pro"/>
                <a:ea typeface="MS Mincho"/>
                <a:cs typeface="Times New Roman"/>
              </a:rPr>
              <a:t> go-live for February 2026.</a:t>
            </a:r>
            <a:br>
              <a:rPr kumimoji="0" lang="en-US" sz="1200" b="0" u="none" strike="noStrike" kern="1200" cap="none" spc="0" normalizeH="0" baseline="0" noProof="0" dirty="0">
                <a:ln>
                  <a:noFill/>
                </a:ln>
                <a:solidFill>
                  <a:srgbClr val="555759"/>
                </a:solidFill>
                <a:effectLst/>
                <a:uLnTx/>
                <a:uFillTx/>
                <a:latin typeface="Source Sans Pro"/>
                <a:ea typeface="MS Mincho"/>
                <a:cs typeface="Times New Roman"/>
              </a:rPr>
            </a:br>
            <a:br>
              <a:rPr kumimoji="0" lang="en-US" sz="1200" b="0" u="none" strike="noStrike" kern="1200" cap="none" spc="0" normalizeH="0" baseline="0" noProof="0" dirty="0">
                <a:ln>
                  <a:noFill/>
                </a:ln>
                <a:solidFill>
                  <a:srgbClr val="555759"/>
                </a:solidFill>
                <a:effectLst/>
                <a:uLnTx/>
                <a:uFillTx/>
                <a:latin typeface="Source Sans Pro"/>
                <a:ea typeface="MS Mincho"/>
                <a:cs typeface="Times New Roman"/>
              </a:rPr>
            </a:br>
            <a:r>
              <a:rPr kumimoji="0" lang="en-US" sz="1200" b="0" u="none" strike="noStrike" kern="1200" cap="none" spc="0" normalizeH="0" baseline="0" noProof="0" dirty="0">
                <a:ln>
                  <a:noFill/>
                </a:ln>
                <a:solidFill>
                  <a:srgbClr val="555759"/>
                </a:solidFill>
                <a:effectLst/>
                <a:uLnTx/>
                <a:uFillTx/>
                <a:latin typeface="Source Sans Pro"/>
                <a:ea typeface="MS Mincho"/>
                <a:cs typeface="Times New Roman"/>
              </a:rPr>
              <a:t>Steering Comm = 21 people</a:t>
            </a:r>
            <a:br>
              <a:rPr kumimoji="0" lang="en-US" sz="1200" b="0" u="none" strike="noStrike" kern="1200" cap="none" spc="0" normalizeH="0" baseline="0" noProof="0" dirty="0">
                <a:ln>
                  <a:noFill/>
                </a:ln>
                <a:solidFill>
                  <a:srgbClr val="555759"/>
                </a:solidFill>
                <a:effectLst/>
                <a:uLnTx/>
                <a:uFillTx/>
                <a:latin typeface="Source Sans Pro"/>
                <a:ea typeface="MS Mincho"/>
                <a:cs typeface="Times New Roman"/>
              </a:rPr>
            </a:br>
            <a:r>
              <a:rPr kumimoji="0" lang="en-US" sz="1200" b="0" u="none" strike="noStrike" kern="1200" cap="none" spc="0" normalizeH="0" baseline="0" noProof="0" dirty="0">
                <a:ln>
                  <a:noFill/>
                </a:ln>
                <a:solidFill>
                  <a:srgbClr val="555759"/>
                </a:solidFill>
                <a:effectLst/>
                <a:uLnTx/>
                <a:uFillTx/>
                <a:latin typeface="Source Sans Pro"/>
                <a:ea typeface="MS Mincho"/>
                <a:cs typeface="Times New Roman"/>
              </a:rPr>
              <a:t>Full Group = 80</a:t>
            </a:r>
            <a:br>
              <a:rPr kumimoji="0" lang="en-US" sz="1200" b="0" u="none" strike="noStrike" kern="1200" cap="none" spc="0" normalizeH="0" baseline="0" noProof="0" dirty="0">
                <a:ln>
                  <a:noFill/>
                </a:ln>
                <a:solidFill>
                  <a:srgbClr val="555759"/>
                </a:solidFill>
                <a:effectLst/>
                <a:uLnTx/>
                <a:uFillTx/>
                <a:latin typeface="Source Sans Pro"/>
                <a:ea typeface="MS Mincho"/>
                <a:cs typeface="Times New Roman"/>
              </a:rPr>
            </a:br>
            <a:br>
              <a:rPr kumimoji="0" lang="en-US" sz="1200" b="0" u="none" strike="noStrike" kern="1200" cap="none" spc="0" normalizeH="0" baseline="0" noProof="0" dirty="0">
                <a:ln>
                  <a:noFill/>
                </a:ln>
                <a:solidFill>
                  <a:srgbClr val="555759"/>
                </a:solidFill>
                <a:effectLst/>
                <a:uLnTx/>
                <a:uFillTx/>
                <a:latin typeface="Source Sans Pro"/>
                <a:ea typeface="MS Mincho"/>
                <a:cs typeface="Times New Roman"/>
              </a:rPr>
            </a:br>
            <a:r>
              <a:rPr lang="en-US" sz="1800" dirty="0">
                <a:effectLst/>
                <a:latin typeface="Calibri" panose="020F0502020204030204" pitchFamily="34" charset="0"/>
                <a:ea typeface="Calibri" panose="020F0502020204030204" pitchFamily="34" charset="0"/>
              </a:rPr>
              <a:t>The Task Force members identified key attributes for prioritizing the selection of ‘Wave 1’ districts that will be early adopters of the new application system, with an initial go-live for Spring Semester 2026. This included location, size, campus setting, multi-district vs. single district, and SIS. As of today, there are 12 districts and 32 colleges that are interested in participating in Wave 1. In the Task Force sessions, the group emphasized the importance of developing a Wave 1 Readiness Checklist to identify eligible districts and establish clear expectations. These requirements included the availability of functional and technical stakeholders to help with implementation and system requirements.</a:t>
            </a:r>
          </a:p>
          <a:p>
            <a:pPr marL="88900" marR="582295">
              <a:lnSpc>
                <a:spcPct val="102000"/>
              </a:lnSpc>
            </a:pPr>
            <a:r>
              <a:rPr lang="en-US"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To support the successful implementation and adoption of the new online application, the Implementation Advisory Group (IAG) Steering Committee was created. IAG will be compromised of representation from the Academic Senate, Admissions &amp; Records, the Board of Trustees, CEOs, CISO, CIO, CSSO, Financial Aid, the RP Group, the Student Senate, and Wave 1 district leads. IAG will support the seamless adoption and deployment of the new student application by collaborating with statewide associations, respective early-adopter districts, and the chosen vendor to incorporate stakeholder voices in the design, build, test, and implementation process, refining the approach where needed to meet the diverse needs of all stakeholders.</a:t>
            </a:r>
            <a:endParaRPr kumimoji="0" lang="en-US" sz="1200" b="0" u="none" strike="noStrike" kern="1200" cap="none" spc="0" normalizeH="0" baseline="0" noProof="0" dirty="0">
              <a:ln>
                <a:noFill/>
              </a:ln>
              <a:solidFill>
                <a:srgbClr val="555759"/>
              </a:solidFill>
              <a:effectLst/>
              <a:uLnTx/>
              <a:uFillTx/>
              <a:latin typeface="Source Sans Pro"/>
              <a:ea typeface="MS Mincho"/>
              <a:cs typeface="Times New Roman"/>
            </a:endParaRPr>
          </a:p>
        </p:txBody>
      </p:sp>
      <p:sp>
        <p:nvSpPr>
          <p:cNvPr id="4" name="Slide Number Placeholder 3">
            <a:extLst>
              <a:ext uri="{FF2B5EF4-FFF2-40B4-BE49-F238E27FC236}">
                <a16:creationId xmlns:a16="http://schemas.microsoft.com/office/drawing/2014/main" id="{35B5DD95-6686-DFEF-A6EB-3DF71BF2E6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12641-B043-4D99-9C1E-1DC41F202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17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E0DE1-8229-7A36-1614-0833112DF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2DBEC-3516-FEB8-1951-8D994C102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201E2-B5D4-B4A4-D80E-F0DF77335620}"/>
              </a:ext>
            </a:extLst>
          </p:cNvPr>
          <p:cNvSpPr>
            <a:spLocks noGrp="1"/>
          </p:cNvSpPr>
          <p:nvPr>
            <p:ph type="body" idx="1"/>
          </p:nvPr>
        </p:nvSpPr>
        <p:spPr/>
        <p:txBody>
          <a:bodyPr/>
          <a:lstStyle/>
          <a:p>
            <a:r>
              <a:rPr lang="en-US" dirty="0"/>
              <a:t>John/ Erica</a:t>
            </a:r>
          </a:p>
        </p:txBody>
      </p:sp>
      <p:sp>
        <p:nvSpPr>
          <p:cNvPr id="4" name="Slide Number Placeholder 3">
            <a:extLst>
              <a:ext uri="{FF2B5EF4-FFF2-40B4-BE49-F238E27FC236}">
                <a16:creationId xmlns:a16="http://schemas.microsoft.com/office/drawing/2014/main" id="{95EDF7CA-8A9E-0951-C645-32368E9473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387293-AB3E-744F-9ED8-5A59EB4D20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229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endParaRPr lang="en-US" dirty="0"/>
          </a:p>
        </p:txBody>
      </p:sp>
      <p:sp>
        <p:nvSpPr>
          <p:cNvPr id="4" name="Slide Number Placeholder 3"/>
          <p:cNvSpPr>
            <a:spLocks noGrp="1"/>
          </p:cNvSpPr>
          <p:nvPr>
            <p:ph type="sldNum" sz="quarter" idx="5"/>
          </p:nvPr>
        </p:nvSpPr>
        <p:spPr/>
        <p:txBody>
          <a:bodyPr/>
          <a:lstStyle/>
          <a:p>
            <a:fld id="{755DEC2E-B60C-44C6-A7E4-75B77B98E3D4}" type="slidenum">
              <a:rPr lang="en-US" smtClean="0"/>
              <a:t>9</a:t>
            </a:fld>
            <a:endParaRPr lang="en-US"/>
          </a:p>
        </p:txBody>
      </p:sp>
    </p:spTree>
    <p:extLst>
      <p:ext uri="{BB962C8B-B14F-4D97-AF65-F5344CB8AC3E}">
        <p14:creationId xmlns:p14="http://schemas.microsoft.com/office/powerpoint/2010/main" val="3039299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7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7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tags" Target="../tags/tag80.xml"/><Relationship Id="rId4" Type="http://schemas.openxmlformats.org/officeDocument/2006/relationships/image" Target="../media/image1.emf"/></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81.xml"/><Relationship Id="rId4" Type="http://schemas.openxmlformats.org/officeDocument/2006/relationships/image" Target="../media/image1.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5.xml"/><Relationship Id="rId1" Type="http://schemas.openxmlformats.org/officeDocument/2006/relationships/tags" Target="../tags/tag83.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5.xml"/><Relationship Id="rId1" Type="http://schemas.openxmlformats.org/officeDocument/2006/relationships/tags" Target="../tags/tag84.xml"/><Relationship Id="rId4" Type="http://schemas.openxmlformats.org/officeDocument/2006/relationships/image" Target="../media/image1.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5.xml"/><Relationship Id="rId1" Type="http://schemas.openxmlformats.org/officeDocument/2006/relationships/tags" Target="../tags/tag85.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86.xml"/><Relationship Id="rId4" Type="http://schemas.openxmlformats.org/officeDocument/2006/relationships/image" Target="../media/image1.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87.xml"/><Relationship Id="rId4" Type="http://schemas.openxmlformats.org/officeDocument/2006/relationships/image" Target="../media/image1.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88.xml"/><Relationship Id="rId4" Type="http://schemas.openxmlformats.org/officeDocument/2006/relationships/image" Target="../media/image1.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5.xml"/><Relationship Id="rId1" Type="http://schemas.openxmlformats.org/officeDocument/2006/relationships/tags" Target="../tags/tag89.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5.xml"/><Relationship Id="rId1" Type="http://schemas.openxmlformats.org/officeDocument/2006/relationships/tags" Target="../tags/tag90.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5.xml"/><Relationship Id="rId1" Type="http://schemas.openxmlformats.org/officeDocument/2006/relationships/tags" Target="../tags/tag9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5.xml"/><Relationship Id="rId1" Type="http://schemas.openxmlformats.org/officeDocument/2006/relationships/tags" Target="../tags/tag92.xml"/><Relationship Id="rId4" Type="http://schemas.openxmlformats.org/officeDocument/2006/relationships/image" Target="../media/image1.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5.xml"/><Relationship Id="rId1" Type="http://schemas.openxmlformats.org/officeDocument/2006/relationships/tags" Target="../tags/tag93.xml"/><Relationship Id="rId4" Type="http://schemas.openxmlformats.org/officeDocument/2006/relationships/image" Target="../media/image1.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5.xml"/><Relationship Id="rId1" Type="http://schemas.openxmlformats.org/officeDocument/2006/relationships/tags" Target="../tags/tag94.xml"/><Relationship Id="rId4" Type="http://schemas.openxmlformats.org/officeDocument/2006/relationships/image" Target="../media/image1.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5.xml"/><Relationship Id="rId1" Type="http://schemas.openxmlformats.org/officeDocument/2006/relationships/tags" Target="../tags/tag95.xml"/><Relationship Id="rId4" Type="http://schemas.openxmlformats.org/officeDocument/2006/relationships/image" Target="../media/image1.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5.xml"/><Relationship Id="rId1" Type="http://schemas.openxmlformats.org/officeDocument/2006/relationships/tags" Target="../tags/tag96.xml"/><Relationship Id="rId4" Type="http://schemas.openxmlformats.org/officeDocument/2006/relationships/image" Target="../media/image1.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5.xml"/><Relationship Id="rId1" Type="http://schemas.openxmlformats.org/officeDocument/2006/relationships/tags" Target="../tags/tag97.xml"/><Relationship Id="rId4" Type="http://schemas.openxmlformats.org/officeDocument/2006/relationships/image" Target="../media/image1.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5.xml"/><Relationship Id="rId1" Type="http://schemas.openxmlformats.org/officeDocument/2006/relationships/tags" Target="../tags/tag98.xml"/><Relationship Id="rId4" Type="http://schemas.openxmlformats.org/officeDocument/2006/relationships/image" Target="../media/image1.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5.xml"/><Relationship Id="rId1" Type="http://schemas.openxmlformats.org/officeDocument/2006/relationships/tags" Target="../tags/tag99.xml"/><Relationship Id="rId4" Type="http://schemas.openxmlformats.org/officeDocument/2006/relationships/image" Target="../media/image1.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5.xml"/><Relationship Id="rId1" Type="http://schemas.openxmlformats.org/officeDocument/2006/relationships/tags" Target="../tags/tag100.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5.xml"/><Relationship Id="rId1" Type="http://schemas.openxmlformats.org/officeDocument/2006/relationships/tags" Target="../tags/tag101.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5.xml"/><Relationship Id="rId1" Type="http://schemas.openxmlformats.org/officeDocument/2006/relationships/tags" Target="../tags/tag102.xml"/><Relationship Id="rId4" Type="http://schemas.openxmlformats.org/officeDocument/2006/relationships/image" Target="../media/image1.emf"/></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7.xml"/><Relationship Id="rId1" Type="http://schemas.openxmlformats.org/officeDocument/2006/relationships/tags" Target="../tags/tag10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7.xml"/><Relationship Id="rId1" Type="http://schemas.openxmlformats.org/officeDocument/2006/relationships/tags" Target="../tags/tag106.xml"/><Relationship Id="rId4" Type="http://schemas.openxmlformats.org/officeDocument/2006/relationships/image" Target="../media/image1.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7.xml"/><Relationship Id="rId1" Type="http://schemas.openxmlformats.org/officeDocument/2006/relationships/tags" Target="../tags/tag107.xml"/><Relationship Id="rId4" Type="http://schemas.openxmlformats.org/officeDocument/2006/relationships/image" Target="../media/image1.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7.xml"/><Relationship Id="rId1" Type="http://schemas.openxmlformats.org/officeDocument/2006/relationships/tags" Target="../tags/tag108.xml"/><Relationship Id="rId4" Type="http://schemas.openxmlformats.org/officeDocument/2006/relationships/image" Target="../media/image1.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7.xml"/><Relationship Id="rId1" Type="http://schemas.openxmlformats.org/officeDocument/2006/relationships/tags" Target="../tags/tag109.xml"/><Relationship Id="rId4" Type="http://schemas.openxmlformats.org/officeDocument/2006/relationships/image" Target="../media/image1.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7.xml"/><Relationship Id="rId1" Type="http://schemas.openxmlformats.org/officeDocument/2006/relationships/tags" Target="../tags/tag1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7.xml"/><Relationship Id="rId1" Type="http://schemas.openxmlformats.org/officeDocument/2006/relationships/tags" Target="../tags/tag11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7.xml"/><Relationship Id="rId1" Type="http://schemas.openxmlformats.org/officeDocument/2006/relationships/tags" Target="../tags/tag1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7.xml"/><Relationship Id="rId1" Type="http://schemas.openxmlformats.org/officeDocument/2006/relationships/tags" Target="../tags/tag113.xml"/><Relationship Id="rId4" Type="http://schemas.openxmlformats.org/officeDocument/2006/relationships/image" Target="../media/image1.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7.xml"/><Relationship Id="rId1" Type="http://schemas.openxmlformats.org/officeDocument/2006/relationships/tags" Target="../tags/tag114.xml"/><Relationship Id="rId4" Type="http://schemas.openxmlformats.org/officeDocument/2006/relationships/image" Target="../media/image1.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7.xml"/><Relationship Id="rId1" Type="http://schemas.openxmlformats.org/officeDocument/2006/relationships/tags" Target="../tags/tag115.xml"/><Relationship Id="rId4" Type="http://schemas.openxmlformats.org/officeDocument/2006/relationships/image" Target="../media/image1.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7.xml"/><Relationship Id="rId1" Type="http://schemas.openxmlformats.org/officeDocument/2006/relationships/tags" Target="../tags/tag116.xml"/><Relationship Id="rId4" Type="http://schemas.openxmlformats.org/officeDocument/2006/relationships/image" Target="../media/image1.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7.xml"/><Relationship Id="rId1" Type="http://schemas.openxmlformats.org/officeDocument/2006/relationships/tags" Target="../tags/tag117.xml"/><Relationship Id="rId4" Type="http://schemas.openxmlformats.org/officeDocument/2006/relationships/image" Target="../media/image1.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7.xml"/><Relationship Id="rId1" Type="http://schemas.openxmlformats.org/officeDocument/2006/relationships/tags" Target="../tags/tag118.xml"/><Relationship Id="rId4" Type="http://schemas.openxmlformats.org/officeDocument/2006/relationships/image" Target="../media/image1.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7.xml"/><Relationship Id="rId1" Type="http://schemas.openxmlformats.org/officeDocument/2006/relationships/tags" Target="../tags/tag119.xml"/><Relationship Id="rId4" Type="http://schemas.openxmlformats.org/officeDocument/2006/relationships/image" Target="../media/image1.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7.xml"/><Relationship Id="rId1" Type="http://schemas.openxmlformats.org/officeDocument/2006/relationships/tags" Target="../tags/tag120.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7.xml"/><Relationship Id="rId1" Type="http://schemas.openxmlformats.org/officeDocument/2006/relationships/tags" Target="../tags/tag121.xml"/><Relationship Id="rId4" Type="http://schemas.openxmlformats.org/officeDocument/2006/relationships/image" Target="../media/image1.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7.xml"/><Relationship Id="rId1" Type="http://schemas.openxmlformats.org/officeDocument/2006/relationships/tags" Target="../tags/tag122.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7.xml"/><Relationship Id="rId1" Type="http://schemas.openxmlformats.org/officeDocument/2006/relationships/tags" Target="../tags/tag123.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7.xml"/><Relationship Id="rId1" Type="http://schemas.openxmlformats.org/officeDocument/2006/relationships/tags" Target="../tags/tag124.xml"/><Relationship Id="rId4" Type="http://schemas.openxmlformats.org/officeDocument/2006/relationships/image" Target="../media/image1.emf"/></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8.xml"/><Relationship Id="rId1" Type="http://schemas.openxmlformats.org/officeDocument/2006/relationships/tags" Target="../tags/tag12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27.xml"/><Relationship Id="rId4" Type="http://schemas.openxmlformats.org/officeDocument/2006/relationships/image" Target="../media/image1.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8.xml"/><Relationship Id="rId1" Type="http://schemas.openxmlformats.org/officeDocument/2006/relationships/tags" Target="../tags/tag128.xml"/><Relationship Id="rId4" Type="http://schemas.openxmlformats.org/officeDocument/2006/relationships/image" Target="../media/image1.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8.xml"/><Relationship Id="rId1" Type="http://schemas.openxmlformats.org/officeDocument/2006/relationships/tags" Target="../tags/tag129.xml"/><Relationship Id="rId4" Type="http://schemas.openxmlformats.org/officeDocument/2006/relationships/image" Target="../media/image1.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8.xml"/><Relationship Id="rId1" Type="http://schemas.openxmlformats.org/officeDocument/2006/relationships/tags" Target="../tags/tag13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8.xml"/><Relationship Id="rId1" Type="http://schemas.openxmlformats.org/officeDocument/2006/relationships/tags" Target="../tags/tag13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8.xml"/><Relationship Id="rId1" Type="http://schemas.openxmlformats.org/officeDocument/2006/relationships/tags" Target="../tags/tag13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8.xml"/><Relationship Id="rId1" Type="http://schemas.openxmlformats.org/officeDocument/2006/relationships/tags" Target="../tags/tag133.xml"/><Relationship Id="rId4" Type="http://schemas.openxmlformats.org/officeDocument/2006/relationships/image" Target="../media/image1.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8.xml"/><Relationship Id="rId1" Type="http://schemas.openxmlformats.org/officeDocument/2006/relationships/tags" Target="../tags/tag134.xml"/><Relationship Id="rId4" Type="http://schemas.openxmlformats.org/officeDocument/2006/relationships/image" Target="../media/image1.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8.xml"/><Relationship Id="rId1" Type="http://schemas.openxmlformats.org/officeDocument/2006/relationships/tags" Target="../tags/tag135.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8.xml"/><Relationship Id="rId1" Type="http://schemas.openxmlformats.org/officeDocument/2006/relationships/tags" Target="../tags/tag136.xml"/><Relationship Id="rId4" Type="http://schemas.openxmlformats.org/officeDocument/2006/relationships/image" Target="../media/image1.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8.xml"/><Relationship Id="rId1" Type="http://schemas.openxmlformats.org/officeDocument/2006/relationships/tags" Target="../tags/tag137.xml"/><Relationship Id="rId4" Type="http://schemas.openxmlformats.org/officeDocument/2006/relationships/image" Target="../media/image1.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8.xml"/><Relationship Id="rId1" Type="http://schemas.openxmlformats.org/officeDocument/2006/relationships/tags" Target="../tags/tag138.xml"/><Relationship Id="rId4" Type="http://schemas.openxmlformats.org/officeDocument/2006/relationships/image" Target="../media/image1.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139.xml"/><Relationship Id="rId4" Type="http://schemas.openxmlformats.org/officeDocument/2006/relationships/image" Target="../media/image1.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8.xml"/><Relationship Id="rId1" Type="http://schemas.openxmlformats.org/officeDocument/2006/relationships/tags" Target="../tags/tag140.xml"/><Relationship Id="rId4" Type="http://schemas.openxmlformats.org/officeDocument/2006/relationships/image" Target="../media/image1.emf"/></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8.xml"/><Relationship Id="rId1" Type="http://schemas.openxmlformats.org/officeDocument/2006/relationships/tags" Target="../tags/tag141.xml"/><Relationship Id="rId4" Type="http://schemas.openxmlformats.org/officeDocument/2006/relationships/image" Target="../media/image1.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8.xml"/><Relationship Id="rId1" Type="http://schemas.openxmlformats.org/officeDocument/2006/relationships/tags" Target="../tags/tag142.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8.xml"/><Relationship Id="rId1" Type="http://schemas.openxmlformats.org/officeDocument/2006/relationships/tags" Target="../tags/tag143.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0.xml"/><Relationship Id="rId1" Type="http://schemas.openxmlformats.org/officeDocument/2006/relationships/tags" Target="../tags/tag14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46.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0.xml"/><Relationship Id="rId1" Type="http://schemas.openxmlformats.org/officeDocument/2006/relationships/tags" Target="../tags/tag147.xml"/><Relationship Id="rId4" Type="http://schemas.openxmlformats.org/officeDocument/2006/relationships/image" Target="../media/image1.emf"/></Relationships>
</file>

<file path=ppt/slideLayouts/_rels/slideLayout2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0.xml"/><Relationship Id="rId1" Type="http://schemas.openxmlformats.org/officeDocument/2006/relationships/tags" Target="../tags/tag148.xml"/><Relationship Id="rId4" Type="http://schemas.openxmlformats.org/officeDocument/2006/relationships/image" Target="../media/image1.emf"/></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0.xml"/><Relationship Id="rId1" Type="http://schemas.openxmlformats.org/officeDocument/2006/relationships/tags" Target="../tags/tag14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0.xml"/><Relationship Id="rId1" Type="http://schemas.openxmlformats.org/officeDocument/2006/relationships/tags" Target="../tags/tag15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0.xml"/><Relationship Id="rId1" Type="http://schemas.openxmlformats.org/officeDocument/2006/relationships/tags" Target="../tags/tag15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0.xml"/><Relationship Id="rId1" Type="http://schemas.openxmlformats.org/officeDocument/2006/relationships/tags" Target="../tags/tag152.xml"/><Relationship Id="rId4" Type="http://schemas.openxmlformats.org/officeDocument/2006/relationships/image" Target="../media/image1.emf"/></Relationships>
</file>

<file path=ppt/slideLayouts/_rels/slideLayout2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0.xml"/><Relationship Id="rId1" Type="http://schemas.openxmlformats.org/officeDocument/2006/relationships/tags" Target="../tags/tag153.xml"/><Relationship Id="rId4" Type="http://schemas.openxmlformats.org/officeDocument/2006/relationships/image" Target="../media/image1.emf"/></Relationships>
</file>

<file path=ppt/slideLayouts/_rels/slideLayout2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0.xml"/><Relationship Id="rId1" Type="http://schemas.openxmlformats.org/officeDocument/2006/relationships/tags" Target="../tags/tag154.xml"/><Relationship Id="rId4" Type="http://schemas.openxmlformats.org/officeDocument/2006/relationships/image" Target="../media/image1.emf"/></Relationships>
</file>

<file path=ppt/slideLayouts/_rels/slideLayout2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0.xml"/><Relationship Id="rId1" Type="http://schemas.openxmlformats.org/officeDocument/2006/relationships/tags" Target="../tags/tag155.xml"/><Relationship Id="rId4" Type="http://schemas.openxmlformats.org/officeDocument/2006/relationships/image" Target="../media/image1.emf"/></Relationships>
</file>

<file path=ppt/slideLayouts/_rels/slideLayout24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0.xml"/><Relationship Id="rId1" Type="http://schemas.openxmlformats.org/officeDocument/2006/relationships/tags" Target="../tags/tag15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0.xml"/><Relationship Id="rId1" Type="http://schemas.openxmlformats.org/officeDocument/2006/relationships/tags" Target="../tags/tag157.xml"/><Relationship Id="rId4" Type="http://schemas.openxmlformats.org/officeDocument/2006/relationships/image" Target="../media/image1.emf"/></Relationships>
</file>

<file path=ppt/slideLayouts/_rels/slideLayout25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158.xml"/><Relationship Id="rId4" Type="http://schemas.openxmlformats.org/officeDocument/2006/relationships/image" Target="../media/image1.emf"/></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0.xml"/><Relationship Id="rId1" Type="http://schemas.openxmlformats.org/officeDocument/2006/relationships/tags" Target="../tags/tag159.xml"/><Relationship Id="rId4" Type="http://schemas.openxmlformats.org/officeDocument/2006/relationships/image" Target="../media/image1.emf"/></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0.xml"/><Relationship Id="rId1" Type="http://schemas.openxmlformats.org/officeDocument/2006/relationships/tags" Target="../tags/tag160.xml"/><Relationship Id="rId4" Type="http://schemas.openxmlformats.org/officeDocument/2006/relationships/image" Target="../media/image1.emf"/></Relationships>
</file>

<file path=ppt/slideLayouts/_rels/slideLayout2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0.xml"/><Relationship Id="rId1" Type="http://schemas.openxmlformats.org/officeDocument/2006/relationships/tags" Target="../tags/tag161.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25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0.xml"/><Relationship Id="rId1" Type="http://schemas.openxmlformats.org/officeDocument/2006/relationships/tags" Target="../tags/tag162.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0.xml"/><Relationship Id="rId1" Type="http://schemas.openxmlformats.org/officeDocument/2006/relationships/tags" Target="../tags/tag163.xml"/><Relationship Id="rId4" Type="http://schemas.openxmlformats.org/officeDocument/2006/relationships/image" Target="../media/image1.emf"/></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0.xml"/><Relationship Id="rId1" Type="http://schemas.openxmlformats.org/officeDocument/2006/relationships/tags" Target="../tags/tag164.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0.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41.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4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4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4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51.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52.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53.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54.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55.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56.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57.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9.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60.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61.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62.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63.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64.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65.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66.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67.xml"/><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68.xml"/><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tags" Target="../tags/tag69.xml"/><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tags" Target="../tags/tag70.xml"/><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tags" Target="../tags/tag71.xml"/><Relationship Id="rId4" Type="http://schemas.openxmlformats.org/officeDocument/2006/relationships/image" Target="../media/image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72.xml"/><Relationship Id="rId4" Type="http://schemas.openxmlformats.org/officeDocument/2006/relationships/image" Target="../media/image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73.xml"/><Relationship Id="rId4" Type="http://schemas.openxmlformats.org/officeDocument/2006/relationships/image" Target="../media/image1.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74.xml"/><Relationship Id="rId4" Type="http://schemas.openxmlformats.org/officeDocument/2006/relationships/image" Target="../media/image1.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75.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tags" Target="../tags/tag76.xml"/><Relationship Id="rId5" Type="http://schemas.openxmlformats.org/officeDocument/2006/relationships/image" Target="../media/image7.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92164F-BC64-B66F-271B-FA738915B19B}"/>
              </a:ext>
            </a:extLst>
          </p:cNvPr>
          <p:cNvGraphicFramePr>
            <a:graphicFrameLocks noChangeAspect="1"/>
          </p:cNvGraphicFramePr>
          <p:nvPr userDrawn="1">
            <p:custDataLst>
              <p:tags r:id="rId1"/>
            </p:custDataLst>
            <p:extLst>
              <p:ext uri="{D42A27DB-BD31-4B8C-83A1-F6EECF244321}">
                <p14:modId xmlns:p14="http://schemas.microsoft.com/office/powerpoint/2010/main" val="64235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692164F-BC64-B66F-271B-FA738915B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vert="horz" tIns="0" anchor="t">
            <a:normAutofit/>
          </a:bodyPr>
          <a:lstStyle>
            <a:lvl1pPr algn="l">
              <a:defRPr sz="4400">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a:xfrm>
            <a:off x="11330939" y="6155346"/>
            <a:ext cx="400985" cy="365125"/>
          </a:xfrm>
          <a:prstGeom prst="rect">
            <a:avLst/>
          </a:prstGeo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279982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098387-3852-7084-2DEB-71C77B49AA1F}"/>
              </a:ext>
            </a:extLst>
          </p:cNvPr>
          <p:cNvGraphicFramePr>
            <a:graphicFrameLocks noChangeAspect="1"/>
          </p:cNvGraphicFramePr>
          <p:nvPr userDrawn="1">
            <p:custDataLst>
              <p:tags r:id="rId1"/>
            </p:custDataLst>
            <p:extLst>
              <p:ext uri="{D42A27DB-BD31-4B8C-83A1-F6EECF244321}">
                <p14:modId xmlns:p14="http://schemas.microsoft.com/office/powerpoint/2010/main" val="318726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F098387-3852-7084-2DEB-71C77B49AA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xfrm>
            <a:off x="11330939" y="6155346"/>
            <a:ext cx="400985" cy="365125"/>
          </a:xfrm>
          <a:prstGeom prst="rect">
            <a:avLst/>
          </a:prstGeom>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1504606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1626843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Long Headline-sub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11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949194"/>
            <a:ext cx="11430000" cy="4362706"/>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9" name="Footer Placeholder 3">
            <a:extLst>
              <a:ext uri="{FF2B5EF4-FFF2-40B4-BE49-F238E27FC236}">
                <a16:creationId xmlns:a16="http://schemas.microsoft.com/office/drawing/2014/main" id="{06E1154F-E5DD-468F-85D1-17FC4F4386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691" kern="1200" dirty="0">
                <a:solidFill>
                  <a:schemeClr val="tx1">
                    <a:alpha val="75000"/>
                  </a:schemeClr>
                </a:solidFill>
                <a:latin typeface="+mn-lt"/>
                <a:ea typeface="+mn-ea"/>
                <a:cs typeface="+mn-cs"/>
              </a:defRPr>
            </a:lvl1pPr>
          </a:lstStyle>
          <a:p>
            <a:pPr defTabSz="197510">
              <a:spcAft>
                <a:spcPts val="1037"/>
              </a:spcAft>
              <a:defRPr/>
            </a:pPr>
            <a:endParaRPr lang="en-GB"/>
          </a:p>
        </p:txBody>
      </p:sp>
      <p:sp>
        <p:nvSpPr>
          <p:cNvPr id="3" name="Slide Number Placeholder 2">
            <a:extLst>
              <a:ext uri="{FF2B5EF4-FFF2-40B4-BE49-F238E27FC236}">
                <a16:creationId xmlns:a16="http://schemas.microsoft.com/office/drawing/2014/main" id="{B5699EEA-1839-42AE-A096-1905CABA2755}"/>
              </a:ext>
            </a:extLst>
          </p:cNvPr>
          <p:cNvSpPr>
            <a:spLocks noGrp="1"/>
          </p:cNvSpPr>
          <p:nvPr>
            <p:ph type="sldNum" sz="quarter" idx="12"/>
          </p:nvPr>
        </p:nvSpPr>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826772323"/>
      </p:ext>
    </p:extLst>
  </p:cSld>
  <p:clrMapOvr>
    <a:masterClrMapping/>
  </p:clrMapOvr>
  <p:extLst>
    <p:ext uri="{DCECCB84-F9BA-43D5-87BE-67443E8EF086}">
      <p15:sldGuideLst xmlns:p15="http://schemas.microsoft.com/office/powerpoint/2012/main">
        <p15:guide id="1" orient="horz" pos="1078">
          <p15:clr>
            <a:srgbClr val="547EBF"/>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ED766D8-95C5-4C03-8A67-1E18D98B51AB}"/>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endParaRPr lang="en-GB"/>
          </a:p>
        </p:txBody>
      </p:sp>
      <p:sp>
        <p:nvSpPr>
          <p:cNvPr id="5" name="Slide Number Placeholder 3">
            <a:extLst>
              <a:ext uri="{FF2B5EF4-FFF2-40B4-BE49-F238E27FC236}">
                <a16:creationId xmlns:a16="http://schemas.microsoft.com/office/drawing/2014/main" id="{37E788A2-2324-4170-8766-EA719AFFFE2E}"/>
              </a:ext>
            </a:extLst>
          </p:cNvPr>
          <p:cNvSpPr>
            <a:spLocks noGrp="1"/>
          </p:cNvSpPr>
          <p:nvPr>
            <p:ph type="sldNum" sz="quarter" idx="4"/>
          </p:nvPr>
        </p:nvSpPr>
        <p:spPr>
          <a:xfrm>
            <a:off x="11484746" y="6490025"/>
            <a:ext cx="326254" cy="201168"/>
          </a:xfrm>
          <a:prstGeom prst="rect">
            <a:avLst/>
          </a:prstGeom>
        </p:spPr>
        <p:txBody>
          <a:bodyPr vert="horz" wrap="none" lIns="0" tIns="0" rIns="0" bIns="0" rtlCol="0" anchor="ctr"/>
          <a:lstStyle>
            <a:lvl1pPr algn="r">
              <a:defRPr sz="800">
                <a:solidFill>
                  <a:schemeClr val="tx1"/>
                </a:solidFill>
              </a:defRPr>
            </a:lvl1pPr>
          </a:lstStyle>
          <a:p>
            <a:fld id="{1F90F471-3972-4120-B8B3-0237DE626C35}" type="slidenum">
              <a:rPr lang="en-US" smtClean="0"/>
              <a:pPr/>
              <a:t>‹#›</a:t>
            </a:fld>
            <a:endParaRPr lang="en-US"/>
          </a:p>
        </p:txBody>
      </p:sp>
      <p:sp>
        <p:nvSpPr>
          <p:cNvPr id="6" name="Title 6">
            <a:extLst>
              <a:ext uri="{FF2B5EF4-FFF2-40B4-BE49-F238E27FC236}">
                <a16:creationId xmlns:a16="http://schemas.microsoft.com/office/drawing/2014/main" id="{DE0AEF0A-947A-4B80-9CB2-99EC9F0E9020}"/>
              </a:ext>
            </a:extLst>
          </p:cNvPr>
          <p:cNvSpPr>
            <a:spLocks noGrp="1"/>
          </p:cNvSpPr>
          <p:nvPr>
            <p:ph type="title" hasCustomPrompt="1"/>
          </p:nvPr>
        </p:nvSpPr>
        <p:spPr>
          <a:xfrm>
            <a:off x="476264" y="546103"/>
            <a:ext cx="10834864" cy="615784"/>
          </a:xfrm>
          <a:prstGeom prst="rect">
            <a:avLst/>
          </a:prstGeom>
        </p:spPr>
        <p:txBody>
          <a:bodyPr lIns="0" tIns="0" rIns="0" bIns="0" anchor="t"/>
          <a:lstStyle>
            <a:lvl1pPr>
              <a:lnSpc>
                <a:spcPct val="80000"/>
              </a:lnSpc>
              <a:defRPr sz="4000" b="0" i="0" cap="none" spc="0">
                <a:solidFill>
                  <a:schemeClr val="accent3"/>
                </a:solidFill>
                <a:latin typeface="Graphik-SemiboldItalic" panose="020B0703030202060203" pitchFamily="34" charset="0"/>
              </a:defRPr>
            </a:lvl1pPr>
          </a:lstStyle>
          <a:p>
            <a:r>
              <a:rPr lang="en-US"/>
              <a:t>Slide title goes here</a:t>
            </a:r>
          </a:p>
        </p:txBody>
      </p:sp>
      <p:sp>
        <p:nvSpPr>
          <p:cNvPr id="7" name="Text Placeholder 3">
            <a:extLst>
              <a:ext uri="{FF2B5EF4-FFF2-40B4-BE49-F238E27FC236}">
                <a16:creationId xmlns:a16="http://schemas.microsoft.com/office/drawing/2014/main" id="{9EDDEFB3-ADC8-48AA-8FB8-3C38C7F15252}"/>
              </a:ext>
            </a:extLst>
          </p:cNvPr>
          <p:cNvSpPr>
            <a:spLocks noGrp="1"/>
          </p:cNvSpPr>
          <p:nvPr>
            <p:ph type="body" sz="quarter" idx="12" hasCustomPrompt="1"/>
          </p:nvPr>
        </p:nvSpPr>
        <p:spPr>
          <a:xfrm>
            <a:off x="476264" y="1185897"/>
            <a:ext cx="10834847" cy="384048"/>
          </a:xfrm>
          <a:prstGeom prst="rect">
            <a:avLst/>
          </a:prstGeom>
        </p:spPr>
        <p:txBody>
          <a:bodyPr lIns="0" tIns="0" rIns="0" bIns="0" anchor="t"/>
          <a:lstStyle>
            <a:lvl1pPr marL="0" indent="0">
              <a:spcAft>
                <a:spcPts val="0"/>
              </a:spcAft>
              <a:buNone/>
              <a:defRPr>
                <a:solidFill>
                  <a:schemeClr val="tx1"/>
                </a:solidFill>
                <a:latin typeface="GT Sectra Fine Rg" panose="00000500000000000000" pitchFamily="50" charset="0"/>
              </a:defRPr>
            </a:lvl1pPr>
          </a:lstStyle>
          <a:p>
            <a:pPr lvl="0"/>
            <a:r>
              <a:rPr lang="en-US"/>
              <a:t>Place subtitle here 20pt</a:t>
            </a:r>
          </a:p>
        </p:txBody>
      </p:sp>
    </p:spTree>
    <p:extLst>
      <p:ext uri="{BB962C8B-B14F-4D97-AF65-F5344CB8AC3E}">
        <p14:creationId xmlns:p14="http://schemas.microsoft.com/office/powerpoint/2010/main" val="36769585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Content Slide - No Background ">
    <p:bg>
      <p:bgPr>
        <a:solidFill>
          <a:schemeClr val="tx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FCEC034A-BAFA-1A49-A7C2-3C2204CDD7B8}"/>
              </a:ext>
            </a:extLst>
          </p:cNvPr>
          <p:cNvSpPr>
            <a:spLocks noGrp="1"/>
          </p:cNvSpPr>
          <p:nvPr>
            <p:ph type="ftr" sz="quarter" idx="55"/>
          </p:nvPr>
        </p:nvSpPr>
        <p:spPr>
          <a:xfrm>
            <a:off x="7315200" y="6533603"/>
            <a:ext cx="4114800" cy="198318"/>
          </a:xfrm>
          <a:prstGeom prst="rect">
            <a:avLst/>
          </a:prstGeom>
        </p:spPr>
        <p:txBody>
          <a:bodyPr/>
          <a:lstStyle>
            <a:lvl1pPr algn="r">
              <a:defRPr sz="800">
                <a:solidFill>
                  <a:schemeClr val="tx1">
                    <a:lumMod val="65000"/>
                  </a:schemeClr>
                </a:solidFill>
              </a:defRPr>
            </a:lvl1pPr>
          </a:lstStyle>
          <a:p>
            <a:pPr defTabSz="228600">
              <a:spcAft>
                <a:spcPts val="1200"/>
              </a:spcAft>
              <a:defRPr/>
            </a:pPr>
            <a:endParaRPr lang="en-GB"/>
          </a:p>
        </p:txBody>
      </p:sp>
      <p:sp>
        <p:nvSpPr>
          <p:cNvPr id="14" name="Slide Number Placeholder 6">
            <a:extLst>
              <a:ext uri="{FF2B5EF4-FFF2-40B4-BE49-F238E27FC236}">
                <a16:creationId xmlns:a16="http://schemas.microsoft.com/office/drawing/2014/main" id="{274547F6-44EF-D345-9678-AD6B29470B22}"/>
              </a:ext>
            </a:extLst>
          </p:cNvPr>
          <p:cNvSpPr>
            <a:spLocks noGrp="1"/>
          </p:cNvSpPr>
          <p:nvPr>
            <p:ph type="sldNum" sz="quarter" idx="56"/>
          </p:nvPr>
        </p:nvSpPr>
        <p:spPr>
          <a:xfrm>
            <a:off x="11484746" y="6522868"/>
            <a:ext cx="326254" cy="201168"/>
          </a:xfrm>
          <a:prstGeom prst="rect">
            <a:avLst/>
          </a:prstGeom>
        </p:spPr>
        <p:txBody>
          <a:bodyPr/>
          <a:lstStyle>
            <a:lvl1pPr>
              <a:defRPr sz="800">
                <a:solidFill>
                  <a:schemeClr val="tx1">
                    <a:lumMod val="65000"/>
                  </a:schemeClr>
                </a:solidFill>
              </a:defRPr>
            </a:lvl1pPr>
          </a:lstStyle>
          <a:p>
            <a:fld id="{1F90F471-3972-4120-B8B3-0237DE626C35}" type="slidenum">
              <a:rPr lang="en-US" smtClean="0"/>
              <a:pPr/>
              <a:t>‹#›</a:t>
            </a:fld>
            <a:endParaRPr lang="en-US"/>
          </a:p>
        </p:txBody>
      </p:sp>
      <p:sp>
        <p:nvSpPr>
          <p:cNvPr id="15" name="GTS_WH" descr="Accenture Greater Than symbol in white">
            <a:extLst>
              <a:ext uri="{FF2B5EF4-FFF2-40B4-BE49-F238E27FC236}">
                <a16:creationId xmlns:a16="http://schemas.microsoft.com/office/drawing/2014/main" id="{BFF44FA5-B684-4C41-8D4E-54BA676F8CBE}"/>
              </a:ext>
            </a:extLst>
          </p:cNvPr>
          <p:cNvSpPr>
            <a:spLocks noChangeAspect="1"/>
          </p:cNvSpPr>
          <p:nvPr userDrawn="1"/>
        </p:nvSpPr>
        <p:spPr bwMode="black">
          <a:xfrm>
            <a:off x="381468" y="6516519"/>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Placeholder 4">
            <a:extLst>
              <a:ext uri="{FF2B5EF4-FFF2-40B4-BE49-F238E27FC236}">
                <a16:creationId xmlns:a16="http://schemas.microsoft.com/office/drawing/2014/main" id="{DBA2FD50-DEE4-AD45-9604-7A7A6AB76A80}"/>
              </a:ext>
            </a:extLst>
          </p:cNvPr>
          <p:cNvSpPr>
            <a:spLocks noGrp="1"/>
          </p:cNvSpPr>
          <p:nvPr>
            <p:ph type="body" sz="quarter" idx="57"/>
          </p:nvPr>
        </p:nvSpPr>
        <p:spPr>
          <a:xfrm>
            <a:off x="-122315" y="2250512"/>
            <a:ext cx="10841727" cy="4351048"/>
          </a:xfrm>
        </p:spPr>
        <p:txBody>
          <a:bodyPr/>
          <a:lstStyle>
            <a:lvl1pPr marL="0" indent="0">
              <a:buFontTx/>
              <a:buNone/>
              <a:defRPr sz="2000" b="0" i="0">
                <a:solidFill>
                  <a:schemeClr val="bg1"/>
                </a:solidFill>
                <a:latin typeface="Graphik" panose="020B0503030202060203" pitchFamily="34" charset="77"/>
              </a:defRPr>
            </a:lvl1pPr>
            <a:lvl2pPr marL="228600" indent="0">
              <a:buFontTx/>
              <a:buNone/>
              <a:defRPr sz="2000" b="0" i="0">
                <a:solidFill>
                  <a:schemeClr val="bg1"/>
                </a:solidFill>
                <a:latin typeface="Graphik" panose="020B0503030202060203" pitchFamily="34" charset="77"/>
              </a:defRPr>
            </a:lvl2pPr>
            <a:lvl3pPr marL="457200" indent="0">
              <a:buFontTx/>
              <a:buNone/>
              <a:defRPr sz="2000" b="0" i="0">
                <a:solidFill>
                  <a:schemeClr val="bg1"/>
                </a:solidFill>
                <a:latin typeface="Graphik" panose="020B0503030202060203" pitchFamily="34" charset="77"/>
              </a:defRPr>
            </a:lvl3pPr>
            <a:lvl4pPr marL="685800" indent="0">
              <a:buFontTx/>
              <a:buNone/>
              <a:defRPr sz="2000" b="0" i="0">
                <a:solidFill>
                  <a:schemeClr val="bg1"/>
                </a:solidFill>
                <a:latin typeface="Graphik" panose="020B0503030202060203" pitchFamily="34" charset="77"/>
              </a:defRPr>
            </a:lvl4pPr>
            <a:lvl5pPr marL="914400" indent="0">
              <a:buFontTx/>
              <a:buNone/>
              <a:defRPr sz="2000" b="0" i="0">
                <a:solidFill>
                  <a:schemeClr val="bg1"/>
                </a:solidFill>
                <a:latin typeface="Graphik"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9B9295C5-A533-BC42-AAE0-CF55BAA6914B}"/>
              </a:ext>
            </a:extLst>
          </p:cNvPr>
          <p:cNvSpPr>
            <a:spLocks noGrp="1"/>
          </p:cNvSpPr>
          <p:nvPr>
            <p:ph type="body" sz="quarter" idx="58" hasCustomPrompt="1"/>
          </p:nvPr>
        </p:nvSpPr>
        <p:spPr>
          <a:xfrm>
            <a:off x="377415" y="331788"/>
            <a:ext cx="10841727" cy="476250"/>
          </a:xfrm>
        </p:spPr>
        <p:txBody>
          <a:bodyPr/>
          <a:lstStyle>
            <a:lvl1pPr marL="0" indent="0" algn="l" defTabSz="914400" rtl="0" eaLnBrk="1" latinLnBrk="0" hangingPunct="1">
              <a:lnSpc>
                <a:spcPct val="80000"/>
              </a:lnSpc>
              <a:spcBef>
                <a:spcPct val="0"/>
              </a:spcBef>
              <a:buNone/>
              <a:defRPr lang="en-US" sz="3200" b="1" i="0" kern="1200" dirty="0">
                <a:solidFill>
                  <a:schemeClr val="bg1"/>
                </a:solidFill>
                <a:latin typeface="+mn-lt"/>
                <a:ea typeface="+mn-ea"/>
                <a:cs typeface="+mn-cs"/>
              </a:defRPr>
            </a:lvl1pPr>
          </a:lstStyle>
          <a:p>
            <a:pPr lvl="0"/>
            <a:r>
              <a:rPr lang="en-US"/>
              <a:t>Click here to edit title</a:t>
            </a:r>
          </a:p>
        </p:txBody>
      </p:sp>
      <p:sp>
        <p:nvSpPr>
          <p:cNvPr id="9" name="Text Placeholder 8">
            <a:extLst>
              <a:ext uri="{FF2B5EF4-FFF2-40B4-BE49-F238E27FC236}">
                <a16:creationId xmlns:a16="http://schemas.microsoft.com/office/drawing/2014/main" id="{D329F29C-71CE-EB4A-906E-DCB5BB3B2B9C}"/>
              </a:ext>
            </a:extLst>
          </p:cNvPr>
          <p:cNvSpPr>
            <a:spLocks noGrp="1"/>
          </p:cNvSpPr>
          <p:nvPr>
            <p:ph type="body" sz="quarter" idx="59" hasCustomPrompt="1"/>
          </p:nvPr>
        </p:nvSpPr>
        <p:spPr>
          <a:xfrm>
            <a:off x="377415" y="808038"/>
            <a:ext cx="10841727" cy="366338"/>
          </a:xfrm>
        </p:spPr>
        <p:txBody>
          <a:bodyPr/>
          <a:lstStyle>
            <a:lvl1pPr marL="0" indent="0">
              <a:buNone/>
              <a:defRPr sz="2400">
                <a:solidFill>
                  <a:schemeClr val="accent2"/>
                </a:solidFill>
              </a:defRPr>
            </a:lvl1pPr>
          </a:lstStyle>
          <a:p>
            <a:pPr lvl="0"/>
            <a:r>
              <a:rPr lang="en-US"/>
              <a:t>Click here to edit subtitle</a:t>
            </a:r>
          </a:p>
        </p:txBody>
      </p:sp>
      <p:sp>
        <p:nvSpPr>
          <p:cNvPr id="8" name="TextBox 7">
            <a:extLst>
              <a:ext uri="{FF2B5EF4-FFF2-40B4-BE49-F238E27FC236}">
                <a16:creationId xmlns:a16="http://schemas.microsoft.com/office/drawing/2014/main" id="{A744A611-ACAD-4BC6-9781-873F5B7EBC76}"/>
              </a:ext>
            </a:extLst>
          </p:cNvPr>
          <p:cNvSpPr txBox="1"/>
          <p:nvPr userDrawn="1"/>
        </p:nvSpPr>
        <p:spPr>
          <a:xfrm>
            <a:off x="10330475" y="53162"/>
            <a:ext cx="1893424" cy="329609"/>
          </a:xfrm>
          <a:prstGeom prst="rect">
            <a:avLst/>
          </a:prstGeom>
          <a:ln w="6350">
            <a:noFill/>
            <a:miter lim="800000"/>
          </a:ln>
        </p:spPr>
        <p:txBody>
          <a:bodyPr vert="horz" wrap="square" lIns="0" tIns="0" rIns="0" bIns="0" rtlCol="0">
            <a:noAutofit/>
          </a:bodyPr>
          <a:lstStyle/>
          <a:p>
            <a:pPr marL="0" marR="0" lvl="0" indent="0" algn="ctr" defTabSz="914126"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0000"/>
                </a:solidFill>
                <a:effectLst/>
                <a:uLnTx/>
                <a:uFillTx/>
                <a:latin typeface="+mn-lt"/>
                <a:ea typeface="+mn-ea"/>
                <a:cs typeface="+mn-cs"/>
              </a:rPr>
              <a:t>EXAMPLE</a:t>
            </a:r>
          </a:p>
        </p:txBody>
      </p:sp>
    </p:spTree>
    <p:extLst>
      <p:ext uri="{BB962C8B-B14F-4D97-AF65-F5344CB8AC3E}">
        <p14:creationId xmlns:p14="http://schemas.microsoft.com/office/powerpoint/2010/main" val="17394199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_Headline and Subtitle">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89E370CF-1753-42A1-BEBF-CC1177AAB22D}"/>
              </a:ext>
            </a:extLst>
          </p:cNvPr>
          <p:cNvSpPr>
            <a:spLocks noGrp="1"/>
          </p:cNvSpPr>
          <p:nvPr>
            <p:ph type="title" hasCustomPrompt="1"/>
          </p:nvPr>
        </p:nvSpPr>
        <p:spPr>
          <a:xfrm>
            <a:off x="381000" y="381002"/>
            <a:ext cx="11430000" cy="672293"/>
          </a:xfrm>
          <a:prstGeom prst="rect">
            <a:avLst/>
          </a:prstGeom>
        </p:spPr>
        <p:txBody>
          <a:bodyPr>
            <a:normAutofit/>
          </a:bodyPr>
          <a:lstStyle>
            <a:lvl1pPr>
              <a:defRPr sz="3600"/>
            </a:lvl1pPr>
          </a:lstStyle>
          <a:p>
            <a:r>
              <a:rPr kumimoji="0" lang="en-GB" sz="3600" b="1" i="0" u="none" strike="noStrike" kern="1200" cap="none" spc="0" normalizeH="0" baseline="0" noProof="0">
                <a:ln>
                  <a:noFill/>
                </a:ln>
                <a:solidFill>
                  <a:srgbClr val="000000"/>
                </a:solidFill>
                <a:effectLst/>
                <a:uLnTx/>
                <a:uFillTx/>
                <a:latin typeface="+mj-lt"/>
                <a:ea typeface="+mj-ea"/>
                <a:cs typeface="+mj-cs"/>
              </a:rPr>
              <a:t>Insert main title at 36pt, min 30pt</a:t>
            </a:r>
            <a:endParaRPr lang="en-US"/>
          </a:p>
        </p:txBody>
      </p:sp>
      <p:sp>
        <p:nvSpPr>
          <p:cNvPr id="2" name="Content Placeholder 5">
            <a:extLst>
              <a:ext uri="{FF2B5EF4-FFF2-40B4-BE49-F238E27FC236}">
                <a16:creationId xmlns:a16="http://schemas.microsoft.com/office/drawing/2014/main" id="{2549370F-93E5-9EFB-F985-201D28B01CE8}"/>
              </a:ext>
            </a:extLst>
          </p:cNvPr>
          <p:cNvSpPr>
            <a:spLocks noGrp="1"/>
          </p:cNvSpPr>
          <p:nvPr>
            <p:ph type="body" sz="quarter" idx="11"/>
          </p:nvPr>
        </p:nvSpPr>
        <p:spPr>
          <a:xfrm>
            <a:off x="381000" y="822960"/>
            <a:ext cx="11430000" cy="350865"/>
          </a:xfrm>
        </p:spPr>
        <p:txBody>
          <a:bodyPr/>
          <a:lstStyle>
            <a:lvl1pPr>
              <a:defRPr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3006045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8_Title&amp;Subtitle_IBlu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55741" y="554272"/>
            <a:ext cx="11474881" cy="543475"/>
          </a:xfrm>
        </p:spPr>
        <p:txBody>
          <a:bodyPr/>
          <a:lstStyle>
            <a:lvl1pPr algn="ctr">
              <a:defRPr/>
            </a:lvl1pPr>
          </a:lstStyle>
          <a:p>
            <a:r>
              <a:rPr lang="en-US"/>
              <a:t>INSERT MAIN TITLE AT 36PT MIN 30PT</a:t>
            </a:r>
            <a:endParaRPr lang="en-AU"/>
          </a:p>
        </p:txBody>
      </p:sp>
      <p:sp>
        <p:nvSpPr>
          <p:cNvPr id="1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6">
                    <a:lumMod val="40000"/>
                    <a:lumOff val="60000"/>
                  </a:schemeClr>
                </a:solidFill>
              </a:defRPr>
            </a:lvl1pPr>
          </a:lstStyle>
          <a:p>
            <a:r>
              <a:rPr lang="en-US"/>
              <a:t>Insert sub-title here at 24pt, min 20pt</a:t>
            </a: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Key Point if Needed</a:t>
            </a:r>
            <a:endParaRPr lang="en-AU"/>
          </a:p>
        </p:txBody>
      </p:sp>
      <p:sp>
        <p:nvSpPr>
          <p:cNvPr id="8" name="Slide Number Placeholder 4">
            <a:extLst>
              <a:ext uri="{FF2B5EF4-FFF2-40B4-BE49-F238E27FC236}">
                <a16:creationId xmlns:a16="http://schemas.microsoft.com/office/drawing/2014/main" id="{126CD34A-CAAA-4ECC-B3B9-1ABA8AA6CB1D}"/>
              </a:ext>
            </a:extLst>
          </p:cNvPr>
          <p:cNvSpPr>
            <a:spLocks noGrp="1"/>
          </p:cNvSpPr>
          <p:nvPr>
            <p:ph type="sldNum" sz="quarter" idx="4"/>
          </p:nvPr>
        </p:nvSpPr>
        <p:spPr>
          <a:xfrm flipH="1">
            <a:off x="11617001" y="6537400"/>
            <a:ext cx="216084" cy="161888"/>
          </a:xfrm>
          <a:prstGeom prst="rect">
            <a:avLst/>
          </a:prstGeom>
        </p:spPr>
        <p:txBody>
          <a:bodyPr vert="horz" wrap="square" lIns="0" tIns="60944" rIns="0" bIns="60944" numCol="1" anchor="ctr" anchorCtr="0" compatLnSpc="1">
            <a:prstTxWarp prst="textNoShape">
              <a:avLst/>
            </a:prstTxWarp>
            <a:noAutofit/>
          </a:bodyPr>
          <a:lstStyle>
            <a:lvl1pPr algn="r">
              <a:defRPr sz="800">
                <a:solidFill>
                  <a:schemeClr val="bg1">
                    <a:lumMod val="50000"/>
                    <a:alpha val="50000"/>
                  </a:schemeClr>
                </a:solidFill>
                <a:latin typeface="+mn-lt"/>
                <a:ea typeface="Roboto Light" panose="02000000000000000000" pitchFamily="2" charset="0"/>
                <a:cs typeface="Gotham Medium" pitchFamily="2" charset="0"/>
              </a:defRPr>
            </a:lvl1pPr>
          </a:lstStyle>
          <a:p>
            <a:pPr>
              <a:defRPr/>
            </a:pPr>
            <a:fld id="{90CBDC3A-D49F-4631-A8C7-55D59B33E5FA}" type="slidenum">
              <a:rPr lang="en-US" smtClean="0"/>
              <a:pPr>
                <a:defRPr/>
              </a:pPr>
              <a:t>‹#›</a:t>
            </a:fld>
            <a:endParaRPr lang="en-US"/>
          </a:p>
        </p:txBody>
      </p:sp>
      <p:sp>
        <p:nvSpPr>
          <p:cNvPr id="11" name="Footer Placeholder 3">
            <a:extLst>
              <a:ext uri="{FF2B5EF4-FFF2-40B4-BE49-F238E27FC236}">
                <a16:creationId xmlns:a16="http://schemas.microsoft.com/office/drawing/2014/main" id="{FF20673B-D93D-4A4E-A0D5-ABF2A8BDAD2C}"/>
              </a:ext>
            </a:extLst>
          </p:cNvPr>
          <p:cNvSpPr>
            <a:spLocks noGrp="1"/>
          </p:cNvSpPr>
          <p:nvPr>
            <p:ph type="ftr" sz="quarter" idx="3"/>
          </p:nvPr>
        </p:nvSpPr>
        <p:spPr>
          <a:xfrm>
            <a:off x="7495798" y="6537399"/>
            <a:ext cx="4141956" cy="161962"/>
          </a:xfrm>
          <a:prstGeom prst="rect">
            <a:avLst/>
          </a:prstGeom>
        </p:spPr>
        <p:txBody>
          <a:bodyPr vert="horz" wrap="square" lIns="0" tIns="60944" rIns="0" bIns="60944" numCol="1" anchor="ctr" anchorCtr="0" compatLnSpc="1">
            <a:prstTxWarp prst="textNoShape">
              <a:avLst/>
            </a:prstTxWarp>
            <a:noAutofit/>
          </a:bodyPr>
          <a:lstStyle>
            <a:lvl1pPr algn="r">
              <a:defRPr lang="en-US" sz="800">
                <a:solidFill>
                  <a:schemeClr val="bg1">
                    <a:lumMod val="50000"/>
                    <a:alpha val="50000"/>
                  </a:schemeClr>
                </a:solidFill>
                <a:latin typeface="+mn-lt"/>
                <a:ea typeface="Roboto Light" panose="02000000000000000000" pitchFamily="2" charset="0"/>
                <a:cs typeface="Gotham Medium" pitchFamily="2" charset="0"/>
              </a:defRPr>
            </a:lvl1pPr>
          </a:lstStyle>
          <a:p>
            <a:endParaRPr lang="en-AU"/>
          </a:p>
        </p:txBody>
      </p:sp>
    </p:spTree>
    <p:extLst>
      <p:ext uri="{BB962C8B-B14F-4D97-AF65-F5344CB8AC3E}">
        <p14:creationId xmlns:p14="http://schemas.microsoft.com/office/powerpoint/2010/main" val="2514690426"/>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Light | 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71F36F8-C2E2-B4F3-030D-50BD3E0178D5}"/>
              </a:ext>
            </a:extLst>
          </p:cNvPr>
          <p:cNvSpPr>
            <a:spLocks noGrp="1"/>
          </p:cNvSpPr>
          <p:nvPr>
            <p:ph type="ftr" sz="quarter" idx="16"/>
          </p:nvPr>
        </p:nvSpPr>
        <p:spPr/>
        <p:txBody>
          <a:bodyPr/>
          <a:lstStyle/>
          <a:p>
            <a:pPr>
              <a:defRPr/>
            </a:pPr>
            <a:endParaRPr lang="en-US"/>
          </a:p>
        </p:txBody>
      </p:sp>
      <p:sp>
        <p:nvSpPr>
          <p:cNvPr id="8" name="Slide Number Placeholder 7">
            <a:extLst>
              <a:ext uri="{FF2B5EF4-FFF2-40B4-BE49-F238E27FC236}">
                <a16:creationId xmlns:a16="http://schemas.microsoft.com/office/drawing/2014/main" id="{07F1168B-EC83-0DC1-E967-A2035DAB56FA}"/>
              </a:ext>
            </a:extLst>
          </p:cNvPr>
          <p:cNvSpPr>
            <a:spLocks noGrp="1"/>
          </p:cNvSpPr>
          <p:nvPr>
            <p:ph type="sldNum" sz="quarter" idx="17"/>
          </p:nvPr>
        </p:nvSpPr>
        <p:spPr/>
        <p:txBody>
          <a:bodyPr/>
          <a:lstStyle/>
          <a:p>
            <a:fld id="{CE59F0CC-C845-BA42-823E-41D5A8D90B61}" type="slidenum">
              <a:rPr lang="en-US" smtClean="0"/>
              <a:pPr/>
              <a:t>‹#›</a:t>
            </a:fld>
            <a:endParaRPr lang="en-US"/>
          </a:p>
        </p:txBody>
      </p:sp>
      <p:sp>
        <p:nvSpPr>
          <p:cNvPr id="2" name="Title 1">
            <a:extLst>
              <a:ext uri="{FF2B5EF4-FFF2-40B4-BE49-F238E27FC236}">
                <a16:creationId xmlns:a16="http://schemas.microsoft.com/office/drawing/2014/main" id="{13AC87CB-5185-87B7-8E61-6E7C1982A83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78859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ext Only One Are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CEC522-86B7-74F7-903F-2C624551ADD4}"/>
              </a:ext>
            </a:extLst>
          </p:cNvPr>
          <p:cNvGraphicFramePr>
            <a:graphicFrameLocks noChangeAspect="1"/>
          </p:cNvGraphicFramePr>
          <p:nvPr userDrawn="1">
            <p:custDataLst>
              <p:tags r:id="rId1"/>
            </p:custDataLst>
            <p:extLst>
              <p:ext uri="{D42A27DB-BD31-4B8C-83A1-F6EECF244321}">
                <p14:modId xmlns:p14="http://schemas.microsoft.com/office/powerpoint/2010/main" val="871052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D9CEC522-86B7-74F7-903F-2C624551AD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8951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ext Only Two Area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73BCC1-9882-8E27-0418-41D725BD50A1}"/>
              </a:ext>
            </a:extLst>
          </p:cNvPr>
          <p:cNvGraphicFramePr>
            <a:graphicFrameLocks noChangeAspect="1"/>
          </p:cNvGraphicFramePr>
          <p:nvPr userDrawn="1">
            <p:custDataLst>
              <p:tags r:id="rId1"/>
            </p:custDataLst>
            <p:extLst>
              <p:ext uri="{D42A27DB-BD31-4B8C-83A1-F6EECF244321}">
                <p14:modId xmlns:p14="http://schemas.microsoft.com/office/powerpoint/2010/main" val="2515652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873BCC1-9882-8E27-0418-41D725BD50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169257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ext Only One Over Tw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9185B8-B28E-F8A0-CA2F-F8DDDDA87A76}"/>
              </a:ext>
            </a:extLst>
          </p:cNvPr>
          <p:cNvGraphicFramePr>
            <a:graphicFrameLocks noChangeAspect="1"/>
          </p:cNvGraphicFramePr>
          <p:nvPr userDrawn="1">
            <p:custDataLst>
              <p:tags r:id="rId1"/>
            </p:custDataLst>
            <p:extLst>
              <p:ext uri="{D42A27DB-BD31-4B8C-83A1-F6EECF244321}">
                <p14:modId xmlns:p14="http://schemas.microsoft.com/office/powerpoint/2010/main" val="1377529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19185B8-B28E-F8A0-CA2F-F8DDDDA87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38435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78B54F-CAC1-F845-92A2-3E2255F4C2A8}"/>
              </a:ext>
            </a:extLst>
          </p:cNvPr>
          <p:cNvGraphicFramePr>
            <a:graphicFrameLocks noChangeAspect="1"/>
          </p:cNvGraphicFramePr>
          <p:nvPr userDrawn="1">
            <p:custDataLst>
              <p:tags r:id="rId1"/>
            </p:custDataLst>
            <p:extLst>
              <p:ext uri="{D42A27DB-BD31-4B8C-83A1-F6EECF244321}">
                <p14:modId xmlns:p14="http://schemas.microsoft.com/office/powerpoint/2010/main" val="4280904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378B54F-CAC1-F845-92A2-3E2255F4C2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xfrm>
            <a:off x="11330939" y="6155346"/>
            <a:ext cx="400985" cy="365125"/>
          </a:xfrm>
          <a:prstGeom prst="rect">
            <a:avLst/>
          </a:prstGeom>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368244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Large title only">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7422167-B00A-4CA3-A0B5-86BA7803D925}"/>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pPr/>
              <a:t>‹#›</a:t>
            </a:fld>
            <a:endParaRPr lang="en-AU"/>
          </a:p>
        </p:txBody>
      </p:sp>
      <p:sp>
        <p:nvSpPr>
          <p:cNvPr id="7" name="Footer Placeholder 36">
            <a:extLst>
              <a:ext uri="{FF2B5EF4-FFF2-40B4-BE49-F238E27FC236}">
                <a16:creationId xmlns:a16="http://schemas.microsoft.com/office/drawing/2014/main" id="{11ECC45D-B018-41CE-9D71-3918F4393B6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endParaRPr lang="en-AU"/>
          </a:p>
        </p:txBody>
      </p:sp>
      <p:sp>
        <p:nvSpPr>
          <p:cNvPr id="5" name="Text Placeholder 234">
            <a:extLst>
              <a:ext uri="{FF2B5EF4-FFF2-40B4-BE49-F238E27FC236}">
                <a16:creationId xmlns:a16="http://schemas.microsoft.com/office/drawing/2014/main" id="{CCCF6832-01A1-4B79-BAC8-78EF9AC89730}"/>
              </a:ext>
            </a:extLst>
          </p:cNvPr>
          <p:cNvSpPr>
            <a:spLocks noGrp="1"/>
          </p:cNvSpPr>
          <p:nvPr>
            <p:ph type="body" sz="quarter" idx="15" hasCustomPrompt="1"/>
          </p:nvPr>
        </p:nvSpPr>
        <p:spPr>
          <a:xfrm>
            <a:off x="425170" y="1032952"/>
            <a:ext cx="7067830"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
        <p:nvSpPr>
          <p:cNvPr id="9" name="Título 2">
            <a:extLst>
              <a:ext uri="{FF2B5EF4-FFF2-40B4-BE49-F238E27FC236}">
                <a16:creationId xmlns:a16="http://schemas.microsoft.com/office/drawing/2014/main" id="{B44654C9-9AE2-456D-BE89-4CB8D8F1213C}"/>
              </a:ext>
            </a:extLst>
          </p:cNvPr>
          <p:cNvSpPr>
            <a:spLocks noGrp="1"/>
          </p:cNvSpPr>
          <p:nvPr>
            <p:ph type="title" hasCustomPrompt="1"/>
          </p:nvPr>
        </p:nvSpPr>
        <p:spPr>
          <a:xfrm>
            <a:off x="425169" y="410442"/>
            <a:ext cx="5489855" cy="207818"/>
          </a:xfrm>
        </p:spPr>
        <p:txBody>
          <a:bodyPr anchor="ctr" anchorCtr="0">
            <a:normAutofit/>
          </a:bodyPr>
          <a:lstStyle>
            <a:lvl1pPr>
              <a:defRPr sz="900">
                <a:solidFill>
                  <a:schemeClr val="tx1"/>
                </a:solidFill>
                <a:latin typeface="+mn-lt"/>
              </a:defRPr>
            </a:lvl1pPr>
          </a:lstStyle>
          <a:p>
            <a:r>
              <a:rPr lang="en-AU"/>
              <a:t>Chapter name here</a:t>
            </a:r>
          </a:p>
        </p:txBody>
      </p:sp>
    </p:spTree>
    <p:extLst>
      <p:ext uri="{BB962C8B-B14F-4D97-AF65-F5344CB8AC3E}">
        <p14:creationId xmlns:p14="http://schemas.microsoft.com/office/powerpoint/2010/main" val="21634735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End Slide Option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FBD82B-3549-6989-8477-008355E4BD48}"/>
              </a:ext>
            </a:extLst>
          </p:cNvPr>
          <p:cNvGraphicFramePr>
            <a:graphicFrameLocks noChangeAspect="1"/>
          </p:cNvGraphicFramePr>
          <p:nvPr userDrawn="1">
            <p:custDataLst>
              <p:tags r:id="rId1"/>
            </p:custDataLst>
            <p:extLst>
              <p:ext uri="{D42A27DB-BD31-4B8C-83A1-F6EECF244321}">
                <p14:modId xmlns:p14="http://schemas.microsoft.com/office/powerpoint/2010/main" val="105764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EFBD82B-3549-6989-8477-008355E4B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6" name="Title 1">
            <a:extLst>
              <a:ext uri="{FF2B5EF4-FFF2-40B4-BE49-F238E27FC236}">
                <a16:creationId xmlns:a16="http://schemas.microsoft.com/office/drawing/2014/main" id="{0E447284-7D2F-669B-5041-8CBA6789FC98}"/>
              </a:ext>
            </a:extLst>
          </p:cNvPr>
          <p:cNvSpPr>
            <a:spLocks noGrp="1"/>
          </p:cNvSpPr>
          <p:nvPr>
            <p:ph type="ctrTitle"/>
          </p:nvPr>
        </p:nvSpPr>
        <p:spPr>
          <a:xfrm>
            <a:off x="2775025" y="1820111"/>
            <a:ext cx="6641949" cy="2573570"/>
          </a:xfrm>
        </p:spPr>
        <p:txBody>
          <a:bodyPr vert="horz" tIns="0" anchor="t">
            <a:normAutofit/>
          </a:bodyPr>
          <a:lstStyle>
            <a:lvl1pPr algn="l">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Tree>
    <p:extLst>
      <p:ext uri="{BB962C8B-B14F-4D97-AF65-F5344CB8AC3E}">
        <p14:creationId xmlns:p14="http://schemas.microsoft.com/office/powerpoint/2010/main" val="17292936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9_Title_Whit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55741" y="554272"/>
            <a:ext cx="11474881" cy="543475"/>
          </a:xfrm>
        </p:spPr>
        <p:txBody>
          <a:bodyPr/>
          <a:lstStyle>
            <a:lvl1pPr algn="l">
              <a:defRPr>
                <a:solidFill>
                  <a:srgbClr val="183768"/>
                </a:solidFill>
              </a:defRPr>
            </a:lvl1pPr>
          </a:lstStyle>
          <a:p>
            <a:r>
              <a:rPr lang="en-US"/>
              <a:t>INSERT MAIN TITLE AT 36PT MIN 30PT</a:t>
            </a:r>
            <a:endParaRPr lang="en-AU"/>
          </a:p>
        </p:txBody>
      </p:sp>
      <p:sp>
        <p:nvSpPr>
          <p:cNvPr id="4" name="Slide Number Placeholder 2">
            <a:extLst>
              <a:ext uri="{FF2B5EF4-FFF2-40B4-BE49-F238E27FC236}">
                <a16:creationId xmlns:a16="http://schemas.microsoft.com/office/drawing/2014/main" id="{21802072-DDCD-BD71-15C7-3E4A1BDA6281}"/>
              </a:ext>
            </a:extLst>
          </p:cNvPr>
          <p:cNvSpPr>
            <a:spLocks noGrp="1"/>
          </p:cNvSpPr>
          <p:nvPr>
            <p:ph type="sldNum" sz="quarter" idx="4"/>
          </p:nvPr>
        </p:nvSpPr>
        <p:spPr>
          <a:xfrm flipH="1">
            <a:off x="11617001" y="6537400"/>
            <a:ext cx="216084" cy="161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CBDC3A-D49F-4631-A8C7-55D59B33E5FA}" type="slidenum">
              <a:rPr kumimoji="0" lang="en-US" sz="800" b="0" i="0" u="none" strike="noStrike" kern="1200" cap="none" spc="0" normalizeH="0" baseline="0" noProof="0" smtClean="0">
                <a:ln>
                  <a:noFill/>
                </a:ln>
                <a:solidFill>
                  <a:srgbClr val="FFFFFF">
                    <a:lumMod val="50000"/>
                    <a:alpha val="50000"/>
                  </a:srgbClr>
                </a:solidFill>
                <a:effectLst/>
                <a:uLnTx/>
                <a:uFillTx/>
                <a:latin typeface="Arial"/>
                <a:ea typeface="Roboto Light"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lumMod val="50000"/>
                  <a:alpha val="50000"/>
                </a:srgbClr>
              </a:solidFill>
              <a:effectLst/>
              <a:uLnTx/>
              <a:uFillTx/>
              <a:latin typeface="Arial"/>
              <a:ea typeface="Roboto Light" panose="02000000000000000000" pitchFamily="2" charset="0"/>
            </a:endParaRPr>
          </a:p>
        </p:txBody>
      </p:sp>
      <p:sp>
        <p:nvSpPr>
          <p:cNvPr id="5" name="Footer Placeholder 3">
            <a:extLst>
              <a:ext uri="{FF2B5EF4-FFF2-40B4-BE49-F238E27FC236}">
                <a16:creationId xmlns:a16="http://schemas.microsoft.com/office/drawing/2014/main" id="{5EF2423D-6E09-4FDC-C772-5505057A1331}"/>
              </a:ext>
            </a:extLst>
          </p:cNvPr>
          <p:cNvSpPr>
            <a:spLocks noGrp="1"/>
          </p:cNvSpPr>
          <p:nvPr>
            <p:ph type="ftr" sz="quarter" idx="3"/>
          </p:nvPr>
        </p:nvSpPr>
        <p:spPr>
          <a:xfrm>
            <a:off x="7475045" y="6537400"/>
            <a:ext cx="4141956" cy="1619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FFFFFF">
                  <a:lumMod val="50000"/>
                  <a:alpha val="50000"/>
                </a:srgbClr>
              </a:solidFill>
              <a:effectLst/>
              <a:uLnTx/>
              <a:uFillTx/>
              <a:latin typeface="Arial"/>
              <a:ea typeface="Roboto Light" panose="02000000000000000000" pitchFamily="2" charset="0"/>
            </a:endParaRPr>
          </a:p>
        </p:txBody>
      </p:sp>
    </p:spTree>
    <p:extLst>
      <p:ext uri="{BB962C8B-B14F-4D97-AF65-F5344CB8AC3E}">
        <p14:creationId xmlns:p14="http://schemas.microsoft.com/office/powerpoint/2010/main" val="1398762035"/>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Divider_02_Numbered">
  <p:cSld name="Divider_02_Numbere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599500" y="2816367"/>
            <a:ext cx="5446000" cy="10604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202124"/>
              </a:buClr>
              <a:buSzPts val="1400"/>
              <a:buFont typeface="Google Sans"/>
              <a:buNone/>
              <a:defRPr sz="5333" b="1">
                <a:latin typeface="Google Sans"/>
                <a:ea typeface="Google Sans"/>
                <a:cs typeface="Google Sans"/>
                <a:sym typeface="Google Sans"/>
              </a:defRPr>
            </a:lvl1pPr>
            <a:lvl2pPr lvl="1" algn="l">
              <a:lnSpc>
                <a:spcPct val="115000"/>
              </a:lnSpc>
              <a:spcBef>
                <a:spcPts val="0"/>
              </a:spcBef>
              <a:spcAft>
                <a:spcPts val="0"/>
              </a:spcAft>
              <a:buSzPts val="1400"/>
              <a:buFont typeface="Google Sans"/>
              <a:buNone/>
              <a:defRPr b="1">
                <a:latin typeface="Google Sans"/>
                <a:ea typeface="Google Sans"/>
                <a:cs typeface="Google Sans"/>
                <a:sym typeface="Google Sans"/>
              </a:defRPr>
            </a:lvl2pPr>
            <a:lvl3pPr lvl="2" algn="l">
              <a:lnSpc>
                <a:spcPct val="115000"/>
              </a:lnSpc>
              <a:spcBef>
                <a:spcPts val="0"/>
              </a:spcBef>
              <a:spcAft>
                <a:spcPts val="0"/>
              </a:spcAft>
              <a:buSzPts val="1400"/>
              <a:buFont typeface="Google Sans"/>
              <a:buNone/>
              <a:defRPr b="1">
                <a:latin typeface="Google Sans"/>
                <a:ea typeface="Google Sans"/>
                <a:cs typeface="Google Sans"/>
                <a:sym typeface="Google Sans"/>
              </a:defRPr>
            </a:lvl3pPr>
            <a:lvl4pPr lvl="3" algn="l">
              <a:lnSpc>
                <a:spcPct val="115000"/>
              </a:lnSpc>
              <a:spcBef>
                <a:spcPts val="0"/>
              </a:spcBef>
              <a:spcAft>
                <a:spcPts val="0"/>
              </a:spcAft>
              <a:buSzPts val="1400"/>
              <a:buFont typeface="Google Sans"/>
              <a:buNone/>
              <a:defRPr b="1">
                <a:latin typeface="Google Sans"/>
                <a:ea typeface="Google Sans"/>
                <a:cs typeface="Google Sans"/>
                <a:sym typeface="Google Sans"/>
              </a:defRPr>
            </a:lvl4pPr>
            <a:lvl5pPr lvl="4" algn="l">
              <a:lnSpc>
                <a:spcPct val="115000"/>
              </a:lnSpc>
              <a:spcBef>
                <a:spcPts val="0"/>
              </a:spcBef>
              <a:spcAft>
                <a:spcPts val="0"/>
              </a:spcAft>
              <a:buSzPts val="1400"/>
              <a:buFont typeface="Google Sans"/>
              <a:buNone/>
              <a:defRPr b="1">
                <a:latin typeface="Google Sans"/>
                <a:ea typeface="Google Sans"/>
                <a:cs typeface="Google Sans"/>
                <a:sym typeface="Google Sans"/>
              </a:defRPr>
            </a:lvl5pPr>
            <a:lvl6pPr lvl="5" algn="l">
              <a:lnSpc>
                <a:spcPct val="115000"/>
              </a:lnSpc>
              <a:spcBef>
                <a:spcPts val="0"/>
              </a:spcBef>
              <a:spcAft>
                <a:spcPts val="0"/>
              </a:spcAft>
              <a:buSzPts val="1400"/>
              <a:buFont typeface="Google Sans"/>
              <a:buNone/>
              <a:defRPr b="1">
                <a:latin typeface="Google Sans"/>
                <a:ea typeface="Google Sans"/>
                <a:cs typeface="Google Sans"/>
                <a:sym typeface="Google Sans"/>
              </a:defRPr>
            </a:lvl6pPr>
            <a:lvl7pPr lvl="6" algn="l">
              <a:lnSpc>
                <a:spcPct val="115000"/>
              </a:lnSpc>
              <a:spcBef>
                <a:spcPts val="0"/>
              </a:spcBef>
              <a:spcAft>
                <a:spcPts val="0"/>
              </a:spcAft>
              <a:buSzPts val="1400"/>
              <a:buFont typeface="Google Sans"/>
              <a:buNone/>
              <a:defRPr b="1">
                <a:latin typeface="Google Sans"/>
                <a:ea typeface="Google Sans"/>
                <a:cs typeface="Google Sans"/>
                <a:sym typeface="Google Sans"/>
              </a:defRPr>
            </a:lvl7pPr>
            <a:lvl8pPr lvl="7" algn="l">
              <a:lnSpc>
                <a:spcPct val="115000"/>
              </a:lnSpc>
              <a:spcBef>
                <a:spcPts val="0"/>
              </a:spcBef>
              <a:spcAft>
                <a:spcPts val="0"/>
              </a:spcAft>
              <a:buSzPts val="1400"/>
              <a:buFont typeface="Google Sans"/>
              <a:buNone/>
              <a:defRPr b="1">
                <a:latin typeface="Google Sans"/>
                <a:ea typeface="Google Sans"/>
                <a:cs typeface="Google Sans"/>
                <a:sym typeface="Google Sans"/>
              </a:defRPr>
            </a:lvl8pPr>
            <a:lvl9pPr lvl="8" algn="l">
              <a:lnSpc>
                <a:spcPct val="115000"/>
              </a:lnSpc>
              <a:spcBef>
                <a:spcPts val="0"/>
              </a:spcBef>
              <a:spcAft>
                <a:spcPts val="0"/>
              </a:spcAft>
              <a:buSzPts val="1400"/>
              <a:buFont typeface="Google Sans"/>
              <a:buNone/>
              <a:defRPr b="1">
                <a:latin typeface="Google Sans"/>
                <a:ea typeface="Google Sans"/>
                <a:cs typeface="Google Sans"/>
                <a:sym typeface="Google Sans"/>
              </a:defRPr>
            </a:lvl9pPr>
          </a:lstStyle>
          <a:p>
            <a:endParaRPr/>
          </a:p>
        </p:txBody>
      </p:sp>
      <p:sp>
        <p:nvSpPr>
          <p:cNvPr id="2" name="Slide Number Placeholder 2">
            <a:extLst>
              <a:ext uri="{FF2B5EF4-FFF2-40B4-BE49-F238E27FC236}">
                <a16:creationId xmlns:a16="http://schemas.microsoft.com/office/drawing/2014/main" id="{E3ED73A0-B8B6-4007-794F-C150AC274478}"/>
              </a:ext>
            </a:extLst>
          </p:cNvPr>
          <p:cNvSpPr>
            <a:spLocks noGrp="1"/>
          </p:cNvSpPr>
          <p:nvPr>
            <p:ph type="sldNum" sz="quarter" idx="10"/>
          </p:nvPr>
        </p:nvSpPr>
        <p:spPr>
          <a:xfrm>
            <a:off x="11330940" y="6155346"/>
            <a:ext cx="365760" cy="365125"/>
          </a:xfrm>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8569015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7" name="Footer Placeholder 3">
            <a:extLst>
              <a:ext uri="{FF2B5EF4-FFF2-40B4-BE49-F238E27FC236}">
                <a16:creationId xmlns:a16="http://schemas.microsoft.com/office/drawing/2014/main" id="{480EAEA1-D575-4107-8AFC-0CAE2D4FB3D6}"/>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endParaRPr lang="nb-NO"/>
          </a:p>
        </p:txBody>
      </p:sp>
      <p:sp>
        <p:nvSpPr>
          <p:cNvPr id="2" name="Slide Number Placeholder 1">
            <a:extLst>
              <a:ext uri="{FF2B5EF4-FFF2-40B4-BE49-F238E27FC236}">
                <a16:creationId xmlns:a16="http://schemas.microsoft.com/office/drawing/2014/main" id="{D20A237C-DB73-401B-BD5B-B8B91332335E}"/>
              </a:ext>
            </a:extLst>
          </p:cNvPr>
          <p:cNvSpPr>
            <a:spLocks noGrp="1"/>
          </p:cNvSpPr>
          <p:nvPr>
            <p:ph type="sldNum" sz="quarter" idx="10"/>
          </p:nvPr>
        </p:nvSpPr>
        <p:spPr/>
        <p:txBody>
          <a:bodyPr/>
          <a:lstStyle/>
          <a:p>
            <a:fld id="{15B010DD-16C2-48FF-BF89-DF95403B0631}" type="slidenum">
              <a:rPr lang="nb-NO" smtClean="0"/>
              <a:t>‹#›</a:t>
            </a:fld>
            <a:endParaRPr lang="nb-NO"/>
          </a:p>
        </p:txBody>
      </p:sp>
    </p:spTree>
    <p:extLst>
      <p:ext uri="{BB962C8B-B14F-4D97-AF65-F5344CB8AC3E}">
        <p14:creationId xmlns:p14="http://schemas.microsoft.com/office/powerpoint/2010/main" val="1702155890"/>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36"/>
        <p:cNvGrpSpPr/>
        <p:nvPr/>
      </p:nvGrpSpPr>
      <p:grpSpPr>
        <a:xfrm>
          <a:off x="0" y="0"/>
          <a:ext cx="0" cy="0"/>
          <a:chOff x="0" y="0"/>
          <a:chExt cx="0" cy="0"/>
        </a:xfrm>
      </p:grpSpPr>
      <p:sp>
        <p:nvSpPr>
          <p:cNvPr id="1137" name="Google Shape;1137;p10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138" name="Google Shape;1138;p10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22732397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62A65CF4-3D78-468B-A957-8A4BE0C16CE8}"/>
              </a:ext>
            </a:extLst>
          </p:cNvPr>
          <p:cNvSpPr txBox="1">
            <a:spLocks/>
          </p:cNvSpPr>
          <p:nvPr userDrawn="1"/>
        </p:nvSpPr>
        <p:spPr>
          <a:xfrm>
            <a:off x="11690774" y="6581874"/>
            <a:ext cx="120226" cy="123111"/>
          </a:xfrm>
          <a:prstGeom prst="rect">
            <a:avLst/>
          </a:prstGeom>
        </p:spPr>
        <p:txBody>
          <a:bodyPr wrap="none" lIns="0" tIns="0" rIns="0" bIns="0">
            <a:noAutofit/>
          </a:bodyPr>
          <a:lstStyle>
            <a:defPPr>
              <a:defRPr lang="en-US"/>
            </a:defPPr>
            <a:lvl1pPr marL="0" algn="r" defTabSz="914400" rtl="0" eaLnBrk="1" latinLnBrk="0" hangingPunct="1">
              <a:defRPr sz="8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mtClean="0">
                <a:solidFill>
                  <a:srgbClr val="000000">
                    <a:alpha val="40000"/>
                  </a:srgbClr>
                </a:solidFill>
                <a:latin typeface="Graphik"/>
              </a:rPr>
              <a:pPr/>
              <a:t>‹#›</a:t>
            </a:fld>
            <a:endParaRPr lang="en-US">
              <a:solidFill>
                <a:srgbClr val="000000">
                  <a:alpha val="40000"/>
                </a:srgbClr>
              </a:solidFill>
              <a:latin typeface="Graphik"/>
            </a:endParaRPr>
          </a:p>
        </p:txBody>
      </p:sp>
      <p:sp>
        <p:nvSpPr>
          <p:cNvPr id="8" name="Footer Placeholder 2">
            <a:extLst>
              <a:ext uri="{FF2B5EF4-FFF2-40B4-BE49-F238E27FC236}">
                <a16:creationId xmlns:a16="http://schemas.microsoft.com/office/drawing/2014/main" id="{36F57CE5-56BD-49B2-B1B7-CF0CBE325880}"/>
              </a:ext>
            </a:extLst>
          </p:cNvPr>
          <p:cNvSpPr txBox="1">
            <a:spLocks/>
          </p:cNvSpPr>
          <p:nvPr userDrawn="1"/>
        </p:nvSpPr>
        <p:spPr>
          <a:xfrm>
            <a:off x="381000" y="6581874"/>
            <a:ext cx="2407710" cy="123111"/>
          </a:xfrm>
          <a:prstGeom prst="rect">
            <a:avLst/>
          </a:prstGeom>
        </p:spPr>
        <p:txBody>
          <a:bodyPr wrap="none" lIns="0" tIns="0" rIns="0" bIns="0">
            <a:spAutoFit/>
          </a:bodyPr>
          <a:lstStyle>
            <a:defPPr>
              <a:defRPr lang="en-US"/>
            </a:defPPr>
            <a:lvl1pPr marL="0" algn="l" defTabSz="914400" rtl="0" eaLnBrk="1" latinLnBrk="0" hangingPunct="1">
              <a:defRPr sz="8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alpha val="40000"/>
                  </a:srgbClr>
                </a:solidFill>
                <a:effectLst/>
                <a:uLnTx/>
                <a:uFillTx/>
                <a:latin typeface="Graphik"/>
                <a:ea typeface="+mn-ea"/>
                <a:cs typeface="+mn-cs"/>
              </a:rPr>
              <a:t>Copyright © 2021 Accenture. All rights reserved.</a:t>
            </a:r>
          </a:p>
        </p:txBody>
      </p:sp>
    </p:spTree>
    <p:extLst>
      <p:ext uri="{BB962C8B-B14F-4D97-AF65-F5344CB8AC3E}">
        <p14:creationId xmlns:p14="http://schemas.microsoft.com/office/powerpoint/2010/main" val="37291798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53575A"/>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 sz="1200" b="0" i="0" u="none" strike="noStrike" kern="1200" cap="none" spc="0" normalizeH="0" baseline="0" noProof="0">
              <a:ln>
                <a:noFill/>
              </a:ln>
              <a:solidFill>
                <a:srgbClr val="53575A"/>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Tree>
    <p:extLst>
      <p:ext uri="{BB962C8B-B14F-4D97-AF65-F5344CB8AC3E}">
        <p14:creationId xmlns:p14="http://schemas.microsoft.com/office/powerpoint/2010/main" val="12127166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_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Tree>
    <p:extLst>
      <p:ext uri="{BB962C8B-B14F-4D97-AF65-F5344CB8AC3E}">
        <p14:creationId xmlns:p14="http://schemas.microsoft.com/office/powerpoint/2010/main" val="40433885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lvl1pPr>
              <a:defRPr b="1">
                <a:latin typeface="Graphik Bold" panose="020B0503030202060203" pitchFamily="34" charset="0"/>
              </a:defRPr>
            </a:lvl1pPr>
          </a:lstStyle>
          <a:p>
            <a:r>
              <a:rPr lang="en-US"/>
              <a:t>Click to edit Master title style</a:t>
            </a:r>
          </a:p>
        </p:txBody>
      </p:sp>
      <p:sp>
        <p:nvSpPr>
          <p:cNvPr id="2" name="Slide Number Placeholder 3">
            <a:extLst>
              <a:ext uri="{FF2B5EF4-FFF2-40B4-BE49-F238E27FC236}">
                <a16:creationId xmlns:a16="http://schemas.microsoft.com/office/drawing/2014/main" id="{6DFCA7DC-94D3-7DC2-7021-6910EA3B78D5}"/>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30282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D16BF5-CA48-CF45-6516-698E92E9802C}"/>
              </a:ext>
            </a:extLst>
          </p:cNvPr>
          <p:cNvGraphicFramePr>
            <a:graphicFrameLocks noChangeAspect="1"/>
          </p:cNvGraphicFramePr>
          <p:nvPr userDrawn="1">
            <p:custDataLst>
              <p:tags r:id="rId1"/>
            </p:custDataLst>
            <p:extLst>
              <p:ext uri="{D42A27DB-BD31-4B8C-83A1-F6EECF244321}">
                <p14:modId xmlns:p14="http://schemas.microsoft.com/office/powerpoint/2010/main" val="3516355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1D16BF5-CA48-CF45-6516-698E92E980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p:cNvSpPr>
            <a:spLocks noGrp="1"/>
          </p:cNvSpPr>
          <p:nvPr>
            <p:ph type="sldNum" sz="quarter" idx="10"/>
          </p:nvPr>
        </p:nvSpPr>
        <p:spPr>
          <a:xfrm>
            <a:off x="11330939" y="6155346"/>
            <a:ext cx="400985" cy="365125"/>
          </a:xfrm>
          <a:prstGeom prst="rect">
            <a:avLst/>
          </a:prstGeom>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1570415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3_Section">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2A42F91-E69A-4C9B-0ADA-DE5C9CD6B929}"/>
              </a:ext>
            </a:extLst>
          </p:cNvPr>
          <p:cNvGraphicFramePr>
            <a:graphicFrameLocks noChangeAspect="1"/>
          </p:cNvGraphicFramePr>
          <p:nvPr userDrawn="1">
            <p:custDataLst>
              <p:tags r:id="rId1"/>
            </p:custDataLst>
            <p:extLst>
              <p:ext uri="{D42A27DB-BD31-4B8C-83A1-F6EECF244321}">
                <p14:modId xmlns:p14="http://schemas.microsoft.com/office/powerpoint/2010/main" val="373830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2A42F91-E69A-4C9B-0ADA-DE5C9CD6B9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2574235" y="2374900"/>
            <a:ext cx="7252252" cy="2108200"/>
          </a:xfrm>
        </p:spPr>
        <p:txBody>
          <a:bodyPr lIns="457200" rIns="457200">
            <a:noAutofit/>
          </a:bodyPr>
          <a:lstStyle>
            <a:lvl1pPr marL="0" indent="0" algn="ctr">
              <a:buNone/>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a:noFill/>
          <a:ln>
            <a:noFill/>
          </a:ln>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108790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92164F-BC64-B66F-271B-FA738915B19B}"/>
              </a:ext>
            </a:extLst>
          </p:cNvPr>
          <p:cNvGraphicFramePr>
            <a:graphicFrameLocks noChangeAspect="1"/>
          </p:cNvGraphicFramePr>
          <p:nvPr userDrawn="1">
            <p:custDataLst>
              <p:tags r:id="rId1"/>
            </p:custDataLst>
            <p:extLst>
              <p:ext uri="{D42A27DB-BD31-4B8C-83A1-F6EECF244321}">
                <p14:modId xmlns:p14="http://schemas.microsoft.com/office/powerpoint/2010/main" val="64235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692164F-BC64-B66F-271B-FA738915B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vert="horz" tIns="0" anchor="t">
            <a:normAutofit/>
          </a:bodyPr>
          <a:lstStyle>
            <a:lvl1pPr algn="l">
              <a:defRPr sz="4400">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742746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92164F-BC64-B66F-271B-FA738915B19B}"/>
              </a:ext>
            </a:extLst>
          </p:cNvPr>
          <p:cNvGraphicFramePr>
            <a:graphicFrameLocks noChangeAspect="1"/>
          </p:cNvGraphicFramePr>
          <p:nvPr userDrawn="1">
            <p:custDataLst>
              <p:tags r:id="rId1"/>
            </p:custDataLst>
            <p:extLst>
              <p:ext uri="{D42A27DB-BD31-4B8C-83A1-F6EECF244321}">
                <p14:modId xmlns:p14="http://schemas.microsoft.com/office/powerpoint/2010/main" val="64235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692164F-BC64-B66F-271B-FA738915B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vert="horz" tIns="0" anchor="t">
            <a:normAutofit/>
          </a:bodyPr>
          <a:lstStyle>
            <a:lvl1pPr algn="l">
              <a:defRPr sz="4400">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750017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0" y="898145"/>
            <a:ext cx="5978106"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pic>
        <p:nvPicPr>
          <p:cNvPr id="4" name="Picture 2" descr="1066324992">
            <a:extLst>
              <a:ext uri="{FF2B5EF4-FFF2-40B4-BE49-F238E27FC236}">
                <a16:creationId xmlns:a16="http://schemas.microsoft.com/office/drawing/2014/main" id="{6A13CFCC-7313-C102-548D-1DE2AAB781E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95999" y="898145"/>
            <a:ext cx="6096000" cy="510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358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2A42F91-E69A-4C9B-0ADA-DE5C9CD6B929}"/>
              </a:ext>
            </a:extLst>
          </p:cNvPr>
          <p:cNvGraphicFramePr>
            <a:graphicFrameLocks noChangeAspect="1"/>
          </p:cNvGraphicFramePr>
          <p:nvPr userDrawn="1">
            <p:custDataLst>
              <p:tags r:id="rId1"/>
            </p:custDataLst>
            <p:extLst>
              <p:ext uri="{D42A27DB-BD31-4B8C-83A1-F6EECF244321}">
                <p14:modId xmlns:p14="http://schemas.microsoft.com/office/powerpoint/2010/main" val="373830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2A42F91-E69A-4C9B-0ADA-DE5C9CD6B9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vert="horz" tIns="228600" anchor="t">
            <a:normAutofit/>
          </a:bodyPr>
          <a:lstStyle>
            <a:lvl1pPr algn="l">
              <a:defRPr sz="6000" u="sng" baseline="0">
                <a:solidFill>
                  <a:schemeClr val="bg1"/>
                </a:solidFill>
                <a:uFill>
                  <a:solidFill>
                    <a:schemeClr val="bg1"/>
                  </a:solidFill>
                </a:u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08097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Section">
    <p:bg>
      <p:bgPr>
        <a:solidFill>
          <a:schemeClr val="bg1"/>
        </a:solidFill>
        <a:effectLst/>
      </p:bgPr>
    </p:bg>
    <p:spTree>
      <p:nvGrpSpPr>
        <p:cNvPr id="1" name=""/>
        <p:cNvGrpSpPr/>
        <p:nvPr/>
      </p:nvGrpSpPr>
      <p:grpSpPr>
        <a:xfrm>
          <a:off x="0" y="0"/>
          <a:ext cx="0" cy="0"/>
          <a:chOff x="0" y="0"/>
          <a:chExt cx="0" cy="0"/>
        </a:xfrm>
      </p:grpSpPr>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5" name="Rectangle 4">
            <a:extLst>
              <a:ext uri="{FF2B5EF4-FFF2-40B4-BE49-F238E27FC236}">
                <a16:creationId xmlns:a16="http://schemas.microsoft.com/office/drawing/2014/main" id="{1535B632-683A-FAE9-9F7E-B8B2497F3668}"/>
              </a:ext>
            </a:extLst>
          </p:cNvPr>
          <p:cNvSpPr/>
          <p:nvPr userDrawn="1"/>
        </p:nvSpPr>
        <p:spPr>
          <a:xfrm>
            <a:off x="0" y="0"/>
            <a:ext cx="3126990" cy="69275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hidden="1">
            <a:extLst>
              <a:ext uri="{FF2B5EF4-FFF2-40B4-BE49-F238E27FC236}">
                <a16:creationId xmlns:a16="http://schemas.microsoft.com/office/drawing/2014/main" id="{92A42F91-E69A-4C9B-0ADA-DE5C9CD6B929}"/>
              </a:ext>
            </a:extLst>
          </p:cNvPr>
          <p:cNvGraphicFramePr>
            <a:graphicFrameLocks noChangeAspect="1"/>
          </p:cNvGraphicFramePr>
          <p:nvPr userDrawn="1">
            <p:custDataLst>
              <p:tags r:id="rId1"/>
            </p:custDataLst>
            <p:extLst>
              <p:ext uri="{D42A27DB-BD31-4B8C-83A1-F6EECF244321}">
                <p14:modId xmlns:p14="http://schemas.microsoft.com/office/powerpoint/2010/main" val="373830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2A42F91-E69A-4C9B-0ADA-DE5C9CD6B9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descr="&quot;&quot;"/>
          <p:cNvSpPr/>
          <p:nvPr userDrawn="1"/>
        </p:nvSpPr>
        <p:spPr>
          <a:xfrm>
            <a:off x="1347537" y="1984033"/>
            <a:ext cx="3126990" cy="3349138"/>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vert="horz" tIns="228600" anchor="t">
            <a:normAutofit/>
          </a:bodyPr>
          <a:lstStyle>
            <a:lvl1pPr algn="l">
              <a:defRPr sz="6000" u="sng" baseline="0">
                <a:solidFill>
                  <a:schemeClr val="bg1"/>
                </a:solidFill>
                <a:uFill>
                  <a:solidFill>
                    <a:schemeClr val="bg1"/>
                  </a:solidFill>
                </a:u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323706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CEC522-86B7-74F7-903F-2C624551ADD4}"/>
              </a:ext>
            </a:extLst>
          </p:cNvPr>
          <p:cNvGraphicFramePr>
            <a:graphicFrameLocks noChangeAspect="1"/>
          </p:cNvGraphicFramePr>
          <p:nvPr userDrawn="1">
            <p:custDataLst>
              <p:tags r:id="rId1"/>
            </p:custDataLst>
            <p:extLst>
              <p:ext uri="{D42A27DB-BD31-4B8C-83A1-F6EECF244321}">
                <p14:modId xmlns:p14="http://schemas.microsoft.com/office/powerpoint/2010/main" val="871052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D9CEC522-86B7-74F7-903F-2C624551AD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6425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73BCC1-9882-8E27-0418-41D725BD50A1}"/>
              </a:ext>
            </a:extLst>
          </p:cNvPr>
          <p:cNvGraphicFramePr>
            <a:graphicFrameLocks noChangeAspect="1"/>
          </p:cNvGraphicFramePr>
          <p:nvPr userDrawn="1">
            <p:custDataLst>
              <p:tags r:id="rId1"/>
            </p:custDataLst>
            <p:extLst>
              <p:ext uri="{D42A27DB-BD31-4B8C-83A1-F6EECF244321}">
                <p14:modId xmlns:p14="http://schemas.microsoft.com/office/powerpoint/2010/main" val="2515652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873BCC1-9882-8E27-0418-41D725BD50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9368407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9185B8-B28E-F8A0-CA2F-F8DDDDA87A76}"/>
              </a:ext>
            </a:extLst>
          </p:cNvPr>
          <p:cNvGraphicFramePr>
            <a:graphicFrameLocks noChangeAspect="1"/>
          </p:cNvGraphicFramePr>
          <p:nvPr userDrawn="1">
            <p:custDataLst>
              <p:tags r:id="rId1"/>
            </p:custDataLst>
            <p:extLst>
              <p:ext uri="{D42A27DB-BD31-4B8C-83A1-F6EECF244321}">
                <p14:modId xmlns:p14="http://schemas.microsoft.com/office/powerpoint/2010/main" val="1377529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19185B8-B28E-F8A0-CA2F-F8DDDDA87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119778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387C8D-149E-A41A-4E30-51548753182D}"/>
              </a:ext>
            </a:extLst>
          </p:cNvPr>
          <p:cNvGraphicFramePr>
            <a:graphicFrameLocks noChangeAspect="1"/>
          </p:cNvGraphicFramePr>
          <p:nvPr userDrawn="1">
            <p:custDataLst>
              <p:tags r:id="rId1"/>
            </p:custDataLst>
            <p:extLst>
              <p:ext uri="{D42A27DB-BD31-4B8C-83A1-F6EECF244321}">
                <p14:modId xmlns:p14="http://schemas.microsoft.com/office/powerpoint/2010/main" val="241162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A387C8D-149E-A41A-4E30-5154875318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270674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E64D4-4754-3BDF-D06D-66BE2AE345E3}"/>
              </a:ext>
            </a:extLst>
          </p:cNvPr>
          <p:cNvGraphicFramePr>
            <a:graphicFrameLocks noChangeAspect="1"/>
          </p:cNvGraphicFramePr>
          <p:nvPr userDrawn="1">
            <p:custDataLst>
              <p:tags r:id="rId1"/>
            </p:custDataLst>
            <p:extLst>
              <p:ext uri="{D42A27DB-BD31-4B8C-83A1-F6EECF244321}">
                <p14:modId xmlns:p14="http://schemas.microsoft.com/office/powerpoint/2010/main" val="101834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5CE64D4-4754-3BDF-D06D-66BE2AE345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a:xfrm>
            <a:off x="11680723" y="6453120"/>
            <a:ext cx="490715" cy="365125"/>
          </a:xfrm>
          <a:prstGeom prst="rect">
            <a:avLst/>
          </a:prstGeom>
        </p:spPr>
        <p:txBody>
          <a:bodyPr>
            <a:noAutofit/>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6964917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8BF9E0-2B8B-0BBC-8F02-960D7C342701}"/>
              </a:ext>
            </a:extLst>
          </p:cNvPr>
          <p:cNvGraphicFramePr>
            <a:graphicFrameLocks noChangeAspect="1"/>
          </p:cNvGraphicFramePr>
          <p:nvPr userDrawn="1">
            <p:custDataLst>
              <p:tags r:id="rId1"/>
            </p:custDataLst>
            <p:extLst>
              <p:ext uri="{D42A27DB-BD31-4B8C-83A1-F6EECF244321}">
                <p14:modId xmlns:p14="http://schemas.microsoft.com/office/powerpoint/2010/main" val="71395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318BF9E0-2B8B-0BBC-8F02-960D7C3427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9998039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098387-3852-7084-2DEB-71C77B49AA1F}"/>
              </a:ext>
            </a:extLst>
          </p:cNvPr>
          <p:cNvGraphicFramePr>
            <a:graphicFrameLocks noChangeAspect="1"/>
          </p:cNvGraphicFramePr>
          <p:nvPr userDrawn="1">
            <p:custDataLst>
              <p:tags r:id="rId1"/>
            </p:custDataLst>
            <p:extLst>
              <p:ext uri="{D42A27DB-BD31-4B8C-83A1-F6EECF244321}">
                <p14:modId xmlns:p14="http://schemas.microsoft.com/office/powerpoint/2010/main" val="318726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F098387-3852-7084-2DEB-71C77B49AA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573538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78B54F-CAC1-F845-92A2-3E2255F4C2A8}"/>
              </a:ext>
            </a:extLst>
          </p:cNvPr>
          <p:cNvGraphicFramePr>
            <a:graphicFrameLocks noChangeAspect="1"/>
          </p:cNvGraphicFramePr>
          <p:nvPr userDrawn="1">
            <p:custDataLst>
              <p:tags r:id="rId1"/>
            </p:custDataLst>
            <p:extLst>
              <p:ext uri="{D42A27DB-BD31-4B8C-83A1-F6EECF244321}">
                <p14:modId xmlns:p14="http://schemas.microsoft.com/office/powerpoint/2010/main" val="4280904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378B54F-CAC1-F845-92A2-3E2255F4C2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275845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D16BF5-CA48-CF45-6516-698E92E9802C}"/>
              </a:ext>
            </a:extLst>
          </p:cNvPr>
          <p:cNvGraphicFramePr>
            <a:graphicFrameLocks noChangeAspect="1"/>
          </p:cNvGraphicFramePr>
          <p:nvPr userDrawn="1">
            <p:custDataLst>
              <p:tags r:id="rId1"/>
            </p:custDataLst>
            <p:extLst>
              <p:ext uri="{D42A27DB-BD31-4B8C-83A1-F6EECF244321}">
                <p14:modId xmlns:p14="http://schemas.microsoft.com/office/powerpoint/2010/main" val="3516355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1D16BF5-CA48-CF45-6516-698E92E980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8564101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E64D4-4754-3BDF-D06D-66BE2AE345E3}"/>
              </a:ext>
            </a:extLst>
          </p:cNvPr>
          <p:cNvGraphicFramePr>
            <a:graphicFrameLocks noChangeAspect="1"/>
          </p:cNvGraphicFramePr>
          <p:nvPr userDrawn="1">
            <p:custDataLst>
              <p:tags r:id="rId1"/>
            </p:custDataLst>
            <p:extLst>
              <p:ext uri="{D42A27DB-BD31-4B8C-83A1-F6EECF244321}">
                <p14:modId xmlns:p14="http://schemas.microsoft.com/office/powerpoint/2010/main" val="101834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5CE64D4-4754-3BDF-D06D-66BE2AE345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0546498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B91857-1A12-C63C-86CD-1CF7C7049264}"/>
              </a:ext>
            </a:extLst>
          </p:cNvPr>
          <p:cNvGraphicFramePr>
            <a:graphicFrameLocks noChangeAspect="1"/>
          </p:cNvGraphicFramePr>
          <p:nvPr userDrawn="1">
            <p:custDataLst>
              <p:tags r:id="rId1"/>
            </p:custDataLst>
            <p:extLst>
              <p:ext uri="{D42A27DB-BD31-4B8C-83A1-F6EECF244321}">
                <p14:modId xmlns:p14="http://schemas.microsoft.com/office/powerpoint/2010/main" val="3059310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FB91857-1A12-C63C-86CD-1CF7C70492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985032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7528BB-2242-8EFD-0FF1-6BBCB51B4954}"/>
              </a:ext>
            </a:extLst>
          </p:cNvPr>
          <p:cNvGraphicFramePr>
            <a:graphicFrameLocks noChangeAspect="1"/>
          </p:cNvGraphicFramePr>
          <p:nvPr userDrawn="1">
            <p:custDataLst>
              <p:tags r:id="rId1"/>
            </p:custDataLst>
            <p:extLst>
              <p:ext uri="{D42A27DB-BD31-4B8C-83A1-F6EECF244321}">
                <p14:modId xmlns:p14="http://schemas.microsoft.com/office/powerpoint/2010/main" val="93772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BE7528BB-2242-8EFD-0FF1-6BBCB51B49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4368590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1227BA-E29F-469B-523E-958B1C9DE62D}"/>
              </a:ext>
            </a:extLst>
          </p:cNvPr>
          <p:cNvGraphicFramePr>
            <a:graphicFrameLocks noChangeAspect="1"/>
          </p:cNvGraphicFramePr>
          <p:nvPr userDrawn="1">
            <p:custDataLst>
              <p:tags r:id="rId1"/>
            </p:custDataLst>
            <p:extLst>
              <p:ext uri="{D42A27DB-BD31-4B8C-83A1-F6EECF244321}">
                <p14:modId xmlns:p14="http://schemas.microsoft.com/office/powerpoint/2010/main" val="3744364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0C1227BA-E29F-469B-523E-958B1C9DE6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429490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D29650-E82E-01AF-8CAD-AB737392358F}"/>
              </a:ext>
            </a:extLst>
          </p:cNvPr>
          <p:cNvGraphicFramePr>
            <a:graphicFrameLocks noChangeAspect="1"/>
          </p:cNvGraphicFramePr>
          <p:nvPr userDrawn="1">
            <p:custDataLst>
              <p:tags r:id="rId1"/>
            </p:custDataLst>
            <p:extLst>
              <p:ext uri="{D42A27DB-BD31-4B8C-83A1-F6EECF244321}">
                <p14:modId xmlns:p14="http://schemas.microsoft.com/office/powerpoint/2010/main" val="56766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21D29650-E82E-01AF-8CAD-AB73739235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5669855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FBD82B-3549-6989-8477-008355E4BD48}"/>
              </a:ext>
            </a:extLst>
          </p:cNvPr>
          <p:cNvGraphicFramePr>
            <a:graphicFrameLocks noChangeAspect="1"/>
          </p:cNvGraphicFramePr>
          <p:nvPr userDrawn="1">
            <p:custDataLst>
              <p:tags r:id="rId1"/>
            </p:custDataLst>
            <p:extLst>
              <p:ext uri="{D42A27DB-BD31-4B8C-83A1-F6EECF244321}">
                <p14:modId xmlns:p14="http://schemas.microsoft.com/office/powerpoint/2010/main" val="105764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EFBD82B-3549-6989-8477-008355E4B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pic>
        <p:nvPicPr>
          <p:cNvPr id="2"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12996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B91857-1A12-C63C-86CD-1CF7C7049264}"/>
              </a:ext>
            </a:extLst>
          </p:cNvPr>
          <p:cNvGraphicFramePr>
            <a:graphicFrameLocks noChangeAspect="1"/>
          </p:cNvGraphicFramePr>
          <p:nvPr userDrawn="1">
            <p:custDataLst>
              <p:tags r:id="rId1"/>
            </p:custDataLst>
            <p:extLst>
              <p:ext uri="{D42A27DB-BD31-4B8C-83A1-F6EECF244321}">
                <p14:modId xmlns:p14="http://schemas.microsoft.com/office/powerpoint/2010/main" val="3059310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FB91857-1A12-C63C-86CD-1CF7C70492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a:xfrm>
            <a:off x="11330939" y="6155346"/>
            <a:ext cx="400985" cy="365125"/>
          </a:xfrm>
          <a:prstGeom prst="rect">
            <a:avLst/>
          </a:prstGeo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5283347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End Slide Option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FBD82B-3549-6989-8477-008355E4BD48}"/>
              </a:ext>
            </a:extLst>
          </p:cNvPr>
          <p:cNvGraphicFramePr>
            <a:graphicFrameLocks noChangeAspect="1"/>
          </p:cNvGraphicFramePr>
          <p:nvPr userDrawn="1">
            <p:custDataLst>
              <p:tags r:id="rId1"/>
            </p:custDataLst>
            <p:extLst>
              <p:ext uri="{D42A27DB-BD31-4B8C-83A1-F6EECF244321}">
                <p14:modId xmlns:p14="http://schemas.microsoft.com/office/powerpoint/2010/main" val="105764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EFBD82B-3549-6989-8477-008355E4B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6" name="Title 1">
            <a:extLst>
              <a:ext uri="{FF2B5EF4-FFF2-40B4-BE49-F238E27FC236}">
                <a16:creationId xmlns:a16="http://schemas.microsoft.com/office/drawing/2014/main" id="{0E447284-7D2F-669B-5041-8CBA6789FC98}"/>
              </a:ext>
            </a:extLst>
          </p:cNvPr>
          <p:cNvSpPr>
            <a:spLocks noGrp="1"/>
          </p:cNvSpPr>
          <p:nvPr>
            <p:ph type="ctrTitle"/>
          </p:nvPr>
        </p:nvSpPr>
        <p:spPr>
          <a:xfrm>
            <a:off x="2775025" y="1820111"/>
            <a:ext cx="6641949" cy="2573570"/>
          </a:xfrm>
        </p:spPr>
        <p:txBody>
          <a:bodyPr vert="horz" tIns="0" anchor="t">
            <a:normAutofit/>
          </a:bodyPr>
          <a:lstStyle>
            <a:lvl1pPr algn="l">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Tree>
    <p:extLst>
      <p:ext uri="{BB962C8B-B14F-4D97-AF65-F5344CB8AC3E}">
        <p14:creationId xmlns:p14="http://schemas.microsoft.com/office/powerpoint/2010/main" val="17973361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1359-DC46-4797-DBFB-0A68D859C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25875F-B205-8659-5F97-CE633F909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8B5E01-3547-A46D-809D-1A7D0BD9625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13DEB1-4EA8-DDC6-FFDB-64F8110B0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81873-4560-FBAA-4964-E494AB16EA0F}"/>
              </a:ext>
            </a:extLst>
          </p:cNvPr>
          <p:cNvSpPr>
            <a:spLocks noGrp="1"/>
          </p:cNvSpPr>
          <p:nvPr>
            <p:ph type="sldNum" sz="quarter" idx="12"/>
          </p:nvPr>
        </p:nvSpPr>
        <p:spPr>
          <a:xfrm>
            <a:off x="11808988" y="6504953"/>
            <a:ext cx="365760" cy="365125"/>
          </a:xfrm>
        </p:spPr>
        <p:txBody>
          <a:bodyPr/>
          <a:lstStyle/>
          <a:p>
            <a:fld id="{CCFFA455-A0D3-48CE-B559-BCD7641DDC44}" type="slidenum">
              <a:rPr lang="en-US" smtClean="0"/>
              <a:t>‹#›</a:t>
            </a:fld>
            <a:endParaRPr lang="en-US"/>
          </a:p>
        </p:txBody>
      </p:sp>
    </p:spTree>
    <p:extLst>
      <p:ext uri="{BB962C8B-B14F-4D97-AF65-F5344CB8AC3E}">
        <p14:creationId xmlns:p14="http://schemas.microsoft.com/office/powerpoint/2010/main" val="19116103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7E83-312C-74C3-59C5-98DFE432BF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1D6245-732E-5791-45D7-73DC1A3B87C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F4AD540-84FB-9CCF-63F1-B6AF46E7B6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268BB2-69E3-149A-013C-7FA35F16B681}"/>
              </a:ext>
            </a:extLst>
          </p:cNvPr>
          <p:cNvSpPr>
            <a:spLocks noGrp="1"/>
          </p:cNvSpPr>
          <p:nvPr>
            <p:ph type="sldNum" sz="quarter" idx="12"/>
          </p:nvPr>
        </p:nvSpPr>
        <p:spPr/>
        <p:txBody>
          <a:bodyPr/>
          <a:lstStyle/>
          <a:p>
            <a:fld id="{8F2D63C6-B5B3-4F10-B057-9DAF5362AE26}" type="slidenum">
              <a:rPr lang="en-US" smtClean="0"/>
              <a:t>‹#›</a:t>
            </a:fld>
            <a:endParaRPr lang="en-US"/>
          </a:p>
        </p:txBody>
      </p:sp>
    </p:spTree>
    <p:extLst>
      <p:ext uri="{BB962C8B-B14F-4D97-AF65-F5344CB8AC3E}">
        <p14:creationId xmlns:p14="http://schemas.microsoft.com/office/powerpoint/2010/main" val="23154701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7" name="Footer Placeholder 3">
            <a:extLst>
              <a:ext uri="{FF2B5EF4-FFF2-40B4-BE49-F238E27FC236}">
                <a16:creationId xmlns:a16="http://schemas.microsoft.com/office/drawing/2014/main" id="{480EAEA1-D575-4107-8AFC-0CAE2D4FB3D6}"/>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endParaRPr lang="nb-NO"/>
          </a:p>
        </p:txBody>
      </p:sp>
      <p:sp>
        <p:nvSpPr>
          <p:cNvPr id="2" name="Slide Number Placeholder 1">
            <a:extLst>
              <a:ext uri="{FF2B5EF4-FFF2-40B4-BE49-F238E27FC236}">
                <a16:creationId xmlns:a16="http://schemas.microsoft.com/office/drawing/2014/main" id="{D20A237C-DB73-401B-BD5B-B8B91332335E}"/>
              </a:ext>
            </a:extLst>
          </p:cNvPr>
          <p:cNvSpPr>
            <a:spLocks noGrp="1"/>
          </p:cNvSpPr>
          <p:nvPr>
            <p:ph type="sldNum" sz="quarter" idx="10"/>
          </p:nvPr>
        </p:nvSpPr>
        <p:spPr/>
        <p:txBody>
          <a:bodyPr/>
          <a:lstStyle/>
          <a:p>
            <a:fld id="{15B010DD-16C2-48FF-BF89-DF95403B0631}" type="slidenum">
              <a:rPr lang="nb-NO" smtClean="0"/>
              <a:t>‹#›</a:t>
            </a:fld>
            <a:endParaRPr lang="nb-NO"/>
          </a:p>
        </p:txBody>
      </p:sp>
    </p:spTree>
    <p:extLst>
      <p:ext uri="{BB962C8B-B14F-4D97-AF65-F5344CB8AC3E}">
        <p14:creationId xmlns:p14="http://schemas.microsoft.com/office/powerpoint/2010/main" val="1571484246"/>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45399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Light | 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71F36F8-C2E2-B4F3-030D-50BD3E0178D5}"/>
              </a:ext>
            </a:extLst>
          </p:cNvPr>
          <p:cNvSpPr>
            <a:spLocks noGrp="1"/>
          </p:cNvSpPr>
          <p:nvPr>
            <p:ph type="ftr" sz="quarter" idx="16"/>
          </p:nvPr>
        </p:nvSpPr>
        <p:spPr/>
        <p:txBody>
          <a:bodyPr/>
          <a:lstStyle/>
          <a:p>
            <a:pPr>
              <a:defRPr/>
            </a:pPr>
            <a:endParaRPr lang="en-US"/>
          </a:p>
        </p:txBody>
      </p:sp>
      <p:sp>
        <p:nvSpPr>
          <p:cNvPr id="8" name="Slide Number Placeholder 7">
            <a:extLst>
              <a:ext uri="{FF2B5EF4-FFF2-40B4-BE49-F238E27FC236}">
                <a16:creationId xmlns:a16="http://schemas.microsoft.com/office/drawing/2014/main" id="{07F1168B-EC83-0DC1-E967-A2035DAB56FA}"/>
              </a:ext>
            </a:extLst>
          </p:cNvPr>
          <p:cNvSpPr>
            <a:spLocks noGrp="1"/>
          </p:cNvSpPr>
          <p:nvPr>
            <p:ph type="sldNum" sz="quarter" idx="17"/>
          </p:nvPr>
        </p:nvSpPr>
        <p:spPr/>
        <p:txBody>
          <a:bodyPr/>
          <a:lstStyle/>
          <a:p>
            <a:fld id="{CE59F0CC-C845-BA42-823E-41D5A8D90B61}" type="slidenum">
              <a:rPr lang="en-US" smtClean="0"/>
              <a:pPr/>
              <a:t>‹#›</a:t>
            </a:fld>
            <a:endParaRPr lang="en-US"/>
          </a:p>
        </p:txBody>
      </p:sp>
      <p:sp>
        <p:nvSpPr>
          <p:cNvPr id="2" name="Title 1">
            <a:extLst>
              <a:ext uri="{FF2B5EF4-FFF2-40B4-BE49-F238E27FC236}">
                <a16:creationId xmlns:a16="http://schemas.microsoft.com/office/drawing/2014/main" id="{13AC87CB-5185-87B7-8E61-6E7C1982A83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2677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4"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tIns="0" anchor="t">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9485408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2763274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tIns="228600" anchor="t">
            <a:normAutofit/>
          </a:bodyPr>
          <a:lstStyle>
            <a:lvl1pPr algn="l">
              <a:defRPr sz="6000" u="sng" baseline="0">
                <a:solidFill>
                  <a:schemeClr val="bg1"/>
                </a:solidFill>
                <a:uFill>
                  <a:solidFill>
                    <a:schemeClr val="bg1"/>
                  </a:solidFill>
                </a:uFill>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519890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654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7528BB-2242-8EFD-0FF1-6BBCB51B4954}"/>
              </a:ext>
            </a:extLst>
          </p:cNvPr>
          <p:cNvGraphicFramePr>
            <a:graphicFrameLocks noChangeAspect="1"/>
          </p:cNvGraphicFramePr>
          <p:nvPr userDrawn="1">
            <p:custDataLst>
              <p:tags r:id="rId1"/>
            </p:custDataLst>
            <p:extLst>
              <p:ext uri="{D42A27DB-BD31-4B8C-83A1-F6EECF244321}">
                <p14:modId xmlns:p14="http://schemas.microsoft.com/office/powerpoint/2010/main" val="93772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BE7528BB-2242-8EFD-0FF1-6BBCB51B49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a:xfrm>
            <a:off x="11330939" y="6155346"/>
            <a:ext cx="400985" cy="365125"/>
          </a:xfrm>
          <a:prstGeom prst="rect">
            <a:avLst/>
          </a:prstGeo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7032767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8613834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7952251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305150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7512922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lIns="457200" tIns="457200" rIns="228600" bIns="228600" anchor="t" anchorCtr="0"/>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838305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0467430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2811131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1274619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7533729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565965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1227BA-E29F-469B-523E-958B1C9DE62D}"/>
              </a:ext>
            </a:extLst>
          </p:cNvPr>
          <p:cNvGraphicFramePr>
            <a:graphicFrameLocks noChangeAspect="1"/>
          </p:cNvGraphicFramePr>
          <p:nvPr userDrawn="1">
            <p:custDataLst>
              <p:tags r:id="rId1"/>
            </p:custDataLst>
            <p:extLst>
              <p:ext uri="{D42A27DB-BD31-4B8C-83A1-F6EECF244321}">
                <p14:modId xmlns:p14="http://schemas.microsoft.com/office/powerpoint/2010/main" val="3744364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0C1227BA-E29F-469B-523E-958B1C9DE6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a:xfrm>
            <a:off x="11330939" y="6155346"/>
            <a:ext cx="400985" cy="365125"/>
          </a:xfrm>
          <a:prstGeom prst="rect">
            <a:avLst/>
          </a:prstGeo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3650934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2477830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1564345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6864069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Light | 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71F36F8-C2E2-B4F3-030D-50BD3E0178D5}"/>
              </a:ext>
            </a:extLst>
          </p:cNvPr>
          <p:cNvSpPr>
            <a:spLocks noGrp="1"/>
          </p:cNvSpPr>
          <p:nvPr>
            <p:ph type="ftr" sz="quarter" idx="16"/>
          </p:nvPr>
        </p:nvSpPr>
        <p:spPr/>
        <p:txBody>
          <a:bodyPr/>
          <a:lstStyle/>
          <a:p>
            <a:pPr>
              <a:defRPr/>
            </a:pPr>
            <a:endParaRPr lang="en-US"/>
          </a:p>
        </p:txBody>
      </p:sp>
      <p:sp>
        <p:nvSpPr>
          <p:cNvPr id="8" name="Slide Number Placeholder 7">
            <a:extLst>
              <a:ext uri="{FF2B5EF4-FFF2-40B4-BE49-F238E27FC236}">
                <a16:creationId xmlns:a16="http://schemas.microsoft.com/office/drawing/2014/main" id="{07F1168B-EC83-0DC1-E967-A2035DAB56FA}"/>
              </a:ext>
            </a:extLst>
          </p:cNvPr>
          <p:cNvSpPr>
            <a:spLocks noGrp="1"/>
          </p:cNvSpPr>
          <p:nvPr>
            <p:ph type="sldNum" sz="quarter" idx="17"/>
          </p:nvPr>
        </p:nvSpPr>
        <p:spPr/>
        <p:txBody>
          <a:bodyPr/>
          <a:lstStyle/>
          <a:p>
            <a:fld id="{CE59F0CC-C845-BA42-823E-41D5A8D90B61}" type="slidenum">
              <a:rPr lang="en-US" smtClean="0"/>
              <a:pPr/>
              <a:t>‹#›</a:t>
            </a:fld>
            <a:endParaRPr lang="en-US"/>
          </a:p>
        </p:txBody>
      </p:sp>
      <p:sp>
        <p:nvSpPr>
          <p:cNvPr id="2" name="Title 1">
            <a:extLst>
              <a:ext uri="{FF2B5EF4-FFF2-40B4-BE49-F238E27FC236}">
                <a16:creationId xmlns:a16="http://schemas.microsoft.com/office/drawing/2014/main" id="{13AC87CB-5185-87B7-8E61-6E7C1982A83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74044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92164F-BC64-B66F-271B-FA738915B19B}"/>
              </a:ext>
            </a:extLst>
          </p:cNvPr>
          <p:cNvGraphicFramePr>
            <a:graphicFrameLocks noChangeAspect="1"/>
          </p:cNvGraphicFramePr>
          <p:nvPr userDrawn="1">
            <p:custDataLst>
              <p:tags r:id="rId1"/>
            </p:custDataLst>
            <p:extLst>
              <p:ext uri="{D42A27DB-BD31-4B8C-83A1-F6EECF244321}">
                <p14:modId xmlns:p14="http://schemas.microsoft.com/office/powerpoint/2010/main" val="64235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692164F-BC64-B66F-271B-FA738915B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vert="horz" tIns="0" anchor="t">
            <a:normAutofit/>
          </a:bodyPr>
          <a:lstStyle>
            <a:lvl1pPr algn="l">
              <a:defRPr sz="4400">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121264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92164F-BC64-B66F-271B-FA738915B19B}"/>
              </a:ext>
            </a:extLst>
          </p:cNvPr>
          <p:cNvGraphicFramePr>
            <a:graphicFrameLocks noChangeAspect="1"/>
          </p:cNvGraphicFramePr>
          <p:nvPr userDrawn="1">
            <p:custDataLst>
              <p:tags r:id="rId1"/>
            </p:custDataLst>
            <p:extLst>
              <p:ext uri="{D42A27DB-BD31-4B8C-83A1-F6EECF244321}">
                <p14:modId xmlns:p14="http://schemas.microsoft.com/office/powerpoint/2010/main" val="64235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692164F-BC64-B66F-271B-FA738915B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vert="horz" tIns="0" anchor="t">
            <a:normAutofit/>
          </a:bodyPr>
          <a:lstStyle>
            <a:lvl1pPr algn="l">
              <a:defRPr sz="4400">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8646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2343182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2A42F91-E69A-4C9B-0ADA-DE5C9CD6B929}"/>
              </a:ext>
            </a:extLst>
          </p:cNvPr>
          <p:cNvGraphicFramePr>
            <a:graphicFrameLocks noChangeAspect="1"/>
          </p:cNvGraphicFramePr>
          <p:nvPr userDrawn="1">
            <p:custDataLst>
              <p:tags r:id="rId1"/>
            </p:custDataLst>
            <p:extLst>
              <p:ext uri="{D42A27DB-BD31-4B8C-83A1-F6EECF244321}">
                <p14:modId xmlns:p14="http://schemas.microsoft.com/office/powerpoint/2010/main" val="373830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2A42F91-E69A-4C9B-0ADA-DE5C9CD6B9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vert="horz" tIns="228600" anchor="t">
            <a:normAutofit/>
          </a:bodyPr>
          <a:lstStyle>
            <a:lvl1pPr algn="l">
              <a:defRPr sz="6000" u="sng" baseline="0">
                <a:solidFill>
                  <a:schemeClr val="bg1"/>
                </a:solidFill>
                <a:uFill>
                  <a:solidFill>
                    <a:schemeClr val="bg1"/>
                  </a:solidFill>
                </a:u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511097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Section">
    <p:bg>
      <p:bgPr>
        <a:solidFill>
          <a:schemeClr val="bg1"/>
        </a:solidFill>
        <a:effectLst/>
      </p:bgPr>
    </p:bg>
    <p:spTree>
      <p:nvGrpSpPr>
        <p:cNvPr id="1" name=""/>
        <p:cNvGrpSpPr/>
        <p:nvPr/>
      </p:nvGrpSpPr>
      <p:grpSpPr>
        <a:xfrm>
          <a:off x="0" y="0"/>
          <a:ext cx="0" cy="0"/>
          <a:chOff x="0" y="0"/>
          <a:chExt cx="0" cy="0"/>
        </a:xfrm>
      </p:grpSpPr>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5" name="Rectangle 4">
            <a:extLst>
              <a:ext uri="{FF2B5EF4-FFF2-40B4-BE49-F238E27FC236}">
                <a16:creationId xmlns:a16="http://schemas.microsoft.com/office/drawing/2014/main" id="{1535B632-683A-FAE9-9F7E-B8B2497F3668}"/>
              </a:ext>
            </a:extLst>
          </p:cNvPr>
          <p:cNvSpPr/>
          <p:nvPr userDrawn="1"/>
        </p:nvSpPr>
        <p:spPr>
          <a:xfrm>
            <a:off x="0" y="0"/>
            <a:ext cx="3126990" cy="69275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hidden="1">
            <a:extLst>
              <a:ext uri="{FF2B5EF4-FFF2-40B4-BE49-F238E27FC236}">
                <a16:creationId xmlns:a16="http://schemas.microsoft.com/office/drawing/2014/main" id="{92A42F91-E69A-4C9B-0ADA-DE5C9CD6B929}"/>
              </a:ext>
            </a:extLst>
          </p:cNvPr>
          <p:cNvGraphicFramePr>
            <a:graphicFrameLocks noChangeAspect="1"/>
          </p:cNvGraphicFramePr>
          <p:nvPr userDrawn="1">
            <p:custDataLst>
              <p:tags r:id="rId1"/>
            </p:custDataLst>
            <p:extLst>
              <p:ext uri="{D42A27DB-BD31-4B8C-83A1-F6EECF244321}">
                <p14:modId xmlns:p14="http://schemas.microsoft.com/office/powerpoint/2010/main" val="373830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2A42F91-E69A-4C9B-0ADA-DE5C9CD6B9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descr="&quot;&quot;"/>
          <p:cNvSpPr/>
          <p:nvPr userDrawn="1"/>
        </p:nvSpPr>
        <p:spPr>
          <a:xfrm>
            <a:off x="1347537" y="1984033"/>
            <a:ext cx="3126990" cy="3349138"/>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vert="horz" tIns="228600" anchor="t">
            <a:normAutofit/>
          </a:bodyPr>
          <a:lstStyle>
            <a:lvl1pPr algn="l">
              <a:defRPr sz="6000" u="sng" baseline="0">
                <a:solidFill>
                  <a:schemeClr val="bg1"/>
                </a:solidFill>
                <a:uFill>
                  <a:solidFill>
                    <a:schemeClr val="bg1"/>
                  </a:solidFill>
                </a:u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545750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CEC522-86B7-74F7-903F-2C624551ADD4}"/>
              </a:ext>
            </a:extLst>
          </p:cNvPr>
          <p:cNvGraphicFramePr>
            <a:graphicFrameLocks noChangeAspect="1"/>
          </p:cNvGraphicFramePr>
          <p:nvPr userDrawn="1">
            <p:custDataLst>
              <p:tags r:id="rId1"/>
            </p:custDataLst>
            <p:extLst>
              <p:ext uri="{D42A27DB-BD31-4B8C-83A1-F6EECF244321}">
                <p14:modId xmlns:p14="http://schemas.microsoft.com/office/powerpoint/2010/main" val="871052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D9CEC522-86B7-74F7-903F-2C624551AD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3745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D29650-E82E-01AF-8CAD-AB737392358F}"/>
              </a:ext>
            </a:extLst>
          </p:cNvPr>
          <p:cNvGraphicFramePr>
            <a:graphicFrameLocks noChangeAspect="1"/>
          </p:cNvGraphicFramePr>
          <p:nvPr userDrawn="1">
            <p:custDataLst>
              <p:tags r:id="rId1"/>
            </p:custDataLst>
            <p:extLst>
              <p:ext uri="{D42A27DB-BD31-4B8C-83A1-F6EECF244321}">
                <p14:modId xmlns:p14="http://schemas.microsoft.com/office/powerpoint/2010/main" val="56766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21D29650-E82E-01AF-8CAD-AB73739235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a:xfrm>
            <a:off x="11330939" y="6155346"/>
            <a:ext cx="400985" cy="365125"/>
          </a:xfrm>
          <a:prstGeom prst="rect">
            <a:avLst/>
          </a:prstGeo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9163119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73BCC1-9882-8E27-0418-41D725BD50A1}"/>
              </a:ext>
            </a:extLst>
          </p:cNvPr>
          <p:cNvGraphicFramePr>
            <a:graphicFrameLocks noChangeAspect="1"/>
          </p:cNvGraphicFramePr>
          <p:nvPr userDrawn="1">
            <p:custDataLst>
              <p:tags r:id="rId1"/>
            </p:custDataLst>
            <p:extLst>
              <p:ext uri="{D42A27DB-BD31-4B8C-83A1-F6EECF244321}">
                <p14:modId xmlns:p14="http://schemas.microsoft.com/office/powerpoint/2010/main" val="2515652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873BCC1-9882-8E27-0418-41D725BD50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9534313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9185B8-B28E-F8A0-CA2F-F8DDDDA87A76}"/>
              </a:ext>
            </a:extLst>
          </p:cNvPr>
          <p:cNvGraphicFramePr>
            <a:graphicFrameLocks noChangeAspect="1"/>
          </p:cNvGraphicFramePr>
          <p:nvPr userDrawn="1">
            <p:custDataLst>
              <p:tags r:id="rId1"/>
            </p:custDataLst>
            <p:extLst>
              <p:ext uri="{D42A27DB-BD31-4B8C-83A1-F6EECF244321}">
                <p14:modId xmlns:p14="http://schemas.microsoft.com/office/powerpoint/2010/main" val="1377529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19185B8-B28E-F8A0-CA2F-F8DDDDA87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6023819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387C8D-149E-A41A-4E30-51548753182D}"/>
              </a:ext>
            </a:extLst>
          </p:cNvPr>
          <p:cNvGraphicFramePr>
            <a:graphicFrameLocks noChangeAspect="1"/>
          </p:cNvGraphicFramePr>
          <p:nvPr userDrawn="1">
            <p:custDataLst>
              <p:tags r:id="rId1"/>
            </p:custDataLst>
            <p:extLst>
              <p:ext uri="{D42A27DB-BD31-4B8C-83A1-F6EECF244321}">
                <p14:modId xmlns:p14="http://schemas.microsoft.com/office/powerpoint/2010/main" val="241162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A387C8D-149E-A41A-4E30-5154875318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0472621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8BF9E0-2B8B-0BBC-8F02-960D7C342701}"/>
              </a:ext>
            </a:extLst>
          </p:cNvPr>
          <p:cNvGraphicFramePr>
            <a:graphicFrameLocks noChangeAspect="1"/>
          </p:cNvGraphicFramePr>
          <p:nvPr userDrawn="1">
            <p:custDataLst>
              <p:tags r:id="rId1"/>
            </p:custDataLst>
            <p:extLst>
              <p:ext uri="{D42A27DB-BD31-4B8C-83A1-F6EECF244321}">
                <p14:modId xmlns:p14="http://schemas.microsoft.com/office/powerpoint/2010/main" val="71395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318BF9E0-2B8B-0BBC-8F02-960D7C3427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2943815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098387-3852-7084-2DEB-71C77B49AA1F}"/>
              </a:ext>
            </a:extLst>
          </p:cNvPr>
          <p:cNvGraphicFramePr>
            <a:graphicFrameLocks noChangeAspect="1"/>
          </p:cNvGraphicFramePr>
          <p:nvPr userDrawn="1">
            <p:custDataLst>
              <p:tags r:id="rId1"/>
            </p:custDataLst>
            <p:extLst>
              <p:ext uri="{D42A27DB-BD31-4B8C-83A1-F6EECF244321}">
                <p14:modId xmlns:p14="http://schemas.microsoft.com/office/powerpoint/2010/main" val="318726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F098387-3852-7084-2DEB-71C77B49AA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1063945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78B54F-CAC1-F845-92A2-3E2255F4C2A8}"/>
              </a:ext>
            </a:extLst>
          </p:cNvPr>
          <p:cNvGraphicFramePr>
            <a:graphicFrameLocks noChangeAspect="1"/>
          </p:cNvGraphicFramePr>
          <p:nvPr userDrawn="1">
            <p:custDataLst>
              <p:tags r:id="rId1"/>
            </p:custDataLst>
            <p:extLst>
              <p:ext uri="{D42A27DB-BD31-4B8C-83A1-F6EECF244321}">
                <p14:modId xmlns:p14="http://schemas.microsoft.com/office/powerpoint/2010/main" val="4280904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378B54F-CAC1-F845-92A2-3E2255F4C2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3113059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D16BF5-CA48-CF45-6516-698E92E9802C}"/>
              </a:ext>
            </a:extLst>
          </p:cNvPr>
          <p:cNvGraphicFramePr>
            <a:graphicFrameLocks noChangeAspect="1"/>
          </p:cNvGraphicFramePr>
          <p:nvPr userDrawn="1">
            <p:custDataLst>
              <p:tags r:id="rId1"/>
            </p:custDataLst>
            <p:extLst>
              <p:ext uri="{D42A27DB-BD31-4B8C-83A1-F6EECF244321}">
                <p14:modId xmlns:p14="http://schemas.microsoft.com/office/powerpoint/2010/main" val="3516355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1D16BF5-CA48-CF45-6516-698E92E980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91475741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E64D4-4754-3BDF-D06D-66BE2AE345E3}"/>
              </a:ext>
            </a:extLst>
          </p:cNvPr>
          <p:cNvGraphicFramePr>
            <a:graphicFrameLocks noChangeAspect="1"/>
          </p:cNvGraphicFramePr>
          <p:nvPr userDrawn="1">
            <p:custDataLst>
              <p:tags r:id="rId1"/>
            </p:custDataLst>
            <p:extLst>
              <p:ext uri="{D42A27DB-BD31-4B8C-83A1-F6EECF244321}">
                <p14:modId xmlns:p14="http://schemas.microsoft.com/office/powerpoint/2010/main" val="101834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5CE64D4-4754-3BDF-D06D-66BE2AE345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79014564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B91857-1A12-C63C-86CD-1CF7C7049264}"/>
              </a:ext>
            </a:extLst>
          </p:cNvPr>
          <p:cNvGraphicFramePr>
            <a:graphicFrameLocks noChangeAspect="1"/>
          </p:cNvGraphicFramePr>
          <p:nvPr userDrawn="1">
            <p:custDataLst>
              <p:tags r:id="rId1"/>
            </p:custDataLst>
            <p:extLst>
              <p:ext uri="{D42A27DB-BD31-4B8C-83A1-F6EECF244321}">
                <p14:modId xmlns:p14="http://schemas.microsoft.com/office/powerpoint/2010/main" val="3059310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FB91857-1A12-C63C-86CD-1CF7C70492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1519768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7528BB-2242-8EFD-0FF1-6BBCB51B4954}"/>
              </a:ext>
            </a:extLst>
          </p:cNvPr>
          <p:cNvGraphicFramePr>
            <a:graphicFrameLocks noChangeAspect="1"/>
          </p:cNvGraphicFramePr>
          <p:nvPr userDrawn="1">
            <p:custDataLst>
              <p:tags r:id="rId1"/>
            </p:custDataLst>
            <p:extLst>
              <p:ext uri="{D42A27DB-BD31-4B8C-83A1-F6EECF244321}">
                <p14:modId xmlns:p14="http://schemas.microsoft.com/office/powerpoint/2010/main" val="93772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BE7528BB-2242-8EFD-0FF1-6BBCB51B49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00011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FBD82B-3549-6989-8477-008355E4BD48}"/>
              </a:ext>
            </a:extLst>
          </p:cNvPr>
          <p:cNvGraphicFramePr>
            <a:graphicFrameLocks noChangeAspect="1"/>
          </p:cNvGraphicFramePr>
          <p:nvPr userDrawn="1">
            <p:custDataLst>
              <p:tags r:id="rId1"/>
            </p:custDataLst>
            <p:extLst>
              <p:ext uri="{D42A27DB-BD31-4B8C-83A1-F6EECF244321}">
                <p14:modId xmlns:p14="http://schemas.microsoft.com/office/powerpoint/2010/main" val="105764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EFBD82B-3549-6989-8477-008355E4B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pic>
        <p:nvPicPr>
          <p:cNvPr id="2"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a:xfrm>
            <a:off x="11330939" y="6155346"/>
            <a:ext cx="400985" cy="365125"/>
          </a:xfrm>
          <a:prstGeom prst="rect">
            <a:avLst/>
          </a:prstGeo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91111769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1227BA-E29F-469B-523E-958B1C9DE62D}"/>
              </a:ext>
            </a:extLst>
          </p:cNvPr>
          <p:cNvGraphicFramePr>
            <a:graphicFrameLocks noChangeAspect="1"/>
          </p:cNvGraphicFramePr>
          <p:nvPr userDrawn="1">
            <p:custDataLst>
              <p:tags r:id="rId1"/>
            </p:custDataLst>
            <p:extLst>
              <p:ext uri="{D42A27DB-BD31-4B8C-83A1-F6EECF244321}">
                <p14:modId xmlns:p14="http://schemas.microsoft.com/office/powerpoint/2010/main" val="3744364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0C1227BA-E29F-469B-523E-958B1C9DE6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8362223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D29650-E82E-01AF-8CAD-AB737392358F}"/>
              </a:ext>
            </a:extLst>
          </p:cNvPr>
          <p:cNvGraphicFramePr>
            <a:graphicFrameLocks noChangeAspect="1"/>
          </p:cNvGraphicFramePr>
          <p:nvPr userDrawn="1">
            <p:custDataLst>
              <p:tags r:id="rId1"/>
            </p:custDataLst>
            <p:extLst>
              <p:ext uri="{D42A27DB-BD31-4B8C-83A1-F6EECF244321}">
                <p14:modId xmlns:p14="http://schemas.microsoft.com/office/powerpoint/2010/main" val="56766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21D29650-E82E-01AF-8CAD-AB73739235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8735486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FBD82B-3549-6989-8477-008355E4BD48}"/>
              </a:ext>
            </a:extLst>
          </p:cNvPr>
          <p:cNvGraphicFramePr>
            <a:graphicFrameLocks noChangeAspect="1"/>
          </p:cNvGraphicFramePr>
          <p:nvPr userDrawn="1">
            <p:custDataLst>
              <p:tags r:id="rId1"/>
            </p:custDataLst>
            <p:extLst>
              <p:ext uri="{D42A27DB-BD31-4B8C-83A1-F6EECF244321}">
                <p14:modId xmlns:p14="http://schemas.microsoft.com/office/powerpoint/2010/main" val="105764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EFBD82B-3549-6989-8477-008355E4B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pic>
        <p:nvPicPr>
          <p:cNvPr id="2"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2093104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End Slide Option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FBD82B-3549-6989-8477-008355E4BD48}"/>
              </a:ext>
            </a:extLst>
          </p:cNvPr>
          <p:cNvGraphicFramePr>
            <a:graphicFrameLocks noChangeAspect="1"/>
          </p:cNvGraphicFramePr>
          <p:nvPr userDrawn="1">
            <p:custDataLst>
              <p:tags r:id="rId1"/>
            </p:custDataLst>
            <p:extLst>
              <p:ext uri="{D42A27DB-BD31-4B8C-83A1-F6EECF244321}">
                <p14:modId xmlns:p14="http://schemas.microsoft.com/office/powerpoint/2010/main" val="105764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EFBD82B-3549-6989-8477-008355E4B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6" name="Title 1">
            <a:extLst>
              <a:ext uri="{FF2B5EF4-FFF2-40B4-BE49-F238E27FC236}">
                <a16:creationId xmlns:a16="http://schemas.microsoft.com/office/drawing/2014/main" id="{0E447284-7D2F-669B-5041-8CBA6789FC98}"/>
              </a:ext>
            </a:extLst>
          </p:cNvPr>
          <p:cNvSpPr>
            <a:spLocks noGrp="1"/>
          </p:cNvSpPr>
          <p:nvPr>
            <p:ph type="ctrTitle"/>
          </p:nvPr>
        </p:nvSpPr>
        <p:spPr>
          <a:xfrm>
            <a:off x="2775025" y="1820111"/>
            <a:ext cx="6641949" cy="2573570"/>
          </a:xfrm>
        </p:spPr>
        <p:txBody>
          <a:bodyPr vert="horz" tIns="0" anchor="t">
            <a:normAutofit/>
          </a:bodyPr>
          <a:lstStyle>
            <a:lvl1pPr algn="l">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Tree>
    <p:extLst>
      <p:ext uri="{BB962C8B-B14F-4D97-AF65-F5344CB8AC3E}">
        <p14:creationId xmlns:p14="http://schemas.microsoft.com/office/powerpoint/2010/main" val="10062504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2_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5865458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lvl1pPr>
              <a:defRPr b="1">
                <a:latin typeface="Graphik Bold" panose="020B0503030202060203" pitchFamily="34" charset="0"/>
              </a:defRPr>
            </a:lvl1pPr>
          </a:lstStyle>
          <a:p>
            <a:r>
              <a:rPr lang="en-US"/>
              <a:t>Click to edit Master title style</a:t>
            </a:r>
          </a:p>
        </p:txBody>
      </p:sp>
      <p:sp>
        <p:nvSpPr>
          <p:cNvPr id="2" name="Slide Number Placeholder 3">
            <a:extLst>
              <a:ext uri="{FF2B5EF4-FFF2-40B4-BE49-F238E27FC236}">
                <a16:creationId xmlns:a16="http://schemas.microsoft.com/office/drawing/2014/main" id="{6DFCA7DC-94D3-7DC2-7021-6910EA3B78D5}"/>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83048421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Light | 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71F36F8-C2E2-B4F3-030D-50BD3E0178D5}"/>
              </a:ext>
            </a:extLst>
          </p:cNvPr>
          <p:cNvSpPr>
            <a:spLocks noGrp="1"/>
          </p:cNvSpPr>
          <p:nvPr>
            <p:ph type="ftr" sz="quarter" idx="16"/>
          </p:nvPr>
        </p:nvSpPr>
        <p:spPr/>
        <p:txBody>
          <a:bodyPr/>
          <a:lstStyle/>
          <a:p>
            <a:pPr>
              <a:defRPr/>
            </a:pPr>
            <a:endParaRPr lang="en-US"/>
          </a:p>
        </p:txBody>
      </p:sp>
      <p:sp>
        <p:nvSpPr>
          <p:cNvPr id="8" name="Slide Number Placeholder 7">
            <a:extLst>
              <a:ext uri="{FF2B5EF4-FFF2-40B4-BE49-F238E27FC236}">
                <a16:creationId xmlns:a16="http://schemas.microsoft.com/office/drawing/2014/main" id="{07F1168B-EC83-0DC1-E967-A2035DAB56FA}"/>
              </a:ext>
            </a:extLst>
          </p:cNvPr>
          <p:cNvSpPr>
            <a:spLocks noGrp="1"/>
          </p:cNvSpPr>
          <p:nvPr>
            <p:ph type="sldNum" sz="quarter" idx="17"/>
          </p:nvPr>
        </p:nvSpPr>
        <p:spPr/>
        <p:txBody>
          <a:bodyPr/>
          <a:lstStyle/>
          <a:p>
            <a:fld id="{CE59F0CC-C845-BA42-823E-41D5A8D90B61}" type="slidenum">
              <a:rPr lang="en-US" smtClean="0"/>
              <a:pPr/>
              <a:t>‹#›</a:t>
            </a:fld>
            <a:endParaRPr lang="en-US"/>
          </a:p>
        </p:txBody>
      </p:sp>
      <p:sp>
        <p:nvSpPr>
          <p:cNvPr id="2" name="Title 1">
            <a:extLst>
              <a:ext uri="{FF2B5EF4-FFF2-40B4-BE49-F238E27FC236}">
                <a16:creationId xmlns:a16="http://schemas.microsoft.com/office/drawing/2014/main" id="{13AC87CB-5185-87B7-8E61-6E7C1982A83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732121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913931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9_Title_Whit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55741" y="554272"/>
            <a:ext cx="11474881" cy="543475"/>
          </a:xfrm>
        </p:spPr>
        <p:txBody>
          <a:bodyPr/>
          <a:lstStyle>
            <a:lvl1pPr algn="l">
              <a:defRPr>
                <a:solidFill>
                  <a:srgbClr val="183768"/>
                </a:solidFill>
              </a:defRPr>
            </a:lvl1pPr>
          </a:lstStyle>
          <a:p>
            <a:r>
              <a:rPr lang="en-US"/>
              <a:t>INSERT MAIN TITLE AT 36PT MIN 30PT</a:t>
            </a:r>
            <a:endParaRPr lang="en-AU"/>
          </a:p>
        </p:txBody>
      </p:sp>
      <p:sp>
        <p:nvSpPr>
          <p:cNvPr id="4" name="Slide Number Placeholder 2">
            <a:extLst>
              <a:ext uri="{FF2B5EF4-FFF2-40B4-BE49-F238E27FC236}">
                <a16:creationId xmlns:a16="http://schemas.microsoft.com/office/drawing/2014/main" id="{21802072-DDCD-BD71-15C7-3E4A1BDA6281}"/>
              </a:ext>
            </a:extLst>
          </p:cNvPr>
          <p:cNvSpPr>
            <a:spLocks noGrp="1"/>
          </p:cNvSpPr>
          <p:nvPr>
            <p:ph type="sldNum" sz="quarter" idx="4"/>
          </p:nvPr>
        </p:nvSpPr>
        <p:spPr>
          <a:xfrm flipH="1">
            <a:off x="11617001" y="6537400"/>
            <a:ext cx="216084" cy="161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CBDC3A-D49F-4631-A8C7-55D59B33E5FA}" type="slidenum">
              <a:rPr kumimoji="0" lang="en-US" sz="800" b="0" i="0" u="none" strike="noStrike" kern="1200" cap="none" spc="0" normalizeH="0" baseline="0" noProof="0" smtClean="0">
                <a:ln>
                  <a:noFill/>
                </a:ln>
                <a:solidFill>
                  <a:srgbClr val="FFFFFF">
                    <a:lumMod val="50000"/>
                    <a:alpha val="50000"/>
                  </a:srgbClr>
                </a:solidFill>
                <a:effectLst/>
                <a:uLnTx/>
                <a:uFillTx/>
                <a:latin typeface="Arial"/>
                <a:ea typeface="Roboto Light"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lumMod val="50000"/>
                  <a:alpha val="50000"/>
                </a:srgbClr>
              </a:solidFill>
              <a:effectLst/>
              <a:uLnTx/>
              <a:uFillTx/>
              <a:latin typeface="Arial"/>
              <a:ea typeface="Roboto Light" panose="02000000000000000000" pitchFamily="2" charset="0"/>
            </a:endParaRPr>
          </a:p>
        </p:txBody>
      </p:sp>
      <p:sp>
        <p:nvSpPr>
          <p:cNvPr id="5" name="Footer Placeholder 3">
            <a:extLst>
              <a:ext uri="{FF2B5EF4-FFF2-40B4-BE49-F238E27FC236}">
                <a16:creationId xmlns:a16="http://schemas.microsoft.com/office/drawing/2014/main" id="{5EF2423D-6E09-4FDC-C772-5505057A1331}"/>
              </a:ext>
            </a:extLst>
          </p:cNvPr>
          <p:cNvSpPr>
            <a:spLocks noGrp="1"/>
          </p:cNvSpPr>
          <p:nvPr>
            <p:ph type="ftr" sz="quarter" idx="3"/>
          </p:nvPr>
        </p:nvSpPr>
        <p:spPr>
          <a:xfrm>
            <a:off x="7475045" y="6537400"/>
            <a:ext cx="4141956" cy="1619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FFFFFF">
                  <a:lumMod val="50000"/>
                  <a:alpha val="50000"/>
                </a:srgbClr>
              </a:solidFill>
              <a:effectLst/>
              <a:uLnTx/>
              <a:uFillTx/>
              <a:latin typeface="Arial"/>
              <a:ea typeface="Roboto Light" panose="02000000000000000000" pitchFamily="2" charset="0"/>
            </a:endParaRPr>
          </a:p>
        </p:txBody>
      </p:sp>
    </p:spTree>
    <p:extLst>
      <p:ext uri="{BB962C8B-B14F-4D97-AF65-F5344CB8AC3E}">
        <p14:creationId xmlns:p14="http://schemas.microsoft.com/office/powerpoint/2010/main" val="3876680300"/>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Large title only">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7422167-B00A-4CA3-A0B5-86BA7803D925}"/>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2F7A32-C1EA-4F7E-B0A2-7FCB5BFE90DE}" type="slidenum">
              <a:rPr kumimoji="0" lang="en-AU" sz="900" b="0" i="0" u="none" strike="noStrike" kern="1200" cap="none" spc="0" normalizeH="0" baseline="0" noProof="0" smtClean="0">
                <a:ln>
                  <a:noFill/>
                </a:ln>
                <a:solidFill>
                  <a:srgbClr val="002F6D">
                    <a:alpha val="70000"/>
                  </a:srgbClr>
                </a:solidFill>
                <a:effectLst/>
                <a:uLnTx/>
                <a:uFillTx/>
                <a:latin typeface="Graphik" panose="020B0503030202060203" pitchFamily="34" charset="0"/>
                <a:ea typeface="Source Sans Pro" panose="020B0503030403020204" pitchFamily="34" charset="0"/>
                <a:cs typeface="+mn-cs"/>
                <a:sym typeface="Source Sans Pro" panose="020B05030304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srgbClr val="002F6D">
                  <a:alpha val="70000"/>
                </a:srgbClr>
              </a:solidFill>
              <a:effectLst/>
              <a:uLnTx/>
              <a:uFillTx/>
              <a:latin typeface="Graphik" panose="020B0503030202060203" pitchFamily="34" charset="0"/>
              <a:ea typeface="Source Sans Pro" panose="020B0503030403020204" pitchFamily="34" charset="0"/>
              <a:cs typeface="+mn-cs"/>
              <a:sym typeface="Source Sans Pro" panose="020B0503030403020204" pitchFamily="34" charset="0"/>
            </a:endParaRPr>
          </a:p>
        </p:txBody>
      </p:sp>
      <p:sp>
        <p:nvSpPr>
          <p:cNvPr id="7" name="Footer Placeholder 36">
            <a:extLst>
              <a:ext uri="{FF2B5EF4-FFF2-40B4-BE49-F238E27FC236}">
                <a16:creationId xmlns:a16="http://schemas.microsoft.com/office/drawing/2014/main" id="{11ECC45D-B018-41CE-9D71-3918F4393B6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srgbClr val="002F6D">
                  <a:alpha val="70000"/>
                </a:srgbClr>
              </a:solidFill>
              <a:effectLst/>
              <a:uLnTx/>
              <a:uFillTx/>
              <a:latin typeface="Graphik" panose="020B0503030202060203" pitchFamily="34" charset="0"/>
              <a:ea typeface="+mn-ea"/>
              <a:cs typeface="+mn-cs"/>
            </a:endParaRPr>
          </a:p>
        </p:txBody>
      </p:sp>
      <p:sp>
        <p:nvSpPr>
          <p:cNvPr id="5" name="Text Placeholder 234">
            <a:extLst>
              <a:ext uri="{FF2B5EF4-FFF2-40B4-BE49-F238E27FC236}">
                <a16:creationId xmlns:a16="http://schemas.microsoft.com/office/drawing/2014/main" id="{CCCF6832-01A1-4B79-BAC8-78EF9AC89730}"/>
              </a:ext>
            </a:extLst>
          </p:cNvPr>
          <p:cNvSpPr>
            <a:spLocks noGrp="1"/>
          </p:cNvSpPr>
          <p:nvPr>
            <p:ph type="body" sz="quarter" idx="15" hasCustomPrompt="1"/>
          </p:nvPr>
        </p:nvSpPr>
        <p:spPr>
          <a:xfrm>
            <a:off x="425170" y="1032952"/>
            <a:ext cx="7067830"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
        <p:nvSpPr>
          <p:cNvPr id="9" name="Título 2">
            <a:extLst>
              <a:ext uri="{FF2B5EF4-FFF2-40B4-BE49-F238E27FC236}">
                <a16:creationId xmlns:a16="http://schemas.microsoft.com/office/drawing/2014/main" id="{B44654C9-9AE2-456D-BE89-4CB8D8F1213C}"/>
              </a:ext>
            </a:extLst>
          </p:cNvPr>
          <p:cNvSpPr>
            <a:spLocks noGrp="1"/>
          </p:cNvSpPr>
          <p:nvPr>
            <p:ph type="title" hasCustomPrompt="1"/>
          </p:nvPr>
        </p:nvSpPr>
        <p:spPr>
          <a:xfrm>
            <a:off x="425169" y="410442"/>
            <a:ext cx="5489855" cy="207818"/>
          </a:xfrm>
        </p:spPr>
        <p:txBody>
          <a:bodyPr anchor="ctr" anchorCtr="0">
            <a:normAutofit/>
          </a:bodyPr>
          <a:lstStyle>
            <a:lvl1pPr>
              <a:defRPr sz="900">
                <a:solidFill>
                  <a:schemeClr val="tx1"/>
                </a:solidFill>
                <a:latin typeface="+mn-lt"/>
              </a:defRPr>
            </a:lvl1pPr>
          </a:lstStyle>
          <a:p>
            <a:r>
              <a:rPr lang="en-AU"/>
              <a:t>Chapter name here</a:t>
            </a:r>
          </a:p>
        </p:txBody>
      </p:sp>
    </p:spTree>
    <p:extLst>
      <p:ext uri="{BB962C8B-B14F-4D97-AF65-F5344CB8AC3E}">
        <p14:creationId xmlns:p14="http://schemas.microsoft.com/office/powerpoint/2010/main" val="2809626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11330939" y="6155346"/>
            <a:ext cx="400985" cy="365125"/>
          </a:xfrm>
          <a:prstGeom prst="rect">
            <a:avLst/>
          </a:prstGeom>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26842084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92164F-BC64-B66F-271B-FA738915B19B}"/>
              </a:ext>
            </a:extLst>
          </p:cNvPr>
          <p:cNvGraphicFramePr>
            <a:graphicFrameLocks noChangeAspect="1"/>
          </p:cNvGraphicFramePr>
          <p:nvPr userDrawn="1">
            <p:custDataLst>
              <p:tags r:id="rId1"/>
            </p:custDataLst>
            <p:extLst>
              <p:ext uri="{D42A27DB-BD31-4B8C-83A1-F6EECF244321}">
                <p14:modId xmlns:p14="http://schemas.microsoft.com/office/powerpoint/2010/main" val="64235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692164F-BC64-B66F-271B-FA738915B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vert="horz" tIns="0" anchor="t">
            <a:normAutofit/>
          </a:bodyPr>
          <a:lstStyle>
            <a:lvl1pPr algn="l">
              <a:defRPr sz="4400">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a:xfrm>
            <a:off x="11770453" y="6453120"/>
            <a:ext cx="365760" cy="365125"/>
          </a:xfrm>
        </p:spPr>
        <p:txBody>
          <a:bodyPr>
            <a:noAutofit/>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2644027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0" y="691117"/>
            <a:ext cx="9315450"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47556574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1" y="691854"/>
            <a:ext cx="9020176"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11187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7475504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2A42F91-E69A-4C9B-0ADA-DE5C9CD6B929}"/>
              </a:ext>
            </a:extLst>
          </p:cNvPr>
          <p:cNvGraphicFramePr>
            <a:graphicFrameLocks noChangeAspect="1"/>
          </p:cNvGraphicFramePr>
          <p:nvPr userDrawn="1">
            <p:custDataLst>
              <p:tags r:id="rId1"/>
            </p:custDataLst>
            <p:extLst>
              <p:ext uri="{D42A27DB-BD31-4B8C-83A1-F6EECF244321}">
                <p14:modId xmlns:p14="http://schemas.microsoft.com/office/powerpoint/2010/main" val="373830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2A42F91-E69A-4C9B-0ADA-DE5C9CD6B9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vert="horz" tIns="228600" anchor="t">
            <a:normAutofit/>
          </a:bodyPr>
          <a:lstStyle>
            <a:lvl1pPr algn="l">
              <a:defRPr sz="6000" u="sng" baseline="0">
                <a:solidFill>
                  <a:schemeClr val="bg1"/>
                </a:solidFill>
                <a:uFill>
                  <a:solidFill>
                    <a:schemeClr val="bg1"/>
                  </a:solidFill>
                </a:u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227672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CEC522-86B7-74F7-903F-2C624551ADD4}"/>
              </a:ext>
            </a:extLst>
          </p:cNvPr>
          <p:cNvGraphicFramePr>
            <a:graphicFrameLocks noChangeAspect="1"/>
          </p:cNvGraphicFramePr>
          <p:nvPr userDrawn="1">
            <p:custDataLst>
              <p:tags r:id="rId1"/>
            </p:custDataLst>
            <p:extLst>
              <p:ext uri="{D42A27DB-BD31-4B8C-83A1-F6EECF244321}">
                <p14:modId xmlns:p14="http://schemas.microsoft.com/office/powerpoint/2010/main" val="871052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D9CEC522-86B7-74F7-903F-2C624551AD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0407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73BCC1-9882-8E27-0418-41D725BD50A1}"/>
              </a:ext>
            </a:extLst>
          </p:cNvPr>
          <p:cNvGraphicFramePr>
            <a:graphicFrameLocks noChangeAspect="1"/>
          </p:cNvGraphicFramePr>
          <p:nvPr userDrawn="1">
            <p:custDataLst>
              <p:tags r:id="rId1"/>
            </p:custDataLst>
            <p:extLst>
              <p:ext uri="{D42A27DB-BD31-4B8C-83A1-F6EECF244321}">
                <p14:modId xmlns:p14="http://schemas.microsoft.com/office/powerpoint/2010/main" val="2515652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873BCC1-9882-8E27-0418-41D725BD50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99002152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9185B8-B28E-F8A0-CA2F-F8DDDDA87A76}"/>
              </a:ext>
            </a:extLst>
          </p:cNvPr>
          <p:cNvGraphicFramePr>
            <a:graphicFrameLocks noChangeAspect="1"/>
          </p:cNvGraphicFramePr>
          <p:nvPr userDrawn="1">
            <p:custDataLst>
              <p:tags r:id="rId1"/>
            </p:custDataLst>
            <p:extLst>
              <p:ext uri="{D42A27DB-BD31-4B8C-83A1-F6EECF244321}">
                <p14:modId xmlns:p14="http://schemas.microsoft.com/office/powerpoint/2010/main" val="1377529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19185B8-B28E-F8A0-CA2F-F8DDDDA87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42228163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387C8D-149E-A41A-4E30-51548753182D}"/>
              </a:ext>
            </a:extLst>
          </p:cNvPr>
          <p:cNvGraphicFramePr>
            <a:graphicFrameLocks noChangeAspect="1"/>
          </p:cNvGraphicFramePr>
          <p:nvPr userDrawn="1">
            <p:custDataLst>
              <p:tags r:id="rId1"/>
            </p:custDataLst>
            <p:extLst>
              <p:ext uri="{D42A27DB-BD31-4B8C-83A1-F6EECF244321}">
                <p14:modId xmlns:p14="http://schemas.microsoft.com/office/powerpoint/2010/main" val="241162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A387C8D-149E-A41A-4E30-5154875318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6121882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8BF9E0-2B8B-0BBC-8F02-960D7C342701}"/>
              </a:ext>
            </a:extLst>
          </p:cNvPr>
          <p:cNvGraphicFramePr>
            <a:graphicFrameLocks noChangeAspect="1"/>
          </p:cNvGraphicFramePr>
          <p:nvPr userDrawn="1">
            <p:custDataLst>
              <p:tags r:id="rId1"/>
            </p:custDataLst>
            <p:extLst>
              <p:ext uri="{D42A27DB-BD31-4B8C-83A1-F6EECF244321}">
                <p14:modId xmlns:p14="http://schemas.microsoft.com/office/powerpoint/2010/main" val="71395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318BF9E0-2B8B-0BBC-8F02-960D7C3427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6051939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098387-3852-7084-2DEB-71C77B49AA1F}"/>
              </a:ext>
            </a:extLst>
          </p:cNvPr>
          <p:cNvGraphicFramePr>
            <a:graphicFrameLocks noChangeAspect="1"/>
          </p:cNvGraphicFramePr>
          <p:nvPr userDrawn="1">
            <p:custDataLst>
              <p:tags r:id="rId1"/>
            </p:custDataLst>
            <p:extLst>
              <p:ext uri="{D42A27DB-BD31-4B8C-83A1-F6EECF244321}">
                <p14:modId xmlns:p14="http://schemas.microsoft.com/office/powerpoint/2010/main" val="318726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F098387-3852-7084-2DEB-71C77B49AA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03506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0" y="691117"/>
            <a:ext cx="9315450"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xfrm>
            <a:off x="11330939" y="6155346"/>
            <a:ext cx="400985" cy="365125"/>
          </a:xfrm>
          <a:prstGeom prst="rect">
            <a:avLst/>
          </a:prstGeom>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257919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ong Headline-sub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11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949194"/>
            <a:ext cx="11430000" cy="4362706"/>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9" name="Footer Placeholder 3">
            <a:extLst>
              <a:ext uri="{FF2B5EF4-FFF2-40B4-BE49-F238E27FC236}">
                <a16:creationId xmlns:a16="http://schemas.microsoft.com/office/drawing/2014/main" id="{06E1154F-E5DD-468F-85D1-17FC4F4386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691" kern="1200" dirty="0">
                <a:solidFill>
                  <a:schemeClr val="tx1">
                    <a:alpha val="75000"/>
                  </a:schemeClr>
                </a:solidFill>
                <a:latin typeface="+mn-lt"/>
                <a:ea typeface="+mn-ea"/>
                <a:cs typeface="+mn-cs"/>
              </a:defRPr>
            </a:lvl1pPr>
          </a:lstStyle>
          <a:p>
            <a:pPr defTabSz="197510">
              <a:spcAft>
                <a:spcPts val="1037"/>
              </a:spcAft>
              <a:defRPr/>
            </a:pPr>
            <a:endParaRPr lang="en-GB"/>
          </a:p>
        </p:txBody>
      </p:sp>
      <p:sp>
        <p:nvSpPr>
          <p:cNvPr id="3" name="Slide Number Placeholder 2">
            <a:extLst>
              <a:ext uri="{FF2B5EF4-FFF2-40B4-BE49-F238E27FC236}">
                <a16:creationId xmlns:a16="http://schemas.microsoft.com/office/drawing/2014/main" id="{B5699EEA-1839-42AE-A096-1905CABA2755}"/>
              </a:ext>
            </a:extLst>
          </p:cNvPr>
          <p:cNvSpPr>
            <a:spLocks noGrp="1"/>
          </p:cNvSpPr>
          <p:nvPr>
            <p:ph type="sldNum" sz="quarter" idx="12"/>
          </p:nvPr>
        </p:nvSpPr>
        <p:spPr>
          <a:xfrm>
            <a:off x="11330939" y="6155346"/>
            <a:ext cx="400985" cy="365125"/>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68492665"/>
      </p:ext>
    </p:extLst>
  </p:cSld>
  <p:clrMapOvr>
    <a:masterClrMapping/>
  </p:clrMapOvr>
  <p:extLst>
    <p:ext uri="{DCECCB84-F9BA-43D5-87BE-67443E8EF086}">
      <p15:sldGuideLst xmlns:p15="http://schemas.microsoft.com/office/powerpoint/2012/main">
        <p15:guide id="1" orient="horz" pos="1078">
          <p15:clr>
            <a:srgbClr val="547EBF"/>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78B54F-CAC1-F845-92A2-3E2255F4C2A8}"/>
              </a:ext>
            </a:extLst>
          </p:cNvPr>
          <p:cNvGraphicFramePr>
            <a:graphicFrameLocks noChangeAspect="1"/>
          </p:cNvGraphicFramePr>
          <p:nvPr userDrawn="1">
            <p:custDataLst>
              <p:tags r:id="rId1"/>
            </p:custDataLst>
            <p:extLst>
              <p:ext uri="{D42A27DB-BD31-4B8C-83A1-F6EECF244321}">
                <p14:modId xmlns:p14="http://schemas.microsoft.com/office/powerpoint/2010/main" val="4280904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378B54F-CAC1-F845-92A2-3E2255F4C2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9312374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D16BF5-CA48-CF45-6516-698E92E9802C}"/>
              </a:ext>
            </a:extLst>
          </p:cNvPr>
          <p:cNvGraphicFramePr>
            <a:graphicFrameLocks noChangeAspect="1"/>
          </p:cNvGraphicFramePr>
          <p:nvPr userDrawn="1">
            <p:custDataLst>
              <p:tags r:id="rId1"/>
            </p:custDataLst>
            <p:extLst>
              <p:ext uri="{D42A27DB-BD31-4B8C-83A1-F6EECF244321}">
                <p14:modId xmlns:p14="http://schemas.microsoft.com/office/powerpoint/2010/main" val="3516355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1D16BF5-CA48-CF45-6516-698E92E980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9074553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E64D4-4754-3BDF-D06D-66BE2AE345E3}"/>
              </a:ext>
            </a:extLst>
          </p:cNvPr>
          <p:cNvGraphicFramePr>
            <a:graphicFrameLocks noChangeAspect="1"/>
          </p:cNvGraphicFramePr>
          <p:nvPr userDrawn="1">
            <p:custDataLst>
              <p:tags r:id="rId1"/>
            </p:custDataLst>
            <p:extLst>
              <p:ext uri="{D42A27DB-BD31-4B8C-83A1-F6EECF244321}">
                <p14:modId xmlns:p14="http://schemas.microsoft.com/office/powerpoint/2010/main" val="101834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5CE64D4-4754-3BDF-D06D-66BE2AE345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86217025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B91857-1A12-C63C-86CD-1CF7C7049264}"/>
              </a:ext>
            </a:extLst>
          </p:cNvPr>
          <p:cNvGraphicFramePr>
            <a:graphicFrameLocks noChangeAspect="1"/>
          </p:cNvGraphicFramePr>
          <p:nvPr userDrawn="1">
            <p:custDataLst>
              <p:tags r:id="rId1"/>
            </p:custDataLst>
            <p:extLst>
              <p:ext uri="{D42A27DB-BD31-4B8C-83A1-F6EECF244321}">
                <p14:modId xmlns:p14="http://schemas.microsoft.com/office/powerpoint/2010/main" val="3059310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FB91857-1A12-C63C-86CD-1CF7C70492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58212137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7528BB-2242-8EFD-0FF1-6BBCB51B4954}"/>
              </a:ext>
            </a:extLst>
          </p:cNvPr>
          <p:cNvGraphicFramePr>
            <a:graphicFrameLocks noChangeAspect="1"/>
          </p:cNvGraphicFramePr>
          <p:nvPr userDrawn="1">
            <p:custDataLst>
              <p:tags r:id="rId1"/>
            </p:custDataLst>
            <p:extLst>
              <p:ext uri="{D42A27DB-BD31-4B8C-83A1-F6EECF244321}">
                <p14:modId xmlns:p14="http://schemas.microsoft.com/office/powerpoint/2010/main" val="93772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BE7528BB-2242-8EFD-0FF1-6BBCB51B49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7280089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1227BA-E29F-469B-523E-958B1C9DE62D}"/>
              </a:ext>
            </a:extLst>
          </p:cNvPr>
          <p:cNvGraphicFramePr>
            <a:graphicFrameLocks noChangeAspect="1"/>
          </p:cNvGraphicFramePr>
          <p:nvPr userDrawn="1">
            <p:custDataLst>
              <p:tags r:id="rId1"/>
            </p:custDataLst>
            <p:extLst>
              <p:ext uri="{D42A27DB-BD31-4B8C-83A1-F6EECF244321}">
                <p14:modId xmlns:p14="http://schemas.microsoft.com/office/powerpoint/2010/main" val="3744364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0C1227BA-E29F-469B-523E-958B1C9DE6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82416607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D29650-E82E-01AF-8CAD-AB737392358F}"/>
              </a:ext>
            </a:extLst>
          </p:cNvPr>
          <p:cNvGraphicFramePr>
            <a:graphicFrameLocks noChangeAspect="1"/>
          </p:cNvGraphicFramePr>
          <p:nvPr userDrawn="1">
            <p:custDataLst>
              <p:tags r:id="rId1"/>
            </p:custDataLst>
            <p:extLst>
              <p:ext uri="{D42A27DB-BD31-4B8C-83A1-F6EECF244321}">
                <p14:modId xmlns:p14="http://schemas.microsoft.com/office/powerpoint/2010/main" val="56766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21D29650-E82E-01AF-8CAD-AB73739235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19452251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FBD82B-3549-6989-8477-008355E4BD48}"/>
              </a:ext>
            </a:extLst>
          </p:cNvPr>
          <p:cNvGraphicFramePr>
            <a:graphicFrameLocks noChangeAspect="1"/>
          </p:cNvGraphicFramePr>
          <p:nvPr userDrawn="1">
            <p:custDataLst>
              <p:tags r:id="rId1"/>
            </p:custDataLst>
            <p:extLst>
              <p:ext uri="{D42A27DB-BD31-4B8C-83A1-F6EECF244321}">
                <p14:modId xmlns:p14="http://schemas.microsoft.com/office/powerpoint/2010/main" val="105764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EFBD82B-3549-6989-8477-008355E4B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pic>
        <p:nvPicPr>
          <p:cNvPr id="2"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65420132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_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90812939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Long Headline-sub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11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949194"/>
            <a:ext cx="11430000" cy="4362706"/>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9" name="Footer Placeholder 3">
            <a:extLst>
              <a:ext uri="{FF2B5EF4-FFF2-40B4-BE49-F238E27FC236}">
                <a16:creationId xmlns:a16="http://schemas.microsoft.com/office/drawing/2014/main" id="{06E1154F-E5DD-468F-85D1-17FC4F4386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691" kern="1200" dirty="0">
                <a:solidFill>
                  <a:schemeClr val="tx1">
                    <a:alpha val="75000"/>
                  </a:schemeClr>
                </a:solidFill>
                <a:latin typeface="+mn-lt"/>
                <a:ea typeface="+mn-ea"/>
                <a:cs typeface="+mn-cs"/>
              </a:defRPr>
            </a:lvl1pPr>
          </a:lstStyle>
          <a:p>
            <a:pPr defTabSz="197510">
              <a:spcAft>
                <a:spcPts val="1037"/>
              </a:spcAft>
              <a:defRPr/>
            </a:pPr>
            <a:endParaRPr lang="en-GB"/>
          </a:p>
        </p:txBody>
      </p:sp>
      <p:sp>
        <p:nvSpPr>
          <p:cNvPr id="3" name="Slide Number Placeholder 2">
            <a:extLst>
              <a:ext uri="{FF2B5EF4-FFF2-40B4-BE49-F238E27FC236}">
                <a16:creationId xmlns:a16="http://schemas.microsoft.com/office/drawing/2014/main" id="{B5699EEA-1839-42AE-A096-1905CABA2755}"/>
              </a:ext>
            </a:extLst>
          </p:cNvPr>
          <p:cNvSpPr>
            <a:spLocks noGrp="1"/>
          </p:cNvSpPr>
          <p:nvPr>
            <p:ph type="sldNum" sz="quarter" idx="12"/>
          </p:nvPr>
        </p:nvSpPr>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030886218"/>
      </p:ext>
    </p:extLst>
  </p:cSld>
  <p:clrMapOvr>
    <a:masterClrMapping/>
  </p:clrMapOvr>
  <p:extLst>
    <p:ext uri="{DCECCB84-F9BA-43D5-87BE-67443E8EF086}">
      <p15:sldGuideLst xmlns:p15="http://schemas.microsoft.com/office/powerpoint/2012/main">
        <p15:guide id="1" orient="horz" pos="1078">
          <p15:clr>
            <a:srgbClr val="547EB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ED766D8-95C5-4C03-8A67-1E18D98B51AB}"/>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endParaRPr lang="en-GB"/>
          </a:p>
        </p:txBody>
      </p:sp>
      <p:sp>
        <p:nvSpPr>
          <p:cNvPr id="5" name="Slide Number Placeholder 3">
            <a:extLst>
              <a:ext uri="{FF2B5EF4-FFF2-40B4-BE49-F238E27FC236}">
                <a16:creationId xmlns:a16="http://schemas.microsoft.com/office/drawing/2014/main" id="{37E788A2-2324-4170-8766-EA719AFFFE2E}"/>
              </a:ext>
            </a:extLst>
          </p:cNvPr>
          <p:cNvSpPr>
            <a:spLocks noGrp="1"/>
          </p:cNvSpPr>
          <p:nvPr>
            <p:ph type="sldNum" sz="quarter" idx="4"/>
          </p:nvPr>
        </p:nvSpPr>
        <p:spPr>
          <a:xfrm>
            <a:off x="11484746" y="6490025"/>
            <a:ext cx="326254" cy="201168"/>
          </a:xfrm>
          <a:prstGeom prst="rect">
            <a:avLst/>
          </a:prstGeom>
        </p:spPr>
        <p:txBody>
          <a:bodyPr vert="horz" wrap="none" lIns="0" tIns="0" rIns="0" bIns="0" rtlCol="0" anchor="ctr"/>
          <a:lstStyle>
            <a:lvl1pPr algn="r">
              <a:defRPr sz="800">
                <a:solidFill>
                  <a:schemeClr val="tx1"/>
                </a:solidFill>
              </a:defRPr>
            </a:lvl1pPr>
          </a:lstStyle>
          <a:p>
            <a:fld id="{1F90F471-3972-4120-B8B3-0237DE626C35}" type="slidenum">
              <a:rPr lang="en-US" smtClean="0"/>
              <a:pPr/>
              <a:t>‹#›</a:t>
            </a:fld>
            <a:endParaRPr lang="en-US"/>
          </a:p>
        </p:txBody>
      </p:sp>
      <p:sp>
        <p:nvSpPr>
          <p:cNvPr id="6" name="Title 6">
            <a:extLst>
              <a:ext uri="{FF2B5EF4-FFF2-40B4-BE49-F238E27FC236}">
                <a16:creationId xmlns:a16="http://schemas.microsoft.com/office/drawing/2014/main" id="{DE0AEF0A-947A-4B80-9CB2-99EC9F0E9020}"/>
              </a:ext>
            </a:extLst>
          </p:cNvPr>
          <p:cNvSpPr>
            <a:spLocks noGrp="1"/>
          </p:cNvSpPr>
          <p:nvPr>
            <p:ph type="title" hasCustomPrompt="1"/>
          </p:nvPr>
        </p:nvSpPr>
        <p:spPr>
          <a:xfrm>
            <a:off x="476264" y="546103"/>
            <a:ext cx="10834864" cy="615784"/>
          </a:xfrm>
          <a:prstGeom prst="rect">
            <a:avLst/>
          </a:prstGeom>
        </p:spPr>
        <p:txBody>
          <a:bodyPr lIns="0" tIns="0" rIns="0" bIns="0" anchor="t"/>
          <a:lstStyle>
            <a:lvl1pPr>
              <a:lnSpc>
                <a:spcPct val="80000"/>
              </a:lnSpc>
              <a:defRPr sz="4000" b="0" i="0" cap="none" spc="0">
                <a:solidFill>
                  <a:schemeClr val="accent3"/>
                </a:solidFill>
                <a:latin typeface="Graphik-SemiboldItalic" panose="020B0703030202060203" pitchFamily="34" charset="0"/>
              </a:defRPr>
            </a:lvl1pPr>
          </a:lstStyle>
          <a:p>
            <a:r>
              <a:rPr lang="en-US"/>
              <a:t>Slide title goes here</a:t>
            </a:r>
          </a:p>
        </p:txBody>
      </p:sp>
      <p:sp>
        <p:nvSpPr>
          <p:cNvPr id="7" name="Text Placeholder 3">
            <a:extLst>
              <a:ext uri="{FF2B5EF4-FFF2-40B4-BE49-F238E27FC236}">
                <a16:creationId xmlns:a16="http://schemas.microsoft.com/office/drawing/2014/main" id="{9EDDEFB3-ADC8-48AA-8FB8-3C38C7F15252}"/>
              </a:ext>
            </a:extLst>
          </p:cNvPr>
          <p:cNvSpPr>
            <a:spLocks noGrp="1"/>
          </p:cNvSpPr>
          <p:nvPr>
            <p:ph type="body" sz="quarter" idx="12" hasCustomPrompt="1"/>
          </p:nvPr>
        </p:nvSpPr>
        <p:spPr>
          <a:xfrm>
            <a:off x="476264" y="1185897"/>
            <a:ext cx="10834847" cy="384048"/>
          </a:xfrm>
          <a:prstGeom prst="rect">
            <a:avLst/>
          </a:prstGeom>
        </p:spPr>
        <p:txBody>
          <a:bodyPr lIns="0" tIns="0" rIns="0" bIns="0" anchor="t"/>
          <a:lstStyle>
            <a:lvl1pPr marL="0" indent="0">
              <a:spcAft>
                <a:spcPts val="0"/>
              </a:spcAft>
              <a:buNone/>
              <a:defRPr>
                <a:solidFill>
                  <a:schemeClr val="tx1"/>
                </a:solidFill>
                <a:latin typeface="GT Sectra Fine Rg" panose="00000500000000000000" pitchFamily="50" charset="0"/>
              </a:defRPr>
            </a:lvl1pPr>
          </a:lstStyle>
          <a:p>
            <a:pPr lvl="0"/>
            <a:r>
              <a:rPr lang="en-US"/>
              <a:t>Place subtitle here 20pt</a:t>
            </a:r>
          </a:p>
        </p:txBody>
      </p:sp>
    </p:spTree>
    <p:extLst>
      <p:ext uri="{BB962C8B-B14F-4D97-AF65-F5344CB8AC3E}">
        <p14:creationId xmlns:p14="http://schemas.microsoft.com/office/powerpoint/2010/main" val="402551536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ED766D8-95C5-4C03-8A67-1E18D98B51AB}"/>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endParaRPr lang="en-GB"/>
          </a:p>
        </p:txBody>
      </p:sp>
      <p:sp>
        <p:nvSpPr>
          <p:cNvPr id="5" name="Slide Number Placeholder 3">
            <a:extLst>
              <a:ext uri="{FF2B5EF4-FFF2-40B4-BE49-F238E27FC236}">
                <a16:creationId xmlns:a16="http://schemas.microsoft.com/office/drawing/2014/main" id="{37E788A2-2324-4170-8766-EA719AFFFE2E}"/>
              </a:ext>
            </a:extLst>
          </p:cNvPr>
          <p:cNvSpPr>
            <a:spLocks noGrp="1"/>
          </p:cNvSpPr>
          <p:nvPr>
            <p:ph type="sldNum" sz="quarter" idx="4"/>
          </p:nvPr>
        </p:nvSpPr>
        <p:spPr>
          <a:xfrm>
            <a:off x="11484746" y="6490025"/>
            <a:ext cx="326254" cy="201168"/>
          </a:xfrm>
          <a:prstGeom prst="rect">
            <a:avLst/>
          </a:prstGeom>
        </p:spPr>
        <p:txBody>
          <a:bodyPr vert="horz" wrap="none" lIns="0" tIns="0" rIns="0" bIns="0" rtlCol="0" anchor="ctr"/>
          <a:lstStyle>
            <a:lvl1pPr algn="r">
              <a:defRPr sz="800">
                <a:solidFill>
                  <a:schemeClr val="tx1"/>
                </a:solidFill>
              </a:defRPr>
            </a:lvl1pPr>
          </a:lstStyle>
          <a:p>
            <a:fld id="{1F90F471-3972-4120-B8B3-0237DE626C35}" type="slidenum">
              <a:rPr lang="en-US" smtClean="0"/>
              <a:pPr/>
              <a:t>‹#›</a:t>
            </a:fld>
            <a:endParaRPr lang="en-US"/>
          </a:p>
        </p:txBody>
      </p:sp>
      <p:sp>
        <p:nvSpPr>
          <p:cNvPr id="6" name="Title 6">
            <a:extLst>
              <a:ext uri="{FF2B5EF4-FFF2-40B4-BE49-F238E27FC236}">
                <a16:creationId xmlns:a16="http://schemas.microsoft.com/office/drawing/2014/main" id="{DE0AEF0A-947A-4B80-9CB2-99EC9F0E9020}"/>
              </a:ext>
            </a:extLst>
          </p:cNvPr>
          <p:cNvSpPr>
            <a:spLocks noGrp="1"/>
          </p:cNvSpPr>
          <p:nvPr>
            <p:ph type="title" hasCustomPrompt="1"/>
          </p:nvPr>
        </p:nvSpPr>
        <p:spPr>
          <a:xfrm>
            <a:off x="476264" y="546103"/>
            <a:ext cx="10834864" cy="615784"/>
          </a:xfrm>
          <a:prstGeom prst="rect">
            <a:avLst/>
          </a:prstGeom>
        </p:spPr>
        <p:txBody>
          <a:bodyPr lIns="0" tIns="0" rIns="0" bIns="0" anchor="t"/>
          <a:lstStyle>
            <a:lvl1pPr>
              <a:lnSpc>
                <a:spcPct val="80000"/>
              </a:lnSpc>
              <a:defRPr sz="4000" b="0" i="0" cap="none" spc="0">
                <a:solidFill>
                  <a:schemeClr val="accent3"/>
                </a:solidFill>
                <a:latin typeface="Graphik-SemiboldItalic" panose="020B0703030202060203" pitchFamily="34" charset="0"/>
              </a:defRPr>
            </a:lvl1pPr>
          </a:lstStyle>
          <a:p>
            <a:r>
              <a:rPr lang="en-US"/>
              <a:t>Slide title goes here</a:t>
            </a:r>
          </a:p>
        </p:txBody>
      </p:sp>
      <p:sp>
        <p:nvSpPr>
          <p:cNvPr id="7" name="Text Placeholder 3">
            <a:extLst>
              <a:ext uri="{FF2B5EF4-FFF2-40B4-BE49-F238E27FC236}">
                <a16:creationId xmlns:a16="http://schemas.microsoft.com/office/drawing/2014/main" id="{9EDDEFB3-ADC8-48AA-8FB8-3C38C7F15252}"/>
              </a:ext>
            </a:extLst>
          </p:cNvPr>
          <p:cNvSpPr>
            <a:spLocks noGrp="1"/>
          </p:cNvSpPr>
          <p:nvPr>
            <p:ph type="body" sz="quarter" idx="12" hasCustomPrompt="1"/>
          </p:nvPr>
        </p:nvSpPr>
        <p:spPr>
          <a:xfrm>
            <a:off x="476264" y="1185897"/>
            <a:ext cx="10834847" cy="384048"/>
          </a:xfrm>
          <a:prstGeom prst="rect">
            <a:avLst/>
          </a:prstGeom>
        </p:spPr>
        <p:txBody>
          <a:bodyPr lIns="0" tIns="0" rIns="0" bIns="0" anchor="t"/>
          <a:lstStyle>
            <a:lvl1pPr marL="0" indent="0">
              <a:spcAft>
                <a:spcPts val="0"/>
              </a:spcAft>
              <a:buNone/>
              <a:defRPr>
                <a:solidFill>
                  <a:schemeClr val="tx1"/>
                </a:solidFill>
                <a:latin typeface="GT Sectra Fine Rg" panose="00000500000000000000" pitchFamily="50" charset="0"/>
              </a:defRPr>
            </a:lvl1pPr>
          </a:lstStyle>
          <a:p>
            <a:pPr lvl="0"/>
            <a:r>
              <a:rPr lang="en-US"/>
              <a:t>Place subtitle here 20pt</a:t>
            </a:r>
          </a:p>
        </p:txBody>
      </p:sp>
    </p:spTree>
    <p:extLst>
      <p:ext uri="{BB962C8B-B14F-4D97-AF65-F5344CB8AC3E}">
        <p14:creationId xmlns:p14="http://schemas.microsoft.com/office/powerpoint/2010/main" val="2212635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Content Slide - No Background ">
    <p:bg>
      <p:bgPr>
        <a:solidFill>
          <a:schemeClr val="tx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FCEC034A-BAFA-1A49-A7C2-3C2204CDD7B8}"/>
              </a:ext>
            </a:extLst>
          </p:cNvPr>
          <p:cNvSpPr>
            <a:spLocks noGrp="1"/>
          </p:cNvSpPr>
          <p:nvPr>
            <p:ph type="ftr" sz="quarter" idx="55"/>
          </p:nvPr>
        </p:nvSpPr>
        <p:spPr>
          <a:xfrm>
            <a:off x="7315200" y="6533603"/>
            <a:ext cx="4114800" cy="198318"/>
          </a:xfrm>
          <a:prstGeom prst="rect">
            <a:avLst/>
          </a:prstGeom>
        </p:spPr>
        <p:txBody>
          <a:bodyPr/>
          <a:lstStyle>
            <a:lvl1pPr algn="r">
              <a:defRPr sz="800">
                <a:solidFill>
                  <a:schemeClr val="tx1">
                    <a:lumMod val="65000"/>
                  </a:schemeClr>
                </a:solidFill>
              </a:defRPr>
            </a:lvl1pPr>
          </a:lstStyle>
          <a:p>
            <a:pPr defTabSz="228600">
              <a:spcAft>
                <a:spcPts val="1200"/>
              </a:spcAft>
              <a:defRPr/>
            </a:pPr>
            <a:endParaRPr lang="en-GB"/>
          </a:p>
        </p:txBody>
      </p:sp>
      <p:sp>
        <p:nvSpPr>
          <p:cNvPr id="14" name="Slide Number Placeholder 6">
            <a:extLst>
              <a:ext uri="{FF2B5EF4-FFF2-40B4-BE49-F238E27FC236}">
                <a16:creationId xmlns:a16="http://schemas.microsoft.com/office/drawing/2014/main" id="{274547F6-44EF-D345-9678-AD6B29470B22}"/>
              </a:ext>
            </a:extLst>
          </p:cNvPr>
          <p:cNvSpPr>
            <a:spLocks noGrp="1"/>
          </p:cNvSpPr>
          <p:nvPr>
            <p:ph type="sldNum" sz="quarter" idx="56"/>
          </p:nvPr>
        </p:nvSpPr>
        <p:spPr>
          <a:xfrm>
            <a:off x="11484746" y="6522868"/>
            <a:ext cx="326254" cy="201168"/>
          </a:xfrm>
          <a:prstGeom prst="rect">
            <a:avLst/>
          </a:prstGeom>
        </p:spPr>
        <p:txBody>
          <a:bodyPr/>
          <a:lstStyle>
            <a:lvl1pPr>
              <a:defRPr sz="800">
                <a:solidFill>
                  <a:schemeClr val="tx1">
                    <a:lumMod val="65000"/>
                  </a:schemeClr>
                </a:solidFill>
              </a:defRPr>
            </a:lvl1pPr>
          </a:lstStyle>
          <a:p>
            <a:fld id="{1F90F471-3972-4120-B8B3-0237DE626C35}" type="slidenum">
              <a:rPr lang="en-US" smtClean="0"/>
              <a:pPr/>
              <a:t>‹#›</a:t>
            </a:fld>
            <a:endParaRPr lang="en-US"/>
          </a:p>
        </p:txBody>
      </p:sp>
      <p:sp>
        <p:nvSpPr>
          <p:cNvPr id="15" name="GTS_WH" descr="Accenture Greater Than symbol in white">
            <a:extLst>
              <a:ext uri="{FF2B5EF4-FFF2-40B4-BE49-F238E27FC236}">
                <a16:creationId xmlns:a16="http://schemas.microsoft.com/office/drawing/2014/main" id="{BFF44FA5-B684-4C41-8D4E-54BA676F8CBE}"/>
              </a:ext>
            </a:extLst>
          </p:cNvPr>
          <p:cNvSpPr>
            <a:spLocks noChangeAspect="1"/>
          </p:cNvSpPr>
          <p:nvPr userDrawn="1"/>
        </p:nvSpPr>
        <p:spPr bwMode="black">
          <a:xfrm>
            <a:off x="381468" y="6516519"/>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Placeholder 4">
            <a:extLst>
              <a:ext uri="{FF2B5EF4-FFF2-40B4-BE49-F238E27FC236}">
                <a16:creationId xmlns:a16="http://schemas.microsoft.com/office/drawing/2014/main" id="{DBA2FD50-DEE4-AD45-9604-7A7A6AB76A80}"/>
              </a:ext>
            </a:extLst>
          </p:cNvPr>
          <p:cNvSpPr>
            <a:spLocks noGrp="1"/>
          </p:cNvSpPr>
          <p:nvPr>
            <p:ph type="body" sz="quarter" idx="57"/>
          </p:nvPr>
        </p:nvSpPr>
        <p:spPr>
          <a:xfrm>
            <a:off x="-122315" y="2250512"/>
            <a:ext cx="10841727" cy="4351048"/>
          </a:xfrm>
        </p:spPr>
        <p:txBody>
          <a:bodyPr/>
          <a:lstStyle>
            <a:lvl1pPr marL="0" indent="0">
              <a:buFontTx/>
              <a:buNone/>
              <a:defRPr sz="2000" b="0" i="0">
                <a:solidFill>
                  <a:schemeClr val="bg1"/>
                </a:solidFill>
                <a:latin typeface="Graphik" panose="020B0503030202060203" pitchFamily="34" charset="77"/>
              </a:defRPr>
            </a:lvl1pPr>
            <a:lvl2pPr marL="228600" indent="0">
              <a:buFontTx/>
              <a:buNone/>
              <a:defRPr sz="2000" b="0" i="0">
                <a:solidFill>
                  <a:schemeClr val="bg1"/>
                </a:solidFill>
                <a:latin typeface="Graphik" panose="020B0503030202060203" pitchFamily="34" charset="77"/>
              </a:defRPr>
            </a:lvl2pPr>
            <a:lvl3pPr marL="457200" indent="0">
              <a:buFontTx/>
              <a:buNone/>
              <a:defRPr sz="2000" b="0" i="0">
                <a:solidFill>
                  <a:schemeClr val="bg1"/>
                </a:solidFill>
                <a:latin typeface="Graphik" panose="020B0503030202060203" pitchFamily="34" charset="77"/>
              </a:defRPr>
            </a:lvl3pPr>
            <a:lvl4pPr marL="685800" indent="0">
              <a:buFontTx/>
              <a:buNone/>
              <a:defRPr sz="2000" b="0" i="0">
                <a:solidFill>
                  <a:schemeClr val="bg1"/>
                </a:solidFill>
                <a:latin typeface="Graphik" panose="020B0503030202060203" pitchFamily="34" charset="77"/>
              </a:defRPr>
            </a:lvl4pPr>
            <a:lvl5pPr marL="914400" indent="0">
              <a:buFontTx/>
              <a:buNone/>
              <a:defRPr sz="2000" b="0" i="0">
                <a:solidFill>
                  <a:schemeClr val="bg1"/>
                </a:solidFill>
                <a:latin typeface="Graphik"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9B9295C5-A533-BC42-AAE0-CF55BAA6914B}"/>
              </a:ext>
            </a:extLst>
          </p:cNvPr>
          <p:cNvSpPr>
            <a:spLocks noGrp="1"/>
          </p:cNvSpPr>
          <p:nvPr>
            <p:ph type="body" sz="quarter" idx="58" hasCustomPrompt="1"/>
          </p:nvPr>
        </p:nvSpPr>
        <p:spPr>
          <a:xfrm>
            <a:off x="377415" y="331788"/>
            <a:ext cx="10841727" cy="476250"/>
          </a:xfrm>
        </p:spPr>
        <p:txBody>
          <a:bodyPr/>
          <a:lstStyle>
            <a:lvl1pPr marL="0" indent="0" algn="l" defTabSz="914400" rtl="0" eaLnBrk="1" latinLnBrk="0" hangingPunct="1">
              <a:lnSpc>
                <a:spcPct val="80000"/>
              </a:lnSpc>
              <a:spcBef>
                <a:spcPct val="0"/>
              </a:spcBef>
              <a:buNone/>
              <a:defRPr lang="en-US" sz="3200" b="1" i="0" kern="1200" dirty="0">
                <a:solidFill>
                  <a:schemeClr val="bg1"/>
                </a:solidFill>
                <a:latin typeface="+mn-lt"/>
                <a:ea typeface="+mn-ea"/>
                <a:cs typeface="+mn-cs"/>
              </a:defRPr>
            </a:lvl1pPr>
          </a:lstStyle>
          <a:p>
            <a:pPr lvl="0"/>
            <a:r>
              <a:rPr lang="en-US"/>
              <a:t>Click here to edit title</a:t>
            </a:r>
          </a:p>
        </p:txBody>
      </p:sp>
      <p:sp>
        <p:nvSpPr>
          <p:cNvPr id="9" name="Text Placeholder 8">
            <a:extLst>
              <a:ext uri="{FF2B5EF4-FFF2-40B4-BE49-F238E27FC236}">
                <a16:creationId xmlns:a16="http://schemas.microsoft.com/office/drawing/2014/main" id="{D329F29C-71CE-EB4A-906E-DCB5BB3B2B9C}"/>
              </a:ext>
            </a:extLst>
          </p:cNvPr>
          <p:cNvSpPr>
            <a:spLocks noGrp="1"/>
          </p:cNvSpPr>
          <p:nvPr>
            <p:ph type="body" sz="quarter" idx="59" hasCustomPrompt="1"/>
          </p:nvPr>
        </p:nvSpPr>
        <p:spPr>
          <a:xfrm>
            <a:off x="377415" y="808038"/>
            <a:ext cx="10841727" cy="366338"/>
          </a:xfrm>
        </p:spPr>
        <p:txBody>
          <a:bodyPr/>
          <a:lstStyle>
            <a:lvl1pPr marL="0" indent="0">
              <a:buNone/>
              <a:defRPr sz="2400">
                <a:solidFill>
                  <a:schemeClr val="accent2"/>
                </a:solidFill>
              </a:defRPr>
            </a:lvl1pPr>
          </a:lstStyle>
          <a:p>
            <a:pPr lvl="0"/>
            <a:r>
              <a:rPr lang="en-US"/>
              <a:t>Click here to edit subtitle</a:t>
            </a:r>
          </a:p>
        </p:txBody>
      </p:sp>
      <p:sp>
        <p:nvSpPr>
          <p:cNvPr id="8" name="TextBox 7">
            <a:extLst>
              <a:ext uri="{FF2B5EF4-FFF2-40B4-BE49-F238E27FC236}">
                <a16:creationId xmlns:a16="http://schemas.microsoft.com/office/drawing/2014/main" id="{A744A611-ACAD-4BC6-9781-873F5B7EBC76}"/>
              </a:ext>
            </a:extLst>
          </p:cNvPr>
          <p:cNvSpPr txBox="1"/>
          <p:nvPr userDrawn="1"/>
        </p:nvSpPr>
        <p:spPr>
          <a:xfrm>
            <a:off x="10330475" y="53162"/>
            <a:ext cx="1893424" cy="329609"/>
          </a:xfrm>
          <a:prstGeom prst="rect">
            <a:avLst/>
          </a:prstGeom>
          <a:ln w="6350">
            <a:noFill/>
            <a:miter lim="800000"/>
          </a:ln>
        </p:spPr>
        <p:txBody>
          <a:bodyPr vert="horz" wrap="square" lIns="0" tIns="0" rIns="0" bIns="0" rtlCol="0">
            <a:noAutofit/>
          </a:bodyPr>
          <a:lstStyle/>
          <a:p>
            <a:pPr marL="0" marR="0" lvl="0" indent="0" algn="ctr" defTabSz="914126"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0000"/>
                </a:solidFill>
                <a:effectLst/>
                <a:uLnTx/>
                <a:uFillTx/>
                <a:latin typeface="+mn-lt"/>
                <a:ea typeface="+mn-ea"/>
                <a:cs typeface="+mn-cs"/>
              </a:rPr>
              <a:t>EXAMPLE</a:t>
            </a:r>
          </a:p>
        </p:txBody>
      </p:sp>
    </p:spTree>
    <p:extLst>
      <p:ext uri="{BB962C8B-B14F-4D97-AF65-F5344CB8AC3E}">
        <p14:creationId xmlns:p14="http://schemas.microsoft.com/office/powerpoint/2010/main" val="31450908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Large title only">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7422167-B00A-4CA3-A0B5-86BA7803D925}"/>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pPr/>
              <a:t>‹#›</a:t>
            </a:fld>
            <a:endParaRPr lang="en-AU"/>
          </a:p>
        </p:txBody>
      </p:sp>
      <p:sp>
        <p:nvSpPr>
          <p:cNvPr id="7" name="Footer Placeholder 36">
            <a:extLst>
              <a:ext uri="{FF2B5EF4-FFF2-40B4-BE49-F238E27FC236}">
                <a16:creationId xmlns:a16="http://schemas.microsoft.com/office/drawing/2014/main" id="{11ECC45D-B018-41CE-9D71-3918F4393B6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endParaRPr lang="en-AU"/>
          </a:p>
        </p:txBody>
      </p:sp>
      <p:sp>
        <p:nvSpPr>
          <p:cNvPr id="5" name="Text Placeholder 234">
            <a:extLst>
              <a:ext uri="{FF2B5EF4-FFF2-40B4-BE49-F238E27FC236}">
                <a16:creationId xmlns:a16="http://schemas.microsoft.com/office/drawing/2014/main" id="{CCCF6832-01A1-4B79-BAC8-78EF9AC89730}"/>
              </a:ext>
            </a:extLst>
          </p:cNvPr>
          <p:cNvSpPr>
            <a:spLocks noGrp="1"/>
          </p:cNvSpPr>
          <p:nvPr>
            <p:ph type="body" sz="quarter" idx="15" hasCustomPrompt="1"/>
          </p:nvPr>
        </p:nvSpPr>
        <p:spPr>
          <a:xfrm>
            <a:off x="425170" y="1032952"/>
            <a:ext cx="7067830"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
        <p:nvSpPr>
          <p:cNvPr id="9" name="Título 2">
            <a:extLst>
              <a:ext uri="{FF2B5EF4-FFF2-40B4-BE49-F238E27FC236}">
                <a16:creationId xmlns:a16="http://schemas.microsoft.com/office/drawing/2014/main" id="{B44654C9-9AE2-456D-BE89-4CB8D8F1213C}"/>
              </a:ext>
            </a:extLst>
          </p:cNvPr>
          <p:cNvSpPr>
            <a:spLocks noGrp="1"/>
          </p:cNvSpPr>
          <p:nvPr>
            <p:ph type="title" hasCustomPrompt="1"/>
          </p:nvPr>
        </p:nvSpPr>
        <p:spPr>
          <a:xfrm>
            <a:off x="425169" y="410442"/>
            <a:ext cx="5489855" cy="207818"/>
          </a:xfrm>
        </p:spPr>
        <p:txBody>
          <a:bodyPr anchor="ctr" anchorCtr="0">
            <a:normAutofit/>
          </a:bodyPr>
          <a:lstStyle>
            <a:lvl1pPr>
              <a:defRPr sz="900">
                <a:solidFill>
                  <a:schemeClr val="tx1"/>
                </a:solidFill>
                <a:latin typeface="+mn-lt"/>
              </a:defRPr>
            </a:lvl1pPr>
          </a:lstStyle>
          <a:p>
            <a:r>
              <a:rPr lang="en-AU"/>
              <a:t>Chapter name here</a:t>
            </a:r>
          </a:p>
        </p:txBody>
      </p:sp>
    </p:spTree>
    <p:extLst>
      <p:ext uri="{BB962C8B-B14F-4D97-AF65-F5344CB8AC3E}">
        <p14:creationId xmlns:p14="http://schemas.microsoft.com/office/powerpoint/2010/main" val="305279308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9_Title_Whit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55741" y="554272"/>
            <a:ext cx="11474881" cy="543475"/>
          </a:xfrm>
        </p:spPr>
        <p:txBody>
          <a:bodyPr/>
          <a:lstStyle>
            <a:lvl1pPr algn="l">
              <a:defRPr>
                <a:solidFill>
                  <a:srgbClr val="183768"/>
                </a:solidFill>
              </a:defRPr>
            </a:lvl1pPr>
          </a:lstStyle>
          <a:p>
            <a:r>
              <a:rPr lang="en-US"/>
              <a:t>INSERT MAIN TITLE AT 36PT MIN 30PT</a:t>
            </a:r>
            <a:endParaRPr lang="en-AU"/>
          </a:p>
        </p:txBody>
      </p:sp>
      <p:sp>
        <p:nvSpPr>
          <p:cNvPr id="4" name="Slide Number Placeholder 2">
            <a:extLst>
              <a:ext uri="{FF2B5EF4-FFF2-40B4-BE49-F238E27FC236}">
                <a16:creationId xmlns:a16="http://schemas.microsoft.com/office/drawing/2014/main" id="{21802072-DDCD-BD71-15C7-3E4A1BDA6281}"/>
              </a:ext>
            </a:extLst>
          </p:cNvPr>
          <p:cNvSpPr>
            <a:spLocks noGrp="1"/>
          </p:cNvSpPr>
          <p:nvPr>
            <p:ph type="sldNum" sz="quarter" idx="4"/>
          </p:nvPr>
        </p:nvSpPr>
        <p:spPr>
          <a:xfrm flipH="1">
            <a:off x="11770453" y="6453120"/>
            <a:ext cx="365760" cy="365125"/>
          </a:xfrm>
          <a:prstGeom prst="rect">
            <a:avLst/>
          </a:prstGeom>
        </p:spPr>
        <p:txBody>
          <a:bodyPr>
            <a:noAutofit/>
          </a:bodyPr>
          <a:lstStyle>
            <a:lvl1pPr algn="ctr">
              <a:defRPr/>
            </a:lvl1pPr>
          </a:lstStyle>
          <a:p>
            <a:pPr>
              <a:defRPr/>
            </a:pPr>
            <a:fld id="{90CBDC3A-D49F-4631-A8C7-55D59B33E5FA}" type="slidenum">
              <a:rPr lang="en-US" sz="800" smtClean="0">
                <a:solidFill>
                  <a:srgbClr val="FFFFFF">
                    <a:lumMod val="50000"/>
                    <a:alpha val="50000"/>
                  </a:srgbClr>
                </a:solidFill>
                <a:latin typeface="Arial"/>
                <a:ea typeface="Roboto Light" panose="02000000000000000000" pitchFamily="2" charset="0"/>
              </a:rPr>
              <a:pPr>
                <a:defRPr/>
              </a:pPr>
              <a:t>‹#›</a:t>
            </a:fld>
            <a:endParaRPr lang="en-US" sz="800">
              <a:solidFill>
                <a:srgbClr val="FFFFFF">
                  <a:lumMod val="50000"/>
                  <a:alpha val="50000"/>
                </a:srgbClr>
              </a:solidFill>
              <a:latin typeface="Arial"/>
              <a:ea typeface="Roboto Light" panose="02000000000000000000" pitchFamily="2" charset="0"/>
            </a:endParaRPr>
          </a:p>
        </p:txBody>
      </p:sp>
      <p:sp>
        <p:nvSpPr>
          <p:cNvPr id="5" name="Footer Placeholder 3">
            <a:extLst>
              <a:ext uri="{FF2B5EF4-FFF2-40B4-BE49-F238E27FC236}">
                <a16:creationId xmlns:a16="http://schemas.microsoft.com/office/drawing/2014/main" id="{5EF2423D-6E09-4FDC-C772-5505057A1331}"/>
              </a:ext>
            </a:extLst>
          </p:cNvPr>
          <p:cNvSpPr>
            <a:spLocks noGrp="1"/>
          </p:cNvSpPr>
          <p:nvPr>
            <p:ph type="ftr" sz="quarter" idx="3"/>
          </p:nvPr>
        </p:nvSpPr>
        <p:spPr>
          <a:xfrm>
            <a:off x="7475045" y="6537400"/>
            <a:ext cx="4141956" cy="1619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FFFFFF">
                  <a:lumMod val="50000"/>
                  <a:alpha val="50000"/>
                </a:srgbClr>
              </a:solidFill>
              <a:effectLst/>
              <a:uLnTx/>
              <a:uFillTx/>
              <a:latin typeface="Arial"/>
              <a:ea typeface="Roboto Light" panose="02000000000000000000" pitchFamily="2" charset="0"/>
            </a:endParaRPr>
          </a:p>
        </p:txBody>
      </p:sp>
    </p:spTree>
    <p:extLst>
      <p:ext uri="{BB962C8B-B14F-4D97-AF65-F5344CB8AC3E}">
        <p14:creationId xmlns:p14="http://schemas.microsoft.com/office/powerpoint/2010/main" val="3925614346"/>
      </p:ext>
    </p:extLst>
  </p:cSld>
  <p:clrMapOvr>
    <a:overrideClrMapping bg1="lt1" tx1="dk1" bg2="lt2" tx2="dk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8_Headline and Subtitle">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89E370CF-1753-42A1-BEBF-CC1177AAB22D}"/>
              </a:ext>
            </a:extLst>
          </p:cNvPr>
          <p:cNvSpPr>
            <a:spLocks noGrp="1"/>
          </p:cNvSpPr>
          <p:nvPr>
            <p:ph type="title" hasCustomPrompt="1"/>
          </p:nvPr>
        </p:nvSpPr>
        <p:spPr>
          <a:xfrm>
            <a:off x="381000" y="381002"/>
            <a:ext cx="11430000" cy="672293"/>
          </a:xfrm>
          <a:prstGeom prst="rect">
            <a:avLst/>
          </a:prstGeom>
        </p:spPr>
        <p:txBody>
          <a:bodyPr>
            <a:normAutofit/>
          </a:bodyPr>
          <a:lstStyle>
            <a:lvl1pPr>
              <a:defRPr sz="3600"/>
            </a:lvl1pPr>
          </a:lstStyle>
          <a:p>
            <a:r>
              <a:rPr kumimoji="0" lang="en-GB" sz="3600" b="1" i="0" u="none" strike="noStrike" kern="1200" cap="none" spc="0" normalizeH="0" baseline="0" noProof="0">
                <a:ln>
                  <a:noFill/>
                </a:ln>
                <a:solidFill>
                  <a:srgbClr val="000000"/>
                </a:solidFill>
                <a:effectLst/>
                <a:uLnTx/>
                <a:uFillTx/>
                <a:latin typeface="+mj-lt"/>
                <a:ea typeface="+mj-ea"/>
                <a:cs typeface="+mj-cs"/>
              </a:rPr>
              <a:t>Insert main title at 36pt, min 30pt</a:t>
            </a:r>
            <a:endParaRPr lang="en-US"/>
          </a:p>
        </p:txBody>
      </p:sp>
      <p:sp>
        <p:nvSpPr>
          <p:cNvPr id="2" name="Content Placeholder 5">
            <a:extLst>
              <a:ext uri="{FF2B5EF4-FFF2-40B4-BE49-F238E27FC236}">
                <a16:creationId xmlns:a16="http://schemas.microsoft.com/office/drawing/2014/main" id="{2549370F-93E5-9EFB-F985-201D28B01CE8}"/>
              </a:ext>
            </a:extLst>
          </p:cNvPr>
          <p:cNvSpPr>
            <a:spLocks noGrp="1"/>
          </p:cNvSpPr>
          <p:nvPr>
            <p:ph type="body" sz="quarter" idx="11"/>
          </p:nvPr>
        </p:nvSpPr>
        <p:spPr>
          <a:xfrm>
            <a:off x="381000" y="822960"/>
            <a:ext cx="11430000" cy="350865"/>
          </a:xfrm>
        </p:spPr>
        <p:txBody>
          <a:bodyPr/>
          <a:lstStyle>
            <a:lvl1pPr>
              <a:defRPr b="1">
                <a:solidFill>
                  <a:schemeClr val="accent1"/>
                </a:solidFill>
              </a:defRPr>
            </a:lvl1pPr>
          </a:lstStyle>
          <a:p>
            <a:pPr lvl="0"/>
            <a:r>
              <a:rPr lang="en-US"/>
              <a:t>Click to edit Master text styles</a:t>
            </a:r>
          </a:p>
        </p:txBody>
      </p:sp>
      <p:sp>
        <p:nvSpPr>
          <p:cNvPr id="3" name="Slide Number Placeholder 3">
            <a:extLst>
              <a:ext uri="{FF2B5EF4-FFF2-40B4-BE49-F238E27FC236}">
                <a16:creationId xmlns:a16="http://schemas.microsoft.com/office/drawing/2014/main" id="{CFB67FE0-9BE2-16DD-5840-8BFFA61E56B9}"/>
              </a:ext>
            </a:extLst>
          </p:cNvPr>
          <p:cNvSpPr>
            <a:spLocks noGrp="1"/>
          </p:cNvSpPr>
          <p:nvPr>
            <p:ph type="sldNum" sz="quarter" idx="4"/>
          </p:nvPr>
        </p:nvSpPr>
        <p:spPr>
          <a:xfrm>
            <a:off x="11770453" y="6453120"/>
            <a:ext cx="365760" cy="365125"/>
          </a:xfrm>
          <a:prstGeom prst="rect">
            <a:avLst/>
          </a:prstGeom>
          <a:solidFill>
            <a:schemeClr val="bg1"/>
          </a:solidFill>
        </p:spPr>
        <p:txBody>
          <a:bodyPr vert="horz" lIns="91440" tIns="45720" rIns="91440" bIns="45720" rtlCol="0" anchor="ctr">
            <a:noAutofit/>
          </a:bodyPr>
          <a:lstStyle>
            <a:lvl1pPr algn="ctr">
              <a:defRPr sz="1200">
                <a:solidFill>
                  <a:srgbClr val="53575A"/>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98862476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Divider_02_Numbered">
  <p:cSld name="Divider_02_Numbere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599500" y="2816367"/>
            <a:ext cx="5446000" cy="10604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202124"/>
              </a:buClr>
              <a:buSzPts val="1400"/>
              <a:buFont typeface="Google Sans"/>
              <a:buNone/>
              <a:defRPr sz="5333" b="1">
                <a:latin typeface="Google Sans"/>
                <a:ea typeface="Google Sans"/>
                <a:cs typeface="Google Sans"/>
                <a:sym typeface="Google Sans"/>
              </a:defRPr>
            </a:lvl1pPr>
            <a:lvl2pPr lvl="1" algn="l">
              <a:lnSpc>
                <a:spcPct val="115000"/>
              </a:lnSpc>
              <a:spcBef>
                <a:spcPts val="0"/>
              </a:spcBef>
              <a:spcAft>
                <a:spcPts val="0"/>
              </a:spcAft>
              <a:buSzPts val="1400"/>
              <a:buFont typeface="Google Sans"/>
              <a:buNone/>
              <a:defRPr b="1">
                <a:latin typeface="Google Sans"/>
                <a:ea typeface="Google Sans"/>
                <a:cs typeface="Google Sans"/>
                <a:sym typeface="Google Sans"/>
              </a:defRPr>
            </a:lvl2pPr>
            <a:lvl3pPr lvl="2" algn="l">
              <a:lnSpc>
                <a:spcPct val="115000"/>
              </a:lnSpc>
              <a:spcBef>
                <a:spcPts val="0"/>
              </a:spcBef>
              <a:spcAft>
                <a:spcPts val="0"/>
              </a:spcAft>
              <a:buSzPts val="1400"/>
              <a:buFont typeface="Google Sans"/>
              <a:buNone/>
              <a:defRPr b="1">
                <a:latin typeface="Google Sans"/>
                <a:ea typeface="Google Sans"/>
                <a:cs typeface="Google Sans"/>
                <a:sym typeface="Google Sans"/>
              </a:defRPr>
            </a:lvl3pPr>
            <a:lvl4pPr lvl="3" algn="l">
              <a:lnSpc>
                <a:spcPct val="115000"/>
              </a:lnSpc>
              <a:spcBef>
                <a:spcPts val="0"/>
              </a:spcBef>
              <a:spcAft>
                <a:spcPts val="0"/>
              </a:spcAft>
              <a:buSzPts val="1400"/>
              <a:buFont typeface="Google Sans"/>
              <a:buNone/>
              <a:defRPr b="1">
                <a:latin typeface="Google Sans"/>
                <a:ea typeface="Google Sans"/>
                <a:cs typeface="Google Sans"/>
                <a:sym typeface="Google Sans"/>
              </a:defRPr>
            </a:lvl4pPr>
            <a:lvl5pPr lvl="4" algn="l">
              <a:lnSpc>
                <a:spcPct val="115000"/>
              </a:lnSpc>
              <a:spcBef>
                <a:spcPts val="0"/>
              </a:spcBef>
              <a:spcAft>
                <a:spcPts val="0"/>
              </a:spcAft>
              <a:buSzPts val="1400"/>
              <a:buFont typeface="Google Sans"/>
              <a:buNone/>
              <a:defRPr b="1">
                <a:latin typeface="Google Sans"/>
                <a:ea typeface="Google Sans"/>
                <a:cs typeface="Google Sans"/>
                <a:sym typeface="Google Sans"/>
              </a:defRPr>
            </a:lvl5pPr>
            <a:lvl6pPr lvl="5" algn="l">
              <a:lnSpc>
                <a:spcPct val="115000"/>
              </a:lnSpc>
              <a:spcBef>
                <a:spcPts val="0"/>
              </a:spcBef>
              <a:spcAft>
                <a:spcPts val="0"/>
              </a:spcAft>
              <a:buSzPts val="1400"/>
              <a:buFont typeface="Google Sans"/>
              <a:buNone/>
              <a:defRPr b="1">
                <a:latin typeface="Google Sans"/>
                <a:ea typeface="Google Sans"/>
                <a:cs typeface="Google Sans"/>
                <a:sym typeface="Google Sans"/>
              </a:defRPr>
            </a:lvl6pPr>
            <a:lvl7pPr lvl="6" algn="l">
              <a:lnSpc>
                <a:spcPct val="115000"/>
              </a:lnSpc>
              <a:spcBef>
                <a:spcPts val="0"/>
              </a:spcBef>
              <a:spcAft>
                <a:spcPts val="0"/>
              </a:spcAft>
              <a:buSzPts val="1400"/>
              <a:buFont typeface="Google Sans"/>
              <a:buNone/>
              <a:defRPr b="1">
                <a:latin typeface="Google Sans"/>
                <a:ea typeface="Google Sans"/>
                <a:cs typeface="Google Sans"/>
                <a:sym typeface="Google Sans"/>
              </a:defRPr>
            </a:lvl7pPr>
            <a:lvl8pPr lvl="7" algn="l">
              <a:lnSpc>
                <a:spcPct val="115000"/>
              </a:lnSpc>
              <a:spcBef>
                <a:spcPts val="0"/>
              </a:spcBef>
              <a:spcAft>
                <a:spcPts val="0"/>
              </a:spcAft>
              <a:buSzPts val="1400"/>
              <a:buFont typeface="Google Sans"/>
              <a:buNone/>
              <a:defRPr b="1">
                <a:latin typeface="Google Sans"/>
                <a:ea typeface="Google Sans"/>
                <a:cs typeface="Google Sans"/>
                <a:sym typeface="Google Sans"/>
              </a:defRPr>
            </a:lvl8pPr>
            <a:lvl9pPr lvl="8" algn="l">
              <a:lnSpc>
                <a:spcPct val="115000"/>
              </a:lnSpc>
              <a:spcBef>
                <a:spcPts val="0"/>
              </a:spcBef>
              <a:spcAft>
                <a:spcPts val="0"/>
              </a:spcAft>
              <a:buSzPts val="1400"/>
              <a:buFont typeface="Google Sans"/>
              <a:buNone/>
              <a:defRPr b="1">
                <a:latin typeface="Google Sans"/>
                <a:ea typeface="Google Sans"/>
                <a:cs typeface="Google Sans"/>
                <a:sym typeface="Google Sans"/>
              </a:defRPr>
            </a:lvl9pPr>
          </a:lstStyle>
          <a:p>
            <a:endParaRPr/>
          </a:p>
        </p:txBody>
      </p:sp>
      <p:sp>
        <p:nvSpPr>
          <p:cNvPr id="2" name="Slide Number Placeholder 2">
            <a:extLst>
              <a:ext uri="{FF2B5EF4-FFF2-40B4-BE49-F238E27FC236}">
                <a16:creationId xmlns:a16="http://schemas.microsoft.com/office/drawing/2014/main" id="{E3ED73A0-B8B6-4007-794F-C150AC274478}"/>
              </a:ext>
            </a:extLst>
          </p:cNvPr>
          <p:cNvSpPr>
            <a:spLocks noGrp="1"/>
          </p:cNvSpPr>
          <p:nvPr>
            <p:ph type="sldNum" sz="quarter" idx="10"/>
          </p:nvPr>
        </p:nvSpPr>
        <p:spPr>
          <a:xfrm>
            <a:off x="11330940" y="6155346"/>
            <a:ext cx="365760" cy="365125"/>
          </a:xfrm>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7913605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632231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4"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tIns="0" anchor="t">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965299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1" y="691117"/>
            <a:ext cx="7660257"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34934933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tIns="228600" anchor="t">
            <a:normAutofit/>
          </a:bodyPr>
          <a:lstStyle>
            <a:lvl1pPr algn="l">
              <a:defRPr sz="6000" u="sng" baseline="0">
                <a:solidFill>
                  <a:schemeClr val="bg1"/>
                </a:solidFill>
                <a:uFill>
                  <a:solidFill>
                    <a:schemeClr val="bg1"/>
                  </a:solidFill>
                </a:uFill>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661380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ntent Slide - No Background ">
    <p:bg>
      <p:bgPr>
        <a:solidFill>
          <a:schemeClr val="tx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FCEC034A-BAFA-1A49-A7C2-3C2204CDD7B8}"/>
              </a:ext>
            </a:extLst>
          </p:cNvPr>
          <p:cNvSpPr>
            <a:spLocks noGrp="1"/>
          </p:cNvSpPr>
          <p:nvPr>
            <p:ph type="ftr" sz="quarter" idx="55"/>
          </p:nvPr>
        </p:nvSpPr>
        <p:spPr>
          <a:xfrm>
            <a:off x="7315200" y="6533603"/>
            <a:ext cx="4114800" cy="198318"/>
          </a:xfrm>
          <a:prstGeom prst="rect">
            <a:avLst/>
          </a:prstGeom>
        </p:spPr>
        <p:txBody>
          <a:bodyPr/>
          <a:lstStyle>
            <a:lvl1pPr algn="r">
              <a:defRPr sz="800">
                <a:solidFill>
                  <a:schemeClr val="tx1">
                    <a:lumMod val="65000"/>
                  </a:schemeClr>
                </a:solidFill>
              </a:defRPr>
            </a:lvl1pPr>
          </a:lstStyle>
          <a:p>
            <a:pPr defTabSz="228600">
              <a:spcAft>
                <a:spcPts val="1200"/>
              </a:spcAft>
              <a:defRPr/>
            </a:pPr>
            <a:endParaRPr lang="en-GB"/>
          </a:p>
        </p:txBody>
      </p:sp>
      <p:sp>
        <p:nvSpPr>
          <p:cNvPr id="14" name="Slide Number Placeholder 6">
            <a:extLst>
              <a:ext uri="{FF2B5EF4-FFF2-40B4-BE49-F238E27FC236}">
                <a16:creationId xmlns:a16="http://schemas.microsoft.com/office/drawing/2014/main" id="{274547F6-44EF-D345-9678-AD6B29470B22}"/>
              </a:ext>
            </a:extLst>
          </p:cNvPr>
          <p:cNvSpPr>
            <a:spLocks noGrp="1"/>
          </p:cNvSpPr>
          <p:nvPr>
            <p:ph type="sldNum" sz="quarter" idx="56"/>
          </p:nvPr>
        </p:nvSpPr>
        <p:spPr>
          <a:xfrm>
            <a:off x="11484746" y="6522868"/>
            <a:ext cx="326254" cy="201168"/>
          </a:xfrm>
          <a:prstGeom prst="rect">
            <a:avLst/>
          </a:prstGeom>
        </p:spPr>
        <p:txBody>
          <a:bodyPr/>
          <a:lstStyle>
            <a:lvl1pPr>
              <a:defRPr sz="800">
                <a:solidFill>
                  <a:schemeClr val="tx1">
                    <a:lumMod val="65000"/>
                  </a:schemeClr>
                </a:solidFill>
              </a:defRPr>
            </a:lvl1pPr>
          </a:lstStyle>
          <a:p>
            <a:fld id="{1F90F471-3972-4120-B8B3-0237DE626C35}" type="slidenum">
              <a:rPr lang="en-US" smtClean="0"/>
              <a:pPr/>
              <a:t>‹#›</a:t>
            </a:fld>
            <a:endParaRPr lang="en-US"/>
          </a:p>
        </p:txBody>
      </p:sp>
      <p:sp>
        <p:nvSpPr>
          <p:cNvPr id="15" name="GTS_WH" descr="Accenture Greater Than symbol in white">
            <a:extLst>
              <a:ext uri="{FF2B5EF4-FFF2-40B4-BE49-F238E27FC236}">
                <a16:creationId xmlns:a16="http://schemas.microsoft.com/office/drawing/2014/main" id="{BFF44FA5-B684-4C41-8D4E-54BA676F8CBE}"/>
              </a:ext>
            </a:extLst>
          </p:cNvPr>
          <p:cNvSpPr>
            <a:spLocks noChangeAspect="1"/>
          </p:cNvSpPr>
          <p:nvPr userDrawn="1"/>
        </p:nvSpPr>
        <p:spPr bwMode="black">
          <a:xfrm>
            <a:off x="381468" y="6516519"/>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Placeholder 4">
            <a:extLst>
              <a:ext uri="{FF2B5EF4-FFF2-40B4-BE49-F238E27FC236}">
                <a16:creationId xmlns:a16="http://schemas.microsoft.com/office/drawing/2014/main" id="{DBA2FD50-DEE4-AD45-9604-7A7A6AB76A80}"/>
              </a:ext>
            </a:extLst>
          </p:cNvPr>
          <p:cNvSpPr>
            <a:spLocks noGrp="1"/>
          </p:cNvSpPr>
          <p:nvPr>
            <p:ph type="body" sz="quarter" idx="57"/>
          </p:nvPr>
        </p:nvSpPr>
        <p:spPr>
          <a:xfrm>
            <a:off x="-122315" y="2250512"/>
            <a:ext cx="10841727" cy="4351048"/>
          </a:xfrm>
        </p:spPr>
        <p:txBody>
          <a:bodyPr/>
          <a:lstStyle>
            <a:lvl1pPr marL="0" indent="0">
              <a:buFontTx/>
              <a:buNone/>
              <a:defRPr sz="2000" b="0" i="0">
                <a:solidFill>
                  <a:schemeClr val="bg1"/>
                </a:solidFill>
                <a:latin typeface="Graphik" panose="020B0503030202060203" pitchFamily="34" charset="77"/>
              </a:defRPr>
            </a:lvl1pPr>
            <a:lvl2pPr marL="228600" indent="0">
              <a:buFontTx/>
              <a:buNone/>
              <a:defRPr sz="2000" b="0" i="0">
                <a:solidFill>
                  <a:schemeClr val="bg1"/>
                </a:solidFill>
                <a:latin typeface="Graphik" panose="020B0503030202060203" pitchFamily="34" charset="77"/>
              </a:defRPr>
            </a:lvl2pPr>
            <a:lvl3pPr marL="457200" indent="0">
              <a:buFontTx/>
              <a:buNone/>
              <a:defRPr sz="2000" b="0" i="0">
                <a:solidFill>
                  <a:schemeClr val="bg1"/>
                </a:solidFill>
                <a:latin typeface="Graphik" panose="020B0503030202060203" pitchFamily="34" charset="77"/>
              </a:defRPr>
            </a:lvl3pPr>
            <a:lvl4pPr marL="685800" indent="0">
              <a:buFontTx/>
              <a:buNone/>
              <a:defRPr sz="2000" b="0" i="0">
                <a:solidFill>
                  <a:schemeClr val="bg1"/>
                </a:solidFill>
                <a:latin typeface="Graphik" panose="020B0503030202060203" pitchFamily="34" charset="77"/>
              </a:defRPr>
            </a:lvl4pPr>
            <a:lvl5pPr marL="914400" indent="0">
              <a:buFontTx/>
              <a:buNone/>
              <a:defRPr sz="2000" b="0" i="0">
                <a:solidFill>
                  <a:schemeClr val="bg1"/>
                </a:solidFill>
                <a:latin typeface="Graphik"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9B9295C5-A533-BC42-AAE0-CF55BAA6914B}"/>
              </a:ext>
            </a:extLst>
          </p:cNvPr>
          <p:cNvSpPr>
            <a:spLocks noGrp="1"/>
          </p:cNvSpPr>
          <p:nvPr>
            <p:ph type="body" sz="quarter" idx="58" hasCustomPrompt="1"/>
          </p:nvPr>
        </p:nvSpPr>
        <p:spPr>
          <a:xfrm>
            <a:off x="377415" y="331788"/>
            <a:ext cx="10841727" cy="476250"/>
          </a:xfrm>
        </p:spPr>
        <p:txBody>
          <a:bodyPr/>
          <a:lstStyle>
            <a:lvl1pPr marL="0" indent="0" algn="l" defTabSz="914400" rtl="0" eaLnBrk="1" latinLnBrk="0" hangingPunct="1">
              <a:lnSpc>
                <a:spcPct val="80000"/>
              </a:lnSpc>
              <a:spcBef>
                <a:spcPct val="0"/>
              </a:spcBef>
              <a:buNone/>
              <a:defRPr lang="en-US" sz="3200" b="1" i="0" kern="1200" dirty="0">
                <a:solidFill>
                  <a:schemeClr val="bg1"/>
                </a:solidFill>
                <a:latin typeface="+mn-lt"/>
                <a:ea typeface="+mn-ea"/>
                <a:cs typeface="+mn-cs"/>
              </a:defRPr>
            </a:lvl1pPr>
          </a:lstStyle>
          <a:p>
            <a:pPr lvl="0"/>
            <a:r>
              <a:rPr lang="en-US"/>
              <a:t>Click here to edit title</a:t>
            </a:r>
          </a:p>
        </p:txBody>
      </p:sp>
      <p:sp>
        <p:nvSpPr>
          <p:cNvPr id="9" name="Text Placeholder 8">
            <a:extLst>
              <a:ext uri="{FF2B5EF4-FFF2-40B4-BE49-F238E27FC236}">
                <a16:creationId xmlns:a16="http://schemas.microsoft.com/office/drawing/2014/main" id="{D329F29C-71CE-EB4A-906E-DCB5BB3B2B9C}"/>
              </a:ext>
            </a:extLst>
          </p:cNvPr>
          <p:cNvSpPr>
            <a:spLocks noGrp="1"/>
          </p:cNvSpPr>
          <p:nvPr>
            <p:ph type="body" sz="quarter" idx="59" hasCustomPrompt="1"/>
          </p:nvPr>
        </p:nvSpPr>
        <p:spPr>
          <a:xfrm>
            <a:off x="377415" y="808038"/>
            <a:ext cx="10841727" cy="366338"/>
          </a:xfrm>
        </p:spPr>
        <p:txBody>
          <a:bodyPr/>
          <a:lstStyle>
            <a:lvl1pPr marL="0" indent="0">
              <a:buNone/>
              <a:defRPr sz="2400">
                <a:solidFill>
                  <a:schemeClr val="accent2"/>
                </a:solidFill>
              </a:defRPr>
            </a:lvl1pPr>
          </a:lstStyle>
          <a:p>
            <a:pPr lvl="0"/>
            <a:r>
              <a:rPr lang="en-US"/>
              <a:t>Click here to edit subtitle</a:t>
            </a:r>
          </a:p>
        </p:txBody>
      </p:sp>
      <p:sp>
        <p:nvSpPr>
          <p:cNvPr id="8" name="TextBox 7">
            <a:extLst>
              <a:ext uri="{FF2B5EF4-FFF2-40B4-BE49-F238E27FC236}">
                <a16:creationId xmlns:a16="http://schemas.microsoft.com/office/drawing/2014/main" id="{A744A611-ACAD-4BC6-9781-873F5B7EBC76}"/>
              </a:ext>
            </a:extLst>
          </p:cNvPr>
          <p:cNvSpPr txBox="1"/>
          <p:nvPr userDrawn="1"/>
        </p:nvSpPr>
        <p:spPr>
          <a:xfrm>
            <a:off x="10330475" y="53162"/>
            <a:ext cx="1893424" cy="329609"/>
          </a:xfrm>
          <a:prstGeom prst="rect">
            <a:avLst/>
          </a:prstGeom>
          <a:ln w="6350">
            <a:noFill/>
            <a:miter lim="800000"/>
          </a:ln>
        </p:spPr>
        <p:txBody>
          <a:bodyPr vert="horz" wrap="square" lIns="0" tIns="0" rIns="0" bIns="0" rtlCol="0">
            <a:noAutofit/>
          </a:bodyPr>
          <a:lstStyle/>
          <a:p>
            <a:pPr marL="0" marR="0" lvl="0" indent="0" algn="ctr" defTabSz="914126"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0000"/>
                </a:solidFill>
                <a:effectLst/>
                <a:uLnTx/>
                <a:uFillTx/>
                <a:latin typeface="+mn-lt"/>
                <a:ea typeface="+mn-ea"/>
                <a:cs typeface="+mn-cs"/>
              </a:rPr>
              <a:t>EXAMPLE</a:t>
            </a:r>
          </a:p>
        </p:txBody>
      </p:sp>
    </p:spTree>
    <p:extLst>
      <p:ext uri="{BB962C8B-B14F-4D97-AF65-F5344CB8AC3E}">
        <p14:creationId xmlns:p14="http://schemas.microsoft.com/office/powerpoint/2010/main" val="2895202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7395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19846817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24351144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50189098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5402212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lIns="457200" tIns="457200" rIns="228600" bIns="228600" anchor="t" anchorCtr="0"/>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678647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8283561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1923333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1515398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127782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amp;Subtitle_IBlu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55741" y="554272"/>
            <a:ext cx="11474881" cy="543475"/>
          </a:xfrm>
        </p:spPr>
        <p:txBody>
          <a:bodyPr/>
          <a:lstStyle>
            <a:lvl1pPr algn="ctr">
              <a:defRPr/>
            </a:lvl1pPr>
          </a:lstStyle>
          <a:p>
            <a:r>
              <a:rPr lang="en-US"/>
              <a:t>INSERT MAIN TITLE AT 36PT MIN 30PT</a:t>
            </a:r>
            <a:endParaRPr lang="en-AU"/>
          </a:p>
        </p:txBody>
      </p:sp>
      <p:sp>
        <p:nvSpPr>
          <p:cNvPr id="1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6">
                    <a:lumMod val="40000"/>
                    <a:lumOff val="60000"/>
                  </a:schemeClr>
                </a:solidFill>
              </a:defRPr>
            </a:lvl1pPr>
          </a:lstStyle>
          <a:p>
            <a:r>
              <a:rPr lang="en-US"/>
              <a:t>Insert sub-title here at 24pt, min 20pt</a:t>
            </a: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Key Point if Needed</a:t>
            </a:r>
            <a:endParaRPr lang="en-AU"/>
          </a:p>
        </p:txBody>
      </p:sp>
      <p:sp>
        <p:nvSpPr>
          <p:cNvPr id="8" name="Slide Number Placeholder 4">
            <a:extLst>
              <a:ext uri="{FF2B5EF4-FFF2-40B4-BE49-F238E27FC236}">
                <a16:creationId xmlns:a16="http://schemas.microsoft.com/office/drawing/2014/main" id="{126CD34A-CAAA-4ECC-B3B9-1ABA8AA6CB1D}"/>
              </a:ext>
            </a:extLst>
          </p:cNvPr>
          <p:cNvSpPr>
            <a:spLocks noGrp="1"/>
          </p:cNvSpPr>
          <p:nvPr>
            <p:ph type="sldNum" sz="quarter" idx="4"/>
          </p:nvPr>
        </p:nvSpPr>
        <p:spPr>
          <a:xfrm flipH="1">
            <a:off x="11617001" y="6537400"/>
            <a:ext cx="216084" cy="161888"/>
          </a:xfrm>
          <a:prstGeom prst="rect">
            <a:avLst/>
          </a:prstGeom>
        </p:spPr>
        <p:txBody>
          <a:bodyPr vert="horz" wrap="square" lIns="0" tIns="60944" rIns="0" bIns="60944" numCol="1" anchor="ctr" anchorCtr="0" compatLnSpc="1">
            <a:prstTxWarp prst="textNoShape">
              <a:avLst/>
            </a:prstTxWarp>
            <a:noAutofit/>
          </a:bodyPr>
          <a:lstStyle>
            <a:lvl1pPr algn="r">
              <a:defRPr sz="800">
                <a:solidFill>
                  <a:schemeClr val="bg1">
                    <a:lumMod val="50000"/>
                    <a:alpha val="50000"/>
                  </a:schemeClr>
                </a:solidFill>
                <a:latin typeface="+mn-lt"/>
                <a:ea typeface="Roboto Light" panose="02000000000000000000" pitchFamily="2" charset="0"/>
                <a:cs typeface="Gotham Medium" pitchFamily="2" charset="0"/>
              </a:defRPr>
            </a:lvl1pPr>
          </a:lstStyle>
          <a:p>
            <a:pPr>
              <a:defRPr/>
            </a:pPr>
            <a:fld id="{90CBDC3A-D49F-4631-A8C7-55D59B33E5FA}" type="slidenum">
              <a:rPr lang="en-US" smtClean="0"/>
              <a:pPr>
                <a:defRPr/>
              </a:pPr>
              <a:t>‹#›</a:t>
            </a:fld>
            <a:endParaRPr lang="en-US"/>
          </a:p>
        </p:txBody>
      </p:sp>
      <p:sp>
        <p:nvSpPr>
          <p:cNvPr id="11" name="Footer Placeholder 3">
            <a:extLst>
              <a:ext uri="{FF2B5EF4-FFF2-40B4-BE49-F238E27FC236}">
                <a16:creationId xmlns:a16="http://schemas.microsoft.com/office/drawing/2014/main" id="{FF20673B-D93D-4A4E-A0D5-ABF2A8BDAD2C}"/>
              </a:ext>
            </a:extLst>
          </p:cNvPr>
          <p:cNvSpPr>
            <a:spLocks noGrp="1"/>
          </p:cNvSpPr>
          <p:nvPr>
            <p:ph type="ftr" sz="quarter" idx="3"/>
          </p:nvPr>
        </p:nvSpPr>
        <p:spPr>
          <a:xfrm>
            <a:off x="7495798" y="6537399"/>
            <a:ext cx="4141956" cy="161962"/>
          </a:xfrm>
          <a:prstGeom prst="rect">
            <a:avLst/>
          </a:prstGeom>
        </p:spPr>
        <p:txBody>
          <a:bodyPr vert="horz" wrap="square" lIns="0" tIns="60944" rIns="0" bIns="60944" numCol="1" anchor="ctr" anchorCtr="0" compatLnSpc="1">
            <a:prstTxWarp prst="textNoShape">
              <a:avLst/>
            </a:prstTxWarp>
            <a:noAutofit/>
          </a:bodyPr>
          <a:lstStyle>
            <a:lvl1pPr algn="r">
              <a:defRPr lang="en-US" sz="800">
                <a:solidFill>
                  <a:schemeClr val="bg1">
                    <a:lumMod val="50000"/>
                    <a:alpha val="50000"/>
                  </a:schemeClr>
                </a:solidFill>
                <a:latin typeface="+mn-lt"/>
                <a:ea typeface="Roboto Light" panose="02000000000000000000" pitchFamily="2" charset="0"/>
                <a:cs typeface="Gotham Medium" pitchFamily="2" charset="0"/>
              </a:defRPr>
            </a:lvl1pPr>
          </a:lstStyle>
          <a:p>
            <a:endParaRPr lang="en-AU"/>
          </a:p>
        </p:txBody>
      </p:sp>
    </p:spTree>
    <p:extLst>
      <p:ext uri="{BB962C8B-B14F-4D97-AF65-F5344CB8AC3E}">
        <p14:creationId xmlns:p14="http://schemas.microsoft.com/office/powerpoint/2010/main" val="2839314160"/>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65332231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16934873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17215046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41764208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_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6543861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9_Title_Whit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55741" y="554272"/>
            <a:ext cx="11474881" cy="543475"/>
          </a:xfrm>
        </p:spPr>
        <p:txBody>
          <a:bodyPr/>
          <a:lstStyle>
            <a:lvl1pPr algn="l">
              <a:defRPr>
                <a:solidFill>
                  <a:srgbClr val="183768"/>
                </a:solidFill>
              </a:defRPr>
            </a:lvl1pPr>
          </a:lstStyle>
          <a:p>
            <a:r>
              <a:rPr lang="en-US"/>
              <a:t>INSERT MAIN TITLE AT 36PT MIN 30PT</a:t>
            </a:r>
            <a:endParaRPr lang="en-AU"/>
          </a:p>
        </p:txBody>
      </p:sp>
      <p:sp>
        <p:nvSpPr>
          <p:cNvPr id="9" name="Slide Number Placeholder 4">
            <a:extLst>
              <a:ext uri="{FF2B5EF4-FFF2-40B4-BE49-F238E27FC236}">
                <a16:creationId xmlns:a16="http://schemas.microsoft.com/office/drawing/2014/main" id="{50DAD189-DF52-49A0-A60E-2EE4CB9C2EFF}"/>
              </a:ext>
            </a:extLst>
          </p:cNvPr>
          <p:cNvSpPr>
            <a:spLocks noGrp="1"/>
          </p:cNvSpPr>
          <p:nvPr>
            <p:ph type="sldNum" sz="quarter" idx="4"/>
          </p:nvPr>
        </p:nvSpPr>
        <p:spPr>
          <a:xfrm flipH="1">
            <a:off x="11617001" y="6537400"/>
            <a:ext cx="216084" cy="161888"/>
          </a:xfrm>
          <a:prstGeom prst="rect">
            <a:avLst/>
          </a:prstGeom>
        </p:spPr>
        <p:txBody>
          <a:bodyPr vert="horz" wrap="square" lIns="0" tIns="60944" rIns="0" bIns="60944" numCol="1" anchor="ctr" anchorCtr="0" compatLnSpc="1">
            <a:prstTxWarp prst="textNoShape">
              <a:avLst/>
            </a:prstTxWarp>
            <a:noAutofit/>
          </a:bodyPr>
          <a:lstStyle>
            <a:lvl1pPr algn="r">
              <a:defRPr sz="800">
                <a:solidFill>
                  <a:schemeClr val="bg1">
                    <a:lumMod val="50000"/>
                    <a:alpha val="50000"/>
                  </a:schemeClr>
                </a:solidFill>
                <a:latin typeface="+mn-lt"/>
                <a:ea typeface="Roboto Light" panose="02000000000000000000" pitchFamily="2" charset="0"/>
                <a:cs typeface="Gotham Medium" pitchFamily="2" charset="0"/>
              </a:defRPr>
            </a:lvl1pPr>
          </a:lstStyle>
          <a:p>
            <a:pPr>
              <a:defRPr/>
            </a:pPr>
            <a:fld id="{90CBDC3A-D49F-4631-A8C7-55D59B33E5FA}" type="slidenum">
              <a:rPr lang="en-US" smtClean="0"/>
              <a:pPr>
                <a:defRPr/>
              </a:pPr>
              <a:t>‹#›</a:t>
            </a:fld>
            <a:endParaRPr lang="en-US"/>
          </a:p>
        </p:txBody>
      </p:sp>
      <p:sp>
        <p:nvSpPr>
          <p:cNvPr id="11" name="Footer Placeholder 3">
            <a:extLst>
              <a:ext uri="{FF2B5EF4-FFF2-40B4-BE49-F238E27FC236}">
                <a16:creationId xmlns:a16="http://schemas.microsoft.com/office/drawing/2014/main" id="{6AADF092-7817-4141-8CC7-1480E0996D6E}"/>
              </a:ext>
            </a:extLst>
          </p:cNvPr>
          <p:cNvSpPr>
            <a:spLocks noGrp="1"/>
          </p:cNvSpPr>
          <p:nvPr>
            <p:ph type="ftr" sz="quarter" idx="3"/>
          </p:nvPr>
        </p:nvSpPr>
        <p:spPr>
          <a:xfrm>
            <a:off x="7495798" y="6537399"/>
            <a:ext cx="4141956" cy="161962"/>
          </a:xfrm>
          <a:prstGeom prst="rect">
            <a:avLst/>
          </a:prstGeom>
        </p:spPr>
        <p:txBody>
          <a:bodyPr vert="horz" wrap="square" lIns="0" tIns="60944" rIns="0" bIns="60944" numCol="1" anchor="ctr" anchorCtr="0" compatLnSpc="1">
            <a:prstTxWarp prst="textNoShape">
              <a:avLst/>
            </a:prstTxWarp>
            <a:noAutofit/>
          </a:bodyPr>
          <a:lstStyle>
            <a:lvl1pPr algn="r">
              <a:defRPr lang="en-US" sz="800">
                <a:solidFill>
                  <a:schemeClr val="bg1">
                    <a:lumMod val="50000"/>
                    <a:alpha val="50000"/>
                  </a:schemeClr>
                </a:solidFill>
                <a:latin typeface="+mn-lt"/>
                <a:ea typeface="Roboto Light" panose="02000000000000000000" pitchFamily="2" charset="0"/>
                <a:cs typeface="Gotham Medium" pitchFamily="2" charset="0"/>
              </a:defRPr>
            </a:lvl1pPr>
          </a:lstStyle>
          <a:p>
            <a:r>
              <a:rPr lang="en-US"/>
              <a:t>Copyright © 2023  Accenture. All rights reserved. Accenture Confidential Information</a:t>
            </a:r>
            <a:r>
              <a:rPr lang="en-AU"/>
              <a:t>    |</a:t>
            </a:r>
          </a:p>
        </p:txBody>
      </p:sp>
    </p:spTree>
    <p:extLst>
      <p:ext uri="{BB962C8B-B14F-4D97-AF65-F5344CB8AC3E}">
        <p14:creationId xmlns:p14="http://schemas.microsoft.com/office/powerpoint/2010/main" val="3057002113"/>
      </p:ext>
    </p:extLst>
  </p:cSld>
  <p:clrMapOvr>
    <a:overrideClrMapping bg1="lt1" tx1="dk1" bg2="lt2" tx2="dk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7EAC-540A-50B0-EC9D-B474D134D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8AF34D-CA43-C846-F8BC-2A38B1E65BEC}"/>
              </a:ext>
            </a:extLst>
          </p:cNvPr>
          <p:cNvSpPr>
            <a:spLocks noGrp="1"/>
          </p:cNvSpPr>
          <p:nvPr>
            <p:ph type="dt" sz="half" idx="10"/>
          </p:nvPr>
        </p:nvSpPr>
        <p:spPr/>
        <p:txBody>
          <a:bodyPr/>
          <a:lstStyle/>
          <a:p>
            <a:fld id="{8E6DF5F1-AEF6-4D29-A5D7-A73B09D6D375}" type="datetimeFigureOut">
              <a:rPr lang="en-US" smtClean="0"/>
              <a:t>4/21/2025</a:t>
            </a:fld>
            <a:endParaRPr lang="en-US"/>
          </a:p>
        </p:txBody>
      </p:sp>
      <p:sp>
        <p:nvSpPr>
          <p:cNvPr id="4" name="Footer Placeholder 3">
            <a:extLst>
              <a:ext uri="{FF2B5EF4-FFF2-40B4-BE49-F238E27FC236}">
                <a16:creationId xmlns:a16="http://schemas.microsoft.com/office/drawing/2014/main" id="{1E0F275B-EEC8-1148-511B-5B854567EA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DF2E21-35BA-4EB1-B076-228DE8EC9358}"/>
              </a:ext>
            </a:extLst>
          </p:cNvPr>
          <p:cNvSpPr>
            <a:spLocks noGrp="1"/>
          </p:cNvSpPr>
          <p:nvPr>
            <p:ph type="sldNum" sz="quarter" idx="12"/>
          </p:nvPr>
        </p:nvSpPr>
        <p:spPr/>
        <p:txBody>
          <a:bodyPr/>
          <a:lstStyle/>
          <a:p>
            <a:fld id="{3431A471-4063-4597-81EA-0D820F9F5A66}" type="slidenum">
              <a:rPr lang="en-US" smtClean="0"/>
              <a:t>‹#›</a:t>
            </a:fld>
            <a:endParaRPr lang="en-US"/>
          </a:p>
        </p:txBody>
      </p:sp>
    </p:spTree>
    <p:extLst>
      <p:ext uri="{BB962C8B-B14F-4D97-AF65-F5344CB8AC3E}">
        <p14:creationId xmlns:p14="http://schemas.microsoft.com/office/powerpoint/2010/main" val="166156554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1754-B2FE-4FDF-95F3-105166A8C76A}"/>
              </a:ext>
            </a:extLst>
          </p:cNvPr>
          <p:cNvSpPr>
            <a:spLocks noGrp="1"/>
          </p:cNvSpPr>
          <p:nvPr>
            <p:ph type="title" hasCustomPrompt="1"/>
          </p:nvPr>
        </p:nvSpPr>
        <p:spPr/>
        <p:txBody>
          <a:bodyPr/>
          <a:lstStyle>
            <a:lvl1pPr>
              <a:defRPr/>
            </a:lvl1pPr>
          </a:lstStyle>
          <a:p>
            <a:r>
              <a:rPr lang="en-US"/>
              <a:t>Title</a:t>
            </a:r>
          </a:p>
        </p:txBody>
      </p:sp>
      <p:sp>
        <p:nvSpPr>
          <p:cNvPr id="6" name="Slide Number Placeholder 5">
            <a:extLst>
              <a:ext uri="{FF2B5EF4-FFF2-40B4-BE49-F238E27FC236}">
                <a16:creationId xmlns:a16="http://schemas.microsoft.com/office/drawing/2014/main" id="{7F7833B7-CBEE-492E-8E6E-7E04B688E2FB}"/>
              </a:ext>
            </a:extLst>
          </p:cNvPr>
          <p:cNvSpPr>
            <a:spLocks noGrp="1"/>
          </p:cNvSpPr>
          <p:nvPr>
            <p:ph type="sldNum" sz="quarter" idx="12"/>
          </p:nvPr>
        </p:nvSpPr>
        <p:spPr/>
        <p:txBody>
          <a:bodyPr/>
          <a:lstStyle/>
          <a:p>
            <a:fld id="{0CA27F5E-652A-4B12-80A7-0F9D8654C2B1}" type="slidenum">
              <a:rPr lang="en-US" smtClean="0"/>
              <a:t>‹#›</a:t>
            </a:fld>
            <a:endParaRPr lang="en-US"/>
          </a:p>
        </p:txBody>
      </p:sp>
      <p:sp>
        <p:nvSpPr>
          <p:cNvPr id="5" name="Content Placeholder 4">
            <a:extLst>
              <a:ext uri="{FF2B5EF4-FFF2-40B4-BE49-F238E27FC236}">
                <a16:creationId xmlns:a16="http://schemas.microsoft.com/office/drawing/2014/main" id="{C960412E-0C94-4049-A74F-9CA355B0A677}"/>
              </a:ext>
            </a:extLst>
          </p:cNvPr>
          <p:cNvSpPr>
            <a:spLocks noGrp="1"/>
          </p:cNvSpPr>
          <p:nvPr>
            <p:ph sz="quarter" idx="13"/>
          </p:nvPr>
        </p:nvSpPr>
        <p:spPr>
          <a:xfrm>
            <a:off x="301925" y="1846448"/>
            <a:ext cx="11559396"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14758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92164F-BC64-B66F-271B-FA738915B19B}"/>
              </a:ext>
            </a:extLst>
          </p:cNvPr>
          <p:cNvGraphicFramePr>
            <a:graphicFrameLocks noChangeAspect="1"/>
          </p:cNvGraphicFramePr>
          <p:nvPr userDrawn="1">
            <p:custDataLst>
              <p:tags r:id="rId1"/>
            </p:custDataLst>
            <p:extLst>
              <p:ext uri="{D42A27DB-BD31-4B8C-83A1-F6EECF244321}">
                <p14:modId xmlns:p14="http://schemas.microsoft.com/office/powerpoint/2010/main" val="64235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692164F-BC64-B66F-271B-FA738915B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vert="horz" tIns="0" anchor="t">
            <a:normAutofit/>
          </a:bodyPr>
          <a:lstStyle>
            <a:lvl1pPr algn="l">
              <a:defRPr sz="4400">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256421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0" y="691117"/>
            <a:ext cx="9315450"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086793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_Whit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0" y="-182462"/>
            <a:ext cx="12192000" cy="1123384"/>
          </a:xfrm>
        </p:spPr>
        <p:txBody>
          <a:bodyPr wrap="square" lIns="457200" tIns="457200" rIns="457200" bIns="45720" anchor="t" anchorCtr="0">
            <a:noAutofit/>
          </a:bodyPr>
          <a:lstStyle>
            <a:lvl1pPr marL="0" indent="0" algn="l">
              <a:lnSpc>
                <a:spcPct val="100000"/>
              </a:lnSpc>
              <a:spcBef>
                <a:spcPct val="0"/>
              </a:spcBef>
              <a:spcAft>
                <a:spcPts val="0"/>
              </a:spcAft>
              <a:buFontTx/>
              <a:buNone/>
              <a:defRPr sz="4000" b="0" i="0">
                <a:solidFill>
                  <a:srgbClr val="002F6D"/>
                </a:solidFill>
                <a:latin typeface="Source Sans Pro SemiBold" panose="020B0603030403020204" pitchFamily="34" charset="0"/>
                <a:ea typeface="Source Sans Pro SemiBold" panose="020B0603030403020204" pitchFamily="34" charset="0"/>
              </a:defRPr>
            </a:lvl1pPr>
          </a:lstStyle>
          <a:p>
            <a:r>
              <a:rPr lang="en-US"/>
              <a:t>INSERT MAIN TITLE AT 36PT MIN 30PT</a:t>
            </a:r>
            <a:endParaRPr lang="en-AU"/>
          </a:p>
        </p:txBody>
      </p:sp>
      <p:sp>
        <p:nvSpPr>
          <p:cNvPr id="4" name="Slide Number Placeholder 2">
            <a:extLst>
              <a:ext uri="{FF2B5EF4-FFF2-40B4-BE49-F238E27FC236}">
                <a16:creationId xmlns:a16="http://schemas.microsoft.com/office/drawing/2014/main" id="{21802072-DDCD-BD71-15C7-3E4A1BDA6281}"/>
              </a:ext>
            </a:extLst>
          </p:cNvPr>
          <p:cNvSpPr>
            <a:spLocks noGrp="1"/>
          </p:cNvSpPr>
          <p:nvPr>
            <p:ph type="sldNum" sz="quarter" idx="4"/>
          </p:nvPr>
        </p:nvSpPr>
        <p:spPr>
          <a:xfrm flipH="1">
            <a:off x="11770453" y="6453120"/>
            <a:ext cx="216084" cy="161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CBDC3A-D49F-4631-A8C7-55D59B33E5FA}" type="slidenum">
              <a:rPr kumimoji="0" lang="en-US" sz="800" b="0" i="0" u="none" strike="noStrike" kern="1200" cap="none" spc="0" normalizeH="0" baseline="0" noProof="0" smtClean="0">
                <a:ln>
                  <a:noFill/>
                </a:ln>
                <a:solidFill>
                  <a:srgbClr val="FFFFFF">
                    <a:lumMod val="50000"/>
                    <a:alpha val="50000"/>
                  </a:srgbClr>
                </a:solidFill>
                <a:effectLst/>
                <a:uLnTx/>
                <a:uFillTx/>
                <a:latin typeface="Arial"/>
                <a:ea typeface="Roboto Light"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lumMod val="50000"/>
                  <a:alpha val="50000"/>
                </a:srgbClr>
              </a:solidFill>
              <a:effectLst/>
              <a:uLnTx/>
              <a:uFillTx/>
              <a:latin typeface="Arial"/>
              <a:ea typeface="Roboto Light" panose="02000000000000000000" pitchFamily="2" charset="0"/>
            </a:endParaRPr>
          </a:p>
        </p:txBody>
      </p:sp>
      <p:sp>
        <p:nvSpPr>
          <p:cNvPr id="5" name="Footer Placeholder 3">
            <a:extLst>
              <a:ext uri="{FF2B5EF4-FFF2-40B4-BE49-F238E27FC236}">
                <a16:creationId xmlns:a16="http://schemas.microsoft.com/office/drawing/2014/main" id="{5EF2423D-6E09-4FDC-C772-5505057A1331}"/>
              </a:ext>
            </a:extLst>
          </p:cNvPr>
          <p:cNvSpPr>
            <a:spLocks noGrp="1"/>
          </p:cNvSpPr>
          <p:nvPr>
            <p:ph type="ftr" sz="quarter" idx="3"/>
          </p:nvPr>
        </p:nvSpPr>
        <p:spPr>
          <a:xfrm>
            <a:off x="7475045" y="6537400"/>
            <a:ext cx="4141956" cy="1619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FFFFFF">
                  <a:lumMod val="50000"/>
                  <a:alpha val="50000"/>
                </a:srgbClr>
              </a:solidFill>
              <a:effectLst/>
              <a:uLnTx/>
              <a:uFillTx/>
              <a:latin typeface="Arial"/>
              <a:ea typeface="Roboto Light" panose="02000000000000000000" pitchFamily="2" charset="0"/>
            </a:endParaRPr>
          </a:p>
        </p:txBody>
      </p:sp>
    </p:spTree>
    <p:extLst>
      <p:ext uri="{BB962C8B-B14F-4D97-AF65-F5344CB8AC3E}">
        <p14:creationId xmlns:p14="http://schemas.microsoft.com/office/powerpoint/2010/main" val="1234478014"/>
      </p:ext>
    </p:extLst>
  </p:cSld>
  <p:clrMapOvr>
    <a:overrideClrMapping bg1="lt1" tx1="dk1" bg2="lt2" tx2="dk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1" y="691854"/>
            <a:ext cx="9020176"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11187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17144653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2A42F91-E69A-4C9B-0ADA-DE5C9CD6B929}"/>
              </a:ext>
            </a:extLst>
          </p:cNvPr>
          <p:cNvGraphicFramePr>
            <a:graphicFrameLocks noChangeAspect="1"/>
          </p:cNvGraphicFramePr>
          <p:nvPr userDrawn="1">
            <p:custDataLst>
              <p:tags r:id="rId1"/>
            </p:custDataLst>
            <p:extLst>
              <p:ext uri="{D42A27DB-BD31-4B8C-83A1-F6EECF244321}">
                <p14:modId xmlns:p14="http://schemas.microsoft.com/office/powerpoint/2010/main" val="373830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2A42F91-E69A-4C9B-0ADA-DE5C9CD6B9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vert="horz" tIns="228600" anchor="t">
            <a:normAutofit/>
          </a:bodyPr>
          <a:lstStyle>
            <a:lvl1pPr algn="l">
              <a:defRPr sz="6000" u="sng" baseline="0">
                <a:solidFill>
                  <a:schemeClr val="bg1"/>
                </a:solidFill>
                <a:uFill>
                  <a:solidFill>
                    <a:schemeClr val="bg1"/>
                  </a:solidFill>
                </a:u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8724927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CEC522-86B7-74F7-903F-2C624551ADD4}"/>
              </a:ext>
            </a:extLst>
          </p:cNvPr>
          <p:cNvGraphicFramePr>
            <a:graphicFrameLocks noChangeAspect="1"/>
          </p:cNvGraphicFramePr>
          <p:nvPr userDrawn="1">
            <p:custDataLst>
              <p:tags r:id="rId1"/>
            </p:custDataLst>
            <p:extLst>
              <p:ext uri="{D42A27DB-BD31-4B8C-83A1-F6EECF244321}">
                <p14:modId xmlns:p14="http://schemas.microsoft.com/office/powerpoint/2010/main" val="871052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D9CEC522-86B7-74F7-903F-2C624551AD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311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73BCC1-9882-8E27-0418-41D725BD50A1}"/>
              </a:ext>
            </a:extLst>
          </p:cNvPr>
          <p:cNvGraphicFramePr>
            <a:graphicFrameLocks noChangeAspect="1"/>
          </p:cNvGraphicFramePr>
          <p:nvPr userDrawn="1">
            <p:custDataLst>
              <p:tags r:id="rId1"/>
            </p:custDataLst>
            <p:extLst>
              <p:ext uri="{D42A27DB-BD31-4B8C-83A1-F6EECF244321}">
                <p14:modId xmlns:p14="http://schemas.microsoft.com/office/powerpoint/2010/main" val="2515652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873BCC1-9882-8E27-0418-41D725BD50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79873594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9185B8-B28E-F8A0-CA2F-F8DDDDA87A76}"/>
              </a:ext>
            </a:extLst>
          </p:cNvPr>
          <p:cNvGraphicFramePr>
            <a:graphicFrameLocks noChangeAspect="1"/>
          </p:cNvGraphicFramePr>
          <p:nvPr userDrawn="1">
            <p:custDataLst>
              <p:tags r:id="rId1"/>
            </p:custDataLst>
            <p:extLst>
              <p:ext uri="{D42A27DB-BD31-4B8C-83A1-F6EECF244321}">
                <p14:modId xmlns:p14="http://schemas.microsoft.com/office/powerpoint/2010/main" val="1377529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19185B8-B28E-F8A0-CA2F-F8DDDDA87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3658556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387C8D-149E-A41A-4E30-51548753182D}"/>
              </a:ext>
            </a:extLst>
          </p:cNvPr>
          <p:cNvGraphicFramePr>
            <a:graphicFrameLocks noChangeAspect="1"/>
          </p:cNvGraphicFramePr>
          <p:nvPr userDrawn="1">
            <p:custDataLst>
              <p:tags r:id="rId1"/>
            </p:custDataLst>
            <p:extLst>
              <p:ext uri="{D42A27DB-BD31-4B8C-83A1-F6EECF244321}">
                <p14:modId xmlns:p14="http://schemas.microsoft.com/office/powerpoint/2010/main" val="241162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A387C8D-149E-A41A-4E30-5154875318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11486188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8BF9E0-2B8B-0BBC-8F02-960D7C342701}"/>
              </a:ext>
            </a:extLst>
          </p:cNvPr>
          <p:cNvGraphicFramePr>
            <a:graphicFrameLocks noChangeAspect="1"/>
          </p:cNvGraphicFramePr>
          <p:nvPr userDrawn="1">
            <p:custDataLst>
              <p:tags r:id="rId1"/>
            </p:custDataLst>
            <p:extLst>
              <p:ext uri="{D42A27DB-BD31-4B8C-83A1-F6EECF244321}">
                <p14:modId xmlns:p14="http://schemas.microsoft.com/office/powerpoint/2010/main" val="71395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318BF9E0-2B8B-0BBC-8F02-960D7C3427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6064321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098387-3852-7084-2DEB-71C77B49AA1F}"/>
              </a:ext>
            </a:extLst>
          </p:cNvPr>
          <p:cNvGraphicFramePr>
            <a:graphicFrameLocks noChangeAspect="1"/>
          </p:cNvGraphicFramePr>
          <p:nvPr userDrawn="1">
            <p:custDataLst>
              <p:tags r:id="rId1"/>
            </p:custDataLst>
            <p:extLst>
              <p:ext uri="{D42A27DB-BD31-4B8C-83A1-F6EECF244321}">
                <p14:modId xmlns:p14="http://schemas.microsoft.com/office/powerpoint/2010/main" val="318726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F098387-3852-7084-2DEB-71C77B49AA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2974713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78B54F-CAC1-F845-92A2-3E2255F4C2A8}"/>
              </a:ext>
            </a:extLst>
          </p:cNvPr>
          <p:cNvGraphicFramePr>
            <a:graphicFrameLocks noChangeAspect="1"/>
          </p:cNvGraphicFramePr>
          <p:nvPr userDrawn="1">
            <p:custDataLst>
              <p:tags r:id="rId1"/>
            </p:custDataLst>
            <p:extLst>
              <p:ext uri="{D42A27DB-BD31-4B8C-83A1-F6EECF244321}">
                <p14:modId xmlns:p14="http://schemas.microsoft.com/office/powerpoint/2010/main" val="4280904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378B54F-CAC1-F845-92A2-3E2255F4C2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0183416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D16BF5-CA48-CF45-6516-698E92E9802C}"/>
              </a:ext>
            </a:extLst>
          </p:cNvPr>
          <p:cNvGraphicFramePr>
            <a:graphicFrameLocks noChangeAspect="1"/>
          </p:cNvGraphicFramePr>
          <p:nvPr userDrawn="1">
            <p:custDataLst>
              <p:tags r:id="rId1"/>
            </p:custDataLst>
            <p:extLst>
              <p:ext uri="{D42A27DB-BD31-4B8C-83A1-F6EECF244321}">
                <p14:modId xmlns:p14="http://schemas.microsoft.com/office/powerpoint/2010/main" val="3516355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1D16BF5-CA48-CF45-6516-698E92E980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645106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arge title only">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7422167-B00A-4CA3-A0B5-86BA7803D925}"/>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pPr/>
              <a:t>‹#›</a:t>
            </a:fld>
            <a:endParaRPr lang="en-AU"/>
          </a:p>
        </p:txBody>
      </p:sp>
      <p:sp>
        <p:nvSpPr>
          <p:cNvPr id="7" name="Footer Placeholder 36">
            <a:extLst>
              <a:ext uri="{FF2B5EF4-FFF2-40B4-BE49-F238E27FC236}">
                <a16:creationId xmlns:a16="http://schemas.microsoft.com/office/drawing/2014/main" id="{11ECC45D-B018-41CE-9D71-3918F4393B6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endParaRPr lang="en-AU"/>
          </a:p>
        </p:txBody>
      </p:sp>
      <p:sp>
        <p:nvSpPr>
          <p:cNvPr id="5" name="Text Placeholder 234">
            <a:extLst>
              <a:ext uri="{FF2B5EF4-FFF2-40B4-BE49-F238E27FC236}">
                <a16:creationId xmlns:a16="http://schemas.microsoft.com/office/drawing/2014/main" id="{CCCF6832-01A1-4B79-BAC8-78EF9AC89730}"/>
              </a:ext>
            </a:extLst>
          </p:cNvPr>
          <p:cNvSpPr>
            <a:spLocks noGrp="1"/>
          </p:cNvSpPr>
          <p:nvPr>
            <p:ph type="body" sz="quarter" idx="15" hasCustomPrompt="1"/>
          </p:nvPr>
        </p:nvSpPr>
        <p:spPr>
          <a:xfrm>
            <a:off x="425170" y="1032952"/>
            <a:ext cx="7067830"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
        <p:nvSpPr>
          <p:cNvPr id="9" name="Título 2">
            <a:extLst>
              <a:ext uri="{FF2B5EF4-FFF2-40B4-BE49-F238E27FC236}">
                <a16:creationId xmlns:a16="http://schemas.microsoft.com/office/drawing/2014/main" id="{B44654C9-9AE2-456D-BE89-4CB8D8F1213C}"/>
              </a:ext>
            </a:extLst>
          </p:cNvPr>
          <p:cNvSpPr>
            <a:spLocks noGrp="1"/>
          </p:cNvSpPr>
          <p:nvPr>
            <p:ph type="title" hasCustomPrompt="1"/>
          </p:nvPr>
        </p:nvSpPr>
        <p:spPr>
          <a:xfrm>
            <a:off x="425169" y="410442"/>
            <a:ext cx="5489855" cy="207818"/>
          </a:xfrm>
        </p:spPr>
        <p:txBody>
          <a:bodyPr anchor="ctr" anchorCtr="0">
            <a:normAutofit/>
          </a:bodyPr>
          <a:lstStyle>
            <a:lvl1pPr>
              <a:defRPr sz="900">
                <a:solidFill>
                  <a:schemeClr val="tx1"/>
                </a:solidFill>
                <a:latin typeface="+mn-lt"/>
              </a:defRPr>
            </a:lvl1pPr>
          </a:lstStyle>
          <a:p>
            <a:r>
              <a:rPr lang="en-AU"/>
              <a:t>Chapter name here</a:t>
            </a:r>
          </a:p>
        </p:txBody>
      </p:sp>
    </p:spTree>
    <p:extLst>
      <p:ext uri="{BB962C8B-B14F-4D97-AF65-F5344CB8AC3E}">
        <p14:creationId xmlns:p14="http://schemas.microsoft.com/office/powerpoint/2010/main" val="190223348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E64D4-4754-3BDF-D06D-66BE2AE345E3}"/>
              </a:ext>
            </a:extLst>
          </p:cNvPr>
          <p:cNvGraphicFramePr>
            <a:graphicFrameLocks noChangeAspect="1"/>
          </p:cNvGraphicFramePr>
          <p:nvPr userDrawn="1">
            <p:custDataLst>
              <p:tags r:id="rId1"/>
            </p:custDataLst>
            <p:extLst>
              <p:ext uri="{D42A27DB-BD31-4B8C-83A1-F6EECF244321}">
                <p14:modId xmlns:p14="http://schemas.microsoft.com/office/powerpoint/2010/main" val="101834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5CE64D4-4754-3BDF-D06D-66BE2AE345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a:xfrm>
            <a:off x="11680723" y="6453120"/>
            <a:ext cx="490715" cy="365125"/>
          </a:xfrm>
        </p:spPr>
        <p:txBody>
          <a:bodyPr>
            <a:noAutofit/>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51672223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B91857-1A12-C63C-86CD-1CF7C7049264}"/>
              </a:ext>
            </a:extLst>
          </p:cNvPr>
          <p:cNvGraphicFramePr>
            <a:graphicFrameLocks noChangeAspect="1"/>
          </p:cNvGraphicFramePr>
          <p:nvPr userDrawn="1">
            <p:custDataLst>
              <p:tags r:id="rId1"/>
            </p:custDataLst>
            <p:extLst>
              <p:ext uri="{D42A27DB-BD31-4B8C-83A1-F6EECF244321}">
                <p14:modId xmlns:p14="http://schemas.microsoft.com/office/powerpoint/2010/main" val="3059310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FB91857-1A12-C63C-86CD-1CF7C70492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3981680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7528BB-2242-8EFD-0FF1-6BBCB51B4954}"/>
              </a:ext>
            </a:extLst>
          </p:cNvPr>
          <p:cNvGraphicFramePr>
            <a:graphicFrameLocks noChangeAspect="1"/>
          </p:cNvGraphicFramePr>
          <p:nvPr userDrawn="1">
            <p:custDataLst>
              <p:tags r:id="rId1"/>
            </p:custDataLst>
            <p:extLst>
              <p:ext uri="{D42A27DB-BD31-4B8C-83A1-F6EECF244321}">
                <p14:modId xmlns:p14="http://schemas.microsoft.com/office/powerpoint/2010/main" val="93772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BE7528BB-2242-8EFD-0FF1-6BBCB51B49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99438634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1227BA-E29F-469B-523E-958B1C9DE62D}"/>
              </a:ext>
            </a:extLst>
          </p:cNvPr>
          <p:cNvGraphicFramePr>
            <a:graphicFrameLocks noChangeAspect="1"/>
          </p:cNvGraphicFramePr>
          <p:nvPr userDrawn="1">
            <p:custDataLst>
              <p:tags r:id="rId1"/>
            </p:custDataLst>
            <p:extLst>
              <p:ext uri="{D42A27DB-BD31-4B8C-83A1-F6EECF244321}">
                <p14:modId xmlns:p14="http://schemas.microsoft.com/office/powerpoint/2010/main" val="3744364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0C1227BA-E29F-469B-523E-958B1C9DE6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5159234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D29650-E82E-01AF-8CAD-AB737392358F}"/>
              </a:ext>
            </a:extLst>
          </p:cNvPr>
          <p:cNvGraphicFramePr>
            <a:graphicFrameLocks noChangeAspect="1"/>
          </p:cNvGraphicFramePr>
          <p:nvPr userDrawn="1">
            <p:custDataLst>
              <p:tags r:id="rId1"/>
            </p:custDataLst>
            <p:extLst>
              <p:ext uri="{D42A27DB-BD31-4B8C-83A1-F6EECF244321}">
                <p14:modId xmlns:p14="http://schemas.microsoft.com/office/powerpoint/2010/main" val="56766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21D29650-E82E-01AF-8CAD-AB73739235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3567553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FBD82B-3549-6989-8477-008355E4BD48}"/>
              </a:ext>
            </a:extLst>
          </p:cNvPr>
          <p:cNvGraphicFramePr>
            <a:graphicFrameLocks noChangeAspect="1"/>
          </p:cNvGraphicFramePr>
          <p:nvPr userDrawn="1">
            <p:custDataLst>
              <p:tags r:id="rId1"/>
            </p:custDataLst>
            <p:extLst>
              <p:ext uri="{D42A27DB-BD31-4B8C-83A1-F6EECF244321}">
                <p14:modId xmlns:p14="http://schemas.microsoft.com/office/powerpoint/2010/main" val="105764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EFBD82B-3549-6989-8477-008355E4B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pic>
        <p:nvPicPr>
          <p:cNvPr id="2"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284965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Content Slide - No Background ">
    <p:bg>
      <p:bgPr>
        <a:solidFill>
          <a:schemeClr val="tx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FCEC034A-BAFA-1A49-A7C2-3C2204CDD7B8}"/>
              </a:ext>
            </a:extLst>
          </p:cNvPr>
          <p:cNvSpPr>
            <a:spLocks noGrp="1"/>
          </p:cNvSpPr>
          <p:nvPr>
            <p:ph type="ftr" sz="quarter" idx="55"/>
          </p:nvPr>
        </p:nvSpPr>
        <p:spPr>
          <a:xfrm>
            <a:off x="7315200" y="6533603"/>
            <a:ext cx="4114800" cy="198318"/>
          </a:xfrm>
          <a:prstGeom prst="rect">
            <a:avLst/>
          </a:prstGeom>
        </p:spPr>
        <p:txBody>
          <a:bodyPr/>
          <a:lstStyle>
            <a:lvl1pPr algn="r">
              <a:defRPr sz="800">
                <a:solidFill>
                  <a:schemeClr val="tx1">
                    <a:lumMod val="65000"/>
                  </a:schemeClr>
                </a:solidFill>
              </a:defRPr>
            </a:lvl1pPr>
          </a:lstStyle>
          <a:p>
            <a:pPr defTabSz="228600">
              <a:spcAft>
                <a:spcPts val="1200"/>
              </a:spcAft>
              <a:defRPr/>
            </a:pPr>
            <a:endParaRPr lang="en-GB"/>
          </a:p>
        </p:txBody>
      </p:sp>
      <p:sp>
        <p:nvSpPr>
          <p:cNvPr id="14" name="Slide Number Placeholder 6">
            <a:extLst>
              <a:ext uri="{FF2B5EF4-FFF2-40B4-BE49-F238E27FC236}">
                <a16:creationId xmlns:a16="http://schemas.microsoft.com/office/drawing/2014/main" id="{274547F6-44EF-D345-9678-AD6B29470B22}"/>
              </a:ext>
            </a:extLst>
          </p:cNvPr>
          <p:cNvSpPr>
            <a:spLocks noGrp="1"/>
          </p:cNvSpPr>
          <p:nvPr>
            <p:ph type="sldNum" sz="quarter" idx="56"/>
          </p:nvPr>
        </p:nvSpPr>
        <p:spPr>
          <a:xfrm>
            <a:off x="11484746" y="6522868"/>
            <a:ext cx="326254" cy="201168"/>
          </a:xfrm>
          <a:prstGeom prst="rect">
            <a:avLst/>
          </a:prstGeom>
        </p:spPr>
        <p:txBody>
          <a:bodyPr/>
          <a:lstStyle>
            <a:lvl1pPr>
              <a:defRPr sz="800">
                <a:solidFill>
                  <a:schemeClr val="tx1">
                    <a:lumMod val="65000"/>
                  </a:schemeClr>
                </a:solidFill>
              </a:defRPr>
            </a:lvl1pPr>
          </a:lstStyle>
          <a:p>
            <a:fld id="{1F90F471-3972-4120-B8B3-0237DE626C35}" type="slidenum">
              <a:rPr lang="en-US" smtClean="0"/>
              <a:pPr/>
              <a:t>‹#›</a:t>
            </a:fld>
            <a:endParaRPr lang="en-US"/>
          </a:p>
        </p:txBody>
      </p:sp>
      <p:sp>
        <p:nvSpPr>
          <p:cNvPr id="15" name="GTS_WH" descr="Accenture Greater Than symbol in white">
            <a:extLst>
              <a:ext uri="{FF2B5EF4-FFF2-40B4-BE49-F238E27FC236}">
                <a16:creationId xmlns:a16="http://schemas.microsoft.com/office/drawing/2014/main" id="{BFF44FA5-B684-4C41-8D4E-54BA676F8CBE}"/>
              </a:ext>
            </a:extLst>
          </p:cNvPr>
          <p:cNvSpPr>
            <a:spLocks noChangeAspect="1"/>
          </p:cNvSpPr>
          <p:nvPr userDrawn="1"/>
        </p:nvSpPr>
        <p:spPr bwMode="black">
          <a:xfrm>
            <a:off x="381468" y="6516519"/>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Placeholder 4">
            <a:extLst>
              <a:ext uri="{FF2B5EF4-FFF2-40B4-BE49-F238E27FC236}">
                <a16:creationId xmlns:a16="http://schemas.microsoft.com/office/drawing/2014/main" id="{DBA2FD50-DEE4-AD45-9604-7A7A6AB76A80}"/>
              </a:ext>
            </a:extLst>
          </p:cNvPr>
          <p:cNvSpPr>
            <a:spLocks noGrp="1"/>
          </p:cNvSpPr>
          <p:nvPr>
            <p:ph type="body" sz="quarter" idx="57"/>
          </p:nvPr>
        </p:nvSpPr>
        <p:spPr>
          <a:xfrm>
            <a:off x="-122315" y="2250512"/>
            <a:ext cx="10841727" cy="4351048"/>
          </a:xfrm>
        </p:spPr>
        <p:txBody>
          <a:bodyPr/>
          <a:lstStyle>
            <a:lvl1pPr marL="0" indent="0">
              <a:buFontTx/>
              <a:buNone/>
              <a:defRPr sz="2000" b="0" i="0">
                <a:solidFill>
                  <a:schemeClr val="bg1"/>
                </a:solidFill>
                <a:latin typeface="Graphik" panose="020B0503030202060203" pitchFamily="34" charset="77"/>
              </a:defRPr>
            </a:lvl1pPr>
            <a:lvl2pPr marL="228600" indent="0">
              <a:buFontTx/>
              <a:buNone/>
              <a:defRPr sz="2000" b="0" i="0">
                <a:solidFill>
                  <a:schemeClr val="bg1"/>
                </a:solidFill>
                <a:latin typeface="Graphik" panose="020B0503030202060203" pitchFamily="34" charset="77"/>
              </a:defRPr>
            </a:lvl2pPr>
            <a:lvl3pPr marL="457200" indent="0">
              <a:buFontTx/>
              <a:buNone/>
              <a:defRPr sz="2000" b="0" i="0">
                <a:solidFill>
                  <a:schemeClr val="bg1"/>
                </a:solidFill>
                <a:latin typeface="Graphik" panose="020B0503030202060203" pitchFamily="34" charset="77"/>
              </a:defRPr>
            </a:lvl3pPr>
            <a:lvl4pPr marL="685800" indent="0">
              <a:buFontTx/>
              <a:buNone/>
              <a:defRPr sz="2000" b="0" i="0">
                <a:solidFill>
                  <a:schemeClr val="bg1"/>
                </a:solidFill>
                <a:latin typeface="Graphik" panose="020B0503030202060203" pitchFamily="34" charset="77"/>
              </a:defRPr>
            </a:lvl4pPr>
            <a:lvl5pPr marL="914400" indent="0">
              <a:buFontTx/>
              <a:buNone/>
              <a:defRPr sz="2000" b="0" i="0">
                <a:solidFill>
                  <a:schemeClr val="bg1"/>
                </a:solidFill>
                <a:latin typeface="Graphik"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9B9295C5-A533-BC42-AAE0-CF55BAA6914B}"/>
              </a:ext>
            </a:extLst>
          </p:cNvPr>
          <p:cNvSpPr>
            <a:spLocks noGrp="1"/>
          </p:cNvSpPr>
          <p:nvPr>
            <p:ph type="body" sz="quarter" idx="58" hasCustomPrompt="1"/>
          </p:nvPr>
        </p:nvSpPr>
        <p:spPr>
          <a:xfrm>
            <a:off x="377415" y="331788"/>
            <a:ext cx="10841727" cy="476250"/>
          </a:xfrm>
        </p:spPr>
        <p:txBody>
          <a:bodyPr/>
          <a:lstStyle>
            <a:lvl1pPr marL="0" indent="0" algn="l" defTabSz="914400" rtl="0" eaLnBrk="1" latinLnBrk="0" hangingPunct="1">
              <a:lnSpc>
                <a:spcPct val="80000"/>
              </a:lnSpc>
              <a:spcBef>
                <a:spcPct val="0"/>
              </a:spcBef>
              <a:buNone/>
              <a:defRPr lang="en-US" sz="3200" b="1" i="0" kern="1200" dirty="0">
                <a:solidFill>
                  <a:schemeClr val="bg1"/>
                </a:solidFill>
                <a:latin typeface="+mn-lt"/>
                <a:ea typeface="+mn-ea"/>
                <a:cs typeface="+mn-cs"/>
              </a:defRPr>
            </a:lvl1pPr>
          </a:lstStyle>
          <a:p>
            <a:pPr lvl="0"/>
            <a:r>
              <a:rPr lang="en-US"/>
              <a:t>Click here to edit title</a:t>
            </a:r>
          </a:p>
        </p:txBody>
      </p:sp>
      <p:sp>
        <p:nvSpPr>
          <p:cNvPr id="9" name="Text Placeholder 8">
            <a:extLst>
              <a:ext uri="{FF2B5EF4-FFF2-40B4-BE49-F238E27FC236}">
                <a16:creationId xmlns:a16="http://schemas.microsoft.com/office/drawing/2014/main" id="{D329F29C-71CE-EB4A-906E-DCB5BB3B2B9C}"/>
              </a:ext>
            </a:extLst>
          </p:cNvPr>
          <p:cNvSpPr>
            <a:spLocks noGrp="1"/>
          </p:cNvSpPr>
          <p:nvPr>
            <p:ph type="body" sz="quarter" idx="59" hasCustomPrompt="1"/>
          </p:nvPr>
        </p:nvSpPr>
        <p:spPr>
          <a:xfrm>
            <a:off x="377415" y="808038"/>
            <a:ext cx="10841727" cy="366338"/>
          </a:xfrm>
        </p:spPr>
        <p:txBody>
          <a:bodyPr/>
          <a:lstStyle>
            <a:lvl1pPr marL="0" indent="0">
              <a:buNone/>
              <a:defRPr sz="2400">
                <a:solidFill>
                  <a:schemeClr val="accent2"/>
                </a:solidFill>
              </a:defRPr>
            </a:lvl1pPr>
          </a:lstStyle>
          <a:p>
            <a:pPr lvl="0"/>
            <a:r>
              <a:rPr lang="en-US"/>
              <a:t>Click here to edit subtitle</a:t>
            </a:r>
          </a:p>
        </p:txBody>
      </p:sp>
      <p:sp>
        <p:nvSpPr>
          <p:cNvPr id="8" name="TextBox 7">
            <a:extLst>
              <a:ext uri="{FF2B5EF4-FFF2-40B4-BE49-F238E27FC236}">
                <a16:creationId xmlns:a16="http://schemas.microsoft.com/office/drawing/2014/main" id="{A744A611-ACAD-4BC6-9781-873F5B7EBC76}"/>
              </a:ext>
            </a:extLst>
          </p:cNvPr>
          <p:cNvSpPr txBox="1"/>
          <p:nvPr userDrawn="1"/>
        </p:nvSpPr>
        <p:spPr>
          <a:xfrm>
            <a:off x="10330475" y="53162"/>
            <a:ext cx="1893424" cy="329609"/>
          </a:xfrm>
          <a:prstGeom prst="rect">
            <a:avLst/>
          </a:prstGeom>
          <a:ln w="6350">
            <a:noFill/>
            <a:miter lim="800000"/>
          </a:ln>
        </p:spPr>
        <p:txBody>
          <a:bodyPr vert="horz" wrap="square" lIns="0" tIns="0" rIns="0" bIns="0" rtlCol="0">
            <a:noAutofit/>
          </a:bodyPr>
          <a:lstStyle/>
          <a:p>
            <a:pPr marL="0" marR="0" lvl="0" indent="0" algn="ctr" defTabSz="914126"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0000"/>
                </a:solidFill>
                <a:effectLst/>
                <a:uLnTx/>
                <a:uFillTx/>
                <a:latin typeface="+mn-lt"/>
                <a:ea typeface="+mn-ea"/>
                <a:cs typeface="+mn-cs"/>
              </a:rPr>
              <a:t>EXAMPLE</a:t>
            </a:r>
          </a:p>
        </p:txBody>
      </p:sp>
    </p:spTree>
    <p:extLst>
      <p:ext uri="{BB962C8B-B14F-4D97-AF65-F5344CB8AC3E}">
        <p14:creationId xmlns:p14="http://schemas.microsoft.com/office/powerpoint/2010/main" val="35561463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cSld name="1_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05189601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Text over 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E64D4-4754-3BDF-D06D-66BE2AE345E3}"/>
              </a:ext>
            </a:extLst>
          </p:cNvPr>
          <p:cNvGraphicFramePr>
            <a:graphicFrameLocks noChangeAspect="1"/>
          </p:cNvGraphicFramePr>
          <p:nvPr userDrawn="1">
            <p:custDataLst>
              <p:tags r:id="rId1"/>
            </p:custDataLst>
            <p:extLst>
              <p:ext uri="{D42A27DB-BD31-4B8C-83A1-F6EECF244321}">
                <p14:modId xmlns:p14="http://schemas.microsoft.com/office/powerpoint/2010/main" val="101834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5CE64D4-4754-3BDF-D06D-66BE2AE345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35052358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_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662819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vider_02_Numbered">
  <p:cSld name="Divider_02_Numbere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599500" y="2816367"/>
            <a:ext cx="5446000" cy="10604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202124"/>
              </a:buClr>
              <a:buSzPts val="1400"/>
              <a:buFont typeface="Google Sans"/>
              <a:buNone/>
              <a:defRPr sz="5333" b="1">
                <a:latin typeface="Google Sans"/>
                <a:ea typeface="Google Sans"/>
                <a:cs typeface="Google Sans"/>
                <a:sym typeface="Google Sans"/>
              </a:defRPr>
            </a:lvl1pPr>
            <a:lvl2pPr lvl="1" algn="l">
              <a:lnSpc>
                <a:spcPct val="115000"/>
              </a:lnSpc>
              <a:spcBef>
                <a:spcPts val="0"/>
              </a:spcBef>
              <a:spcAft>
                <a:spcPts val="0"/>
              </a:spcAft>
              <a:buSzPts val="1400"/>
              <a:buFont typeface="Google Sans"/>
              <a:buNone/>
              <a:defRPr b="1">
                <a:latin typeface="Google Sans"/>
                <a:ea typeface="Google Sans"/>
                <a:cs typeface="Google Sans"/>
                <a:sym typeface="Google Sans"/>
              </a:defRPr>
            </a:lvl2pPr>
            <a:lvl3pPr lvl="2" algn="l">
              <a:lnSpc>
                <a:spcPct val="115000"/>
              </a:lnSpc>
              <a:spcBef>
                <a:spcPts val="0"/>
              </a:spcBef>
              <a:spcAft>
                <a:spcPts val="0"/>
              </a:spcAft>
              <a:buSzPts val="1400"/>
              <a:buFont typeface="Google Sans"/>
              <a:buNone/>
              <a:defRPr b="1">
                <a:latin typeface="Google Sans"/>
                <a:ea typeface="Google Sans"/>
                <a:cs typeface="Google Sans"/>
                <a:sym typeface="Google Sans"/>
              </a:defRPr>
            </a:lvl3pPr>
            <a:lvl4pPr lvl="3" algn="l">
              <a:lnSpc>
                <a:spcPct val="115000"/>
              </a:lnSpc>
              <a:spcBef>
                <a:spcPts val="0"/>
              </a:spcBef>
              <a:spcAft>
                <a:spcPts val="0"/>
              </a:spcAft>
              <a:buSzPts val="1400"/>
              <a:buFont typeface="Google Sans"/>
              <a:buNone/>
              <a:defRPr b="1">
                <a:latin typeface="Google Sans"/>
                <a:ea typeface="Google Sans"/>
                <a:cs typeface="Google Sans"/>
                <a:sym typeface="Google Sans"/>
              </a:defRPr>
            </a:lvl4pPr>
            <a:lvl5pPr lvl="4" algn="l">
              <a:lnSpc>
                <a:spcPct val="115000"/>
              </a:lnSpc>
              <a:spcBef>
                <a:spcPts val="0"/>
              </a:spcBef>
              <a:spcAft>
                <a:spcPts val="0"/>
              </a:spcAft>
              <a:buSzPts val="1400"/>
              <a:buFont typeface="Google Sans"/>
              <a:buNone/>
              <a:defRPr b="1">
                <a:latin typeface="Google Sans"/>
                <a:ea typeface="Google Sans"/>
                <a:cs typeface="Google Sans"/>
                <a:sym typeface="Google Sans"/>
              </a:defRPr>
            </a:lvl5pPr>
            <a:lvl6pPr lvl="5" algn="l">
              <a:lnSpc>
                <a:spcPct val="115000"/>
              </a:lnSpc>
              <a:spcBef>
                <a:spcPts val="0"/>
              </a:spcBef>
              <a:spcAft>
                <a:spcPts val="0"/>
              </a:spcAft>
              <a:buSzPts val="1400"/>
              <a:buFont typeface="Google Sans"/>
              <a:buNone/>
              <a:defRPr b="1">
                <a:latin typeface="Google Sans"/>
                <a:ea typeface="Google Sans"/>
                <a:cs typeface="Google Sans"/>
                <a:sym typeface="Google Sans"/>
              </a:defRPr>
            </a:lvl6pPr>
            <a:lvl7pPr lvl="6" algn="l">
              <a:lnSpc>
                <a:spcPct val="115000"/>
              </a:lnSpc>
              <a:spcBef>
                <a:spcPts val="0"/>
              </a:spcBef>
              <a:spcAft>
                <a:spcPts val="0"/>
              </a:spcAft>
              <a:buSzPts val="1400"/>
              <a:buFont typeface="Google Sans"/>
              <a:buNone/>
              <a:defRPr b="1">
                <a:latin typeface="Google Sans"/>
                <a:ea typeface="Google Sans"/>
                <a:cs typeface="Google Sans"/>
                <a:sym typeface="Google Sans"/>
              </a:defRPr>
            </a:lvl7pPr>
            <a:lvl8pPr lvl="7" algn="l">
              <a:lnSpc>
                <a:spcPct val="115000"/>
              </a:lnSpc>
              <a:spcBef>
                <a:spcPts val="0"/>
              </a:spcBef>
              <a:spcAft>
                <a:spcPts val="0"/>
              </a:spcAft>
              <a:buSzPts val="1400"/>
              <a:buFont typeface="Google Sans"/>
              <a:buNone/>
              <a:defRPr b="1">
                <a:latin typeface="Google Sans"/>
                <a:ea typeface="Google Sans"/>
                <a:cs typeface="Google Sans"/>
                <a:sym typeface="Google Sans"/>
              </a:defRPr>
            </a:lvl8pPr>
            <a:lvl9pPr lvl="8" algn="l">
              <a:lnSpc>
                <a:spcPct val="115000"/>
              </a:lnSpc>
              <a:spcBef>
                <a:spcPts val="0"/>
              </a:spcBef>
              <a:spcAft>
                <a:spcPts val="0"/>
              </a:spcAft>
              <a:buSzPts val="1400"/>
              <a:buFont typeface="Google Sans"/>
              <a:buNone/>
              <a:defRPr b="1">
                <a:latin typeface="Google Sans"/>
                <a:ea typeface="Google Sans"/>
                <a:cs typeface="Google Sans"/>
                <a:sym typeface="Google Sans"/>
              </a:defRPr>
            </a:lvl9pPr>
          </a:lstStyle>
          <a:p>
            <a:endParaRPr/>
          </a:p>
        </p:txBody>
      </p:sp>
      <p:sp>
        <p:nvSpPr>
          <p:cNvPr id="2" name="Slide Number Placeholder 2">
            <a:extLst>
              <a:ext uri="{FF2B5EF4-FFF2-40B4-BE49-F238E27FC236}">
                <a16:creationId xmlns:a16="http://schemas.microsoft.com/office/drawing/2014/main" id="{E3ED73A0-B8B6-4007-794F-C150AC274478}"/>
              </a:ext>
            </a:extLst>
          </p:cNvPr>
          <p:cNvSpPr>
            <a:spLocks noGrp="1"/>
          </p:cNvSpPr>
          <p:nvPr>
            <p:ph type="sldNum" sz="quarter" idx="10"/>
          </p:nvPr>
        </p:nvSpPr>
        <p:spPr>
          <a:xfrm>
            <a:off x="11330940" y="6155346"/>
            <a:ext cx="365760" cy="365125"/>
          </a:xfrm>
          <a:prstGeom prst="rect">
            <a:avLst/>
          </a:prstGeom>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12514082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ED766D8-95C5-4C03-8A67-1E18D98B51AB}"/>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endParaRPr lang="en-GB"/>
          </a:p>
        </p:txBody>
      </p:sp>
      <p:sp>
        <p:nvSpPr>
          <p:cNvPr id="5" name="Slide Number Placeholder 3">
            <a:extLst>
              <a:ext uri="{FF2B5EF4-FFF2-40B4-BE49-F238E27FC236}">
                <a16:creationId xmlns:a16="http://schemas.microsoft.com/office/drawing/2014/main" id="{37E788A2-2324-4170-8766-EA719AFFFE2E}"/>
              </a:ext>
            </a:extLst>
          </p:cNvPr>
          <p:cNvSpPr>
            <a:spLocks noGrp="1"/>
          </p:cNvSpPr>
          <p:nvPr>
            <p:ph type="sldNum" sz="quarter" idx="4"/>
          </p:nvPr>
        </p:nvSpPr>
        <p:spPr>
          <a:xfrm>
            <a:off x="11484746" y="6490025"/>
            <a:ext cx="326254" cy="201168"/>
          </a:xfrm>
          <a:prstGeom prst="rect">
            <a:avLst/>
          </a:prstGeom>
        </p:spPr>
        <p:txBody>
          <a:bodyPr vert="horz" wrap="none" lIns="0" tIns="0" rIns="0" bIns="0" rtlCol="0" anchor="ctr"/>
          <a:lstStyle>
            <a:lvl1pPr algn="r">
              <a:defRPr sz="800">
                <a:solidFill>
                  <a:schemeClr val="tx1"/>
                </a:solidFill>
              </a:defRPr>
            </a:lvl1pPr>
          </a:lstStyle>
          <a:p>
            <a:fld id="{1F90F471-3972-4120-B8B3-0237DE626C35}" type="slidenum">
              <a:rPr lang="en-US" smtClean="0"/>
              <a:pPr/>
              <a:t>‹#›</a:t>
            </a:fld>
            <a:endParaRPr lang="en-US"/>
          </a:p>
        </p:txBody>
      </p:sp>
      <p:sp>
        <p:nvSpPr>
          <p:cNvPr id="6" name="Title 6">
            <a:extLst>
              <a:ext uri="{FF2B5EF4-FFF2-40B4-BE49-F238E27FC236}">
                <a16:creationId xmlns:a16="http://schemas.microsoft.com/office/drawing/2014/main" id="{DE0AEF0A-947A-4B80-9CB2-99EC9F0E9020}"/>
              </a:ext>
            </a:extLst>
          </p:cNvPr>
          <p:cNvSpPr>
            <a:spLocks noGrp="1"/>
          </p:cNvSpPr>
          <p:nvPr>
            <p:ph type="title" hasCustomPrompt="1"/>
          </p:nvPr>
        </p:nvSpPr>
        <p:spPr>
          <a:xfrm>
            <a:off x="476264" y="546103"/>
            <a:ext cx="10834864" cy="615784"/>
          </a:xfrm>
          <a:prstGeom prst="rect">
            <a:avLst/>
          </a:prstGeom>
        </p:spPr>
        <p:txBody>
          <a:bodyPr lIns="0" tIns="0" rIns="0" bIns="0" anchor="t"/>
          <a:lstStyle>
            <a:lvl1pPr>
              <a:lnSpc>
                <a:spcPct val="80000"/>
              </a:lnSpc>
              <a:defRPr sz="4000" b="0" i="0" cap="none" spc="0">
                <a:solidFill>
                  <a:schemeClr val="accent3"/>
                </a:solidFill>
                <a:latin typeface="Graphik-SemiboldItalic" panose="020B0703030202060203" pitchFamily="34" charset="0"/>
              </a:defRPr>
            </a:lvl1pPr>
          </a:lstStyle>
          <a:p>
            <a:r>
              <a:rPr lang="en-US"/>
              <a:t>Slide title goes here</a:t>
            </a:r>
          </a:p>
        </p:txBody>
      </p:sp>
      <p:sp>
        <p:nvSpPr>
          <p:cNvPr id="7" name="Text Placeholder 3">
            <a:extLst>
              <a:ext uri="{FF2B5EF4-FFF2-40B4-BE49-F238E27FC236}">
                <a16:creationId xmlns:a16="http://schemas.microsoft.com/office/drawing/2014/main" id="{9EDDEFB3-ADC8-48AA-8FB8-3C38C7F15252}"/>
              </a:ext>
            </a:extLst>
          </p:cNvPr>
          <p:cNvSpPr>
            <a:spLocks noGrp="1"/>
          </p:cNvSpPr>
          <p:nvPr>
            <p:ph type="body" sz="quarter" idx="12" hasCustomPrompt="1"/>
          </p:nvPr>
        </p:nvSpPr>
        <p:spPr>
          <a:xfrm>
            <a:off x="476264" y="1185897"/>
            <a:ext cx="10834847" cy="384048"/>
          </a:xfrm>
          <a:prstGeom prst="rect">
            <a:avLst/>
          </a:prstGeom>
        </p:spPr>
        <p:txBody>
          <a:bodyPr lIns="0" tIns="0" rIns="0" bIns="0" anchor="t"/>
          <a:lstStyle>
            <a:lvl1pPr marL="0" indent="0">
              <a:spcAft>
                <a:spcPts val="0"/>
              </a:spcAft>
              <a:buNone/>
              <a:defRPr>
                <a:solidFill>
                  <a:schemeClr val="tx1"/>
                </a:solidFill>
                <a:latin typeface="GT Sectra Fine Rg" panose="00000500000000000000" pitchFamily="50" charset="0"/>
              </a:defRPr>
            </a:lvl1pPr>
          </a:lstStyle>
          <a:p>
            <a:pPr lvl="0"/>
            <a:r>
              <a:rPr lang="en-US"/>
              <a:t>Place subtitle here 20pt</a:t>
            </a:r>
          </a:p>
        </p:txBody>
      </p:sp>
    </p:spTree>
    <p:extLst>
      <p:ext uri="{BB962C8B-B14F-4D97-AF65-F5344CB8AC3E}">
        <p14:creationId xmlns:p14="http://schemas.microsoft.com/office/powerpoint/2010/main" val="3137360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8_Title&amp;Subtitle_IBlu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55741" y="554272"/>
            <a:ext cx="11474881" cy="543475"/>
          </a:xfrm>
        </p:spPr>
        <p:txBody>
          <a:bodyPr/>
          <a:lstStyle>
            <a:lvl1pPr algn="ctr">
              <a:defRPr/>
            </a:lvl1pPr>
          </a:lstStyle>
          <a:p>
            <a:r>
              <a:rPr lang="en-US"/>
              <a:t>INSERT MAIN TITLE AT 36PT MIN 30PT</a:t>
            </a:r>
            <a:endParaRPr lang="en-AU"/>
          </a:p>
        </p:txBody>
      </p:sp>
      <p:sp>
        <p:nvSpPr>
          <p:cNvPr id="1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6">
                    <a:lumMod val="40000"/>
                    <a:lumOff val="60000"/>
                  </a:schemeClr>
                </a:solidFill>
              </a:defRPr>
            </a:lvl1pPr>
          </a:lstStyle>
          <a:p>
            <a:r>
              <a:rPr lang="en-US"/>
              <a:t>Insert sub-title here at 24pt, min 20pt</a:t>
            </a:r>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Key Point if Needed</a:t>
            </a:r>
            <a:endParaRPr lang="en-AU"/>
          </a:p>
        </p:txBody>
      </p:sp>
      <p:sp>
        <p:nvSpPr>
          <p:cNvPr id="8" name="Slide Number Placeholder 4">
            <a:extLst>
              <a:ext uri="{FF2B5EF4-FFF2-40B4-BE49-F238E27FC236}">
                <a16:creationId xmlns:a16="http://schemas.microsoft.com/office/drawing/2014/main" id="{126CD34A-CAAA-4ECC-B3B9-1ABA8AA6CB1D}"/>
              </a:ext>
            </a:extLst>
          </p:cNvPr>
          <p:cNvSpPr>
            <a:spLocks noGrp="1"/>
          </p:cNvSpPr>
          <p:nvPr>
            <p:ph type="sldNum" sz="quarter" idx="4"/>
          </p:nvPr>
        </p:nvSpPr>
        <p:spPr>
          <a:xfrm flipH="1">
            <a:off x="11617001" y="6537400"/>
            <a:ext cx="216084" cy="161888"/>
          </a:xfrm>
          <a:prstGeom prst="rect">
            <a:avLst/>
          </a:prstGeom>
        </p:spPr>
        <p:txBody>
          <a:bodyPr vert="horz" wrap="square" lIns="0" tIns="60944" rIns="0" bIns="60944" numCol="1" anchor="ctr" anchorCtr="0" compatLnSpc="1">
            <a:prstTxWarp prst="textNoShape">
              <a:avLst/>
            </a:prstTxWarp>
            <a:noAutofit/>
          </a:bodyPr>
          <a:lstStyle>
            <a:lvl1pPr algn="r">
              <a:defRPr sz="800">
                <a:solidFill>
                  <a:schemeClr val="bg1">
                    <a:lumMod val="50000"/>
                    <a:alpha val="50000"/>
                  </a:schemeClr>
                </a:solidFill>
                <a:latin typeface="+mn-lt"/>
                <a:ea typeface="Roboto Light" panose="02000000000000000000" pitchFamily="2" charset="0"/>
                <a:cs typeface="Gotham Medium" pitchFamily="2" charset="0"/>
              </a:defRPr>
            </a:lvl1pPr>
          </a:lstStyle>
          <a:p>
            <a:pPr>
              <a:defRPr/>
            </a:pPr>
            <a:fld id="{90CBDC3A-D49F-4631-A8C7-55D59B33E5FA}" type="slidenum">
              <a:rPr lang="en-US" smtClean="0"/>
              <a:pPr>
                <a:defRPr/>
              </a:pPr>
              <a:t>‹#›</a:t>
            </a:fld>
            <a:endParaRPr lang="en-US"/>
          </a:p>
        </p:txBody>
      </p:sp>
      <p:sp>
        <p:nvSpPr>
          <p:cNvPr id="11" name="Footer Placeholder 3">
            <a:extLst>
              <a:ext uri="{FF2B5EF4-FFF2-40B4-BE49-F238E27FC236}">
                <a16:creationId xmlns:a16="http://schemas.microsoft.com/office/drawing/2014/main" id="{FF20673B-D93D-4A4E-A0D5-ABF2A8BDAD2C}"/>
              </a:ext>
            </a:extLst>
          </p:cNvPr>
          <p:cNvSpPr>
            <a:spLocks noGrp="1"/>
          </p:cNvSpPr>
          <p:nvPr>
            <p:ph type="ftr" sz="quarter" idx="3"/>
          </p:nvPr>
        </p:nvSpPr>
        <p:spPr>
          <a:xfrm>
            <a:off x="7495798" y="6537399"/>
            <a:ext cx="4141956" cy="161962"/>
          </a:xfrm>
          <a:prstGeom prst="rect">
            <a:avLst/>
          </a:prstGeom>
        </p:spPr>
        <p:txBody>
          <a:bodyPr vert="horz" wrap="square" lIns="0" tIns="60944" rIns="0" bIns="60944" numCol="1" anchor="ctr" anchorCtr="0" compatLnSpc="1">
            <a:prstTxWarp prst="textNoShape">
              <a:avLst/>
            </a:prstTxWarp>
            <a:noAutofit/>
          </a:bodyPr>
          <a:lstStyle>
            <a:lvl1pPr algn="r">
              <a:defRPr lang="en-US" sz="800">
                <a:solidFill>
                  <a:schemeClr val="bg1">
                    <a:lumMod val="50000"/>
                    <a:alpha val="50000"/>
                  </a:schemeClr>
                </a:solidFill>
                <a:latin typeface="+mn-lt"/>
                <a:ea typeface="Roboto Light" panose="02000000000000000000" pitchFamily="2" charset="0"/>
                <a:cs typeface="Gotham Medium" pitchFamily="2" charset="0"/>
              </a:defRPr>
            </a:lvl1pPr>
          </a:lstStyle>
          <a:p>
            <a:endParaRPr lang="en-AU"/>
          </a:p>
        </p:txBody>
      </p:sp>
    </p:spTree>
    <p:extLst>
      <p:ext uri="{BB962C8B-B14F-4D97-AF65-F5344CB8AC3E}">
        <p14:creationId xmlns:p14="http://schemas.microsoft.com/office/powerpoint/2010/main" val="1655158605"/>
      </p:ext>
    </p:extLst>
  </p:cSld>
  <p:clrMapOvr>
    <a:overrideClrMapping bg1="lt1" tx1="dk1" bg2="lt2" tx2="dk2" accent1="accent1" accent2="accent2" accent3="accent3" accent4="accent4" accent5="accent5" accent6="accent6" hlink="hlink" folHlink="folHlink"/>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0_Title_Whit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55741" y="554272"/>
            <a:ext cx="11474881" cy="543475"/>
          </a:xfrm>
        </p:spPr>
        <p:txBody>
          <a:bodyPr/>
          <a:lstStyle>
            <a:lvl1pPr algn="l">
              <a:defRPr>
                <a:solidFill>
                  <a:srgbClr val="183768"/>
                </a:solidFill>
              </a:defRPr>
            </a:lvl1pPr>
          </a:lstStyle>
          <a:p>
            <a:r>
              <a:rPr lang="en-US"/>
              <a:t>INSERT MAIN TITLE AT 36PT MIN 30PT</a:t>
            </a:r>
            <a:endParaRPr lang="en-AU"/>
          </a:p>
        </p:txBody>
      </p:sp>
      <p:sp>
        <p:nvSpPr>
          <p:cNvPr id="4" name="Slide Number Placeholder 2">
            <a:extLst>
              <a:ext uri="{FF2B5EF4-FFF2-40B4-BE49-F238E27FC236}">
                <a16:creationId xmlns:a16="http://schemas.microsoft.com/office/drawing/2014/main" id="{21802072-DDCD-BD71-15C7-3E4A1BDA6281}"/>
              </a:ext>
            </a:extLst>
          </p:cNvPr>
          <p:cNvSpPr>
            <a:spLocks noGrp="1"/>
          </p:cNvSpPr>
          <p:nvPr>
            <p:ph type="sldNum" sz="quarter" idx="4"/>
          </p:nvPr>
        </p:nvSpPr>
        <p:spPr>
          <a:xfrm flipH="1">
            <a:off x="11617001" y="6537400"/>
            <a:ext cx="216084" cy="161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CBDC3A-D49F-4631-A8C7-55D59B33E5FA}" type="slidenum">
              <a:rPr kumimoji="0" lang="en-US" sz="800" b="0" i="0" u="none" strike="noStrike" kern="1200" cap="none" spc="0" normalizeH="0" baseline="0" noProof="0" smtClean="0">
                <a:ln>
                  <a:noFill/>
                </a:ln>
                <a:solidFill>
                  <a:srgbClr val="FFFFFF">
                    <a:lumMod val="50000"/>
                    <a:alpha val="50000"/>
                  </a:srgbClr>
                </a:solidFill>
                <a:effectLst/>
                <a:uLnTx/>
                <a:uFillTx/>
                <a:latin typeface="Arial"/>
                <a:ea typeface="Roboto Light"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lumMod val="50000"/>
                  <a:alpha val="50000"/>
                </a:srgbClr>
              </a:solidFill>
              <a:effectLst/>
              <a:uLnTx/>
              <a:uFillTx/>
              <a:latin typeface="Arial"/>
              <a:ea typeface="Roboto Light" panose="02000000000000000000" pitchFamily="2" charset="0"/>
            </a:endParaRPr>
          </a:p>
        </p:txBody>
      </p:sp>
      <p:sp>
        <p:nvSpPr>
          <p:cNvPr id="5" name="Footer Placeholder 3">
            <a:extLst>
              <a:ext uri="{FF2B5EF4-FFF2-40B4-BE49-F238E27FC236}">
                <a16:creationId xmlns:a16="http://schemas.microsoft.com/office/drawing/2014/main" id="{5EF2423D-6E09-4FDC-C772-5505057A1331}"/>
              </a:ext>
            </a:extLst>
          </p:cNvPr>
          <p:cNvSpPr>
            <a:spLocks noGrp="1"/>
          </p:cNvSpPr>
          <p:nvPr>
            <p:ph type="ftr" sz="quarter" idx="3"/>
          </p:nvPr>
        </p:nvSpPr>
        <p:spPr>
          <a:xfrm>
            <a:off x="7475045" y="6537400"/>
            <a:ext cx="4141956" cy="1619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FFFFFF">
                  <a:lumMod val="50000"/>
                  <a:alpha val="50000"/>
                </a:srgbClr>
              </a:solidFill>
              <a:effectLst/>
              <a:uLnTx/>
              <a:uFillTx/>
              <a:latin typeface="Arial"/>
              <a:ea typeface="Roboto Light" panose="02000000000000000000" pitchFamily="2" charset="0"/>
            </a:endParaRPr>
          </a:p>
        </p:txBody>
      </p:sp>
    </p:spTree>
    <p:extLst>
      <p:ext uri="{BB962C8B-B14F-4D97-AF65-F5344CB8AC3E}">
        <p14:creationId xmlns:p14="http://schemas.microsoft.com/office/powerpoint/2010/main" val="1643315184"/>
      </p:ext>
    </p:extLst>
  </p:cSld>
  <p:clrMapOvr>
    <a:overrideClrMapping bg1="lt1" tx1="dk1" bg2="lt2" tx2="dk2" accent1="accent1" accent2="accent2" accent3="accent3" accent4="accent4" accent5="accent5" accent6="accent6" hlink="hlink" folHlink="folHlink"/>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Large title only">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7422167-B00A-4CA3-A0B5-86BA7803D925}"/>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pPr/>
              <a:t>‹#›</a:t>
            </a:fld>
            <a:endParaRPr lang="en-AU"/>
          </a:p>
        </p:txBody>
      </p:sp>
      <p:sp>
        <p:nvSpPr>
          <p:cNvPr id="7" name="Footer Placeholder 36">
            <a:extLst>
              <a:ext uri="{FF2B5EF4-FFF2-40B4-BE49-F238E27FC236}">
                <a16:creationId xmlns:a16="http://schemas.microsoft.com/office/drawing/2014/main" id="{11ECC45D-B018-41CE-9D71-3918F4393B6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endParaRPr lang="en-AU"/>
          </a:p>
        </p:txBody>
      </p:sp>
      <p:sp>
        <p:nvSpPr>
          <p:cNvPr id="5" name="Text Placeholder 234">
            <a:extLst>
              <a:ext uri="{FF2B5EF4-FFF2-40B4-BE49-F238E27FC236}">
                <a16:creationId xmlns:a16="http://schemas.microsoft.com/office/drawing/2014/main" id="{CCCF6832-01A1-4B79-BAC8-78EF9AC89730}"/>
              </a:ext>
            </a:extLst>
          </p:cNvPr>
          <p:cNvSpPr>
            <a:spLocks noGrp="1"/>
          </p:cNvSpPr>
          <p:nvPr>
            <p:ph type="body" sz="quarter" idx="15" hasCustomPrompt="1"/>
          </p:nvPr>
        </p:nvSpPr>
        <p:spPr>
          <a:xfrm>
            <a:off x="425170" y="1032952"/>
            <a:ext cx="7067830"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
        <p:nvSpPr>
          <p:cNvPr id="9" name="Título 2">
            <a:extLst>
              <a:ext uri="{FF2B5EF4-FFF2-40B4-BE49-F238E27FC236}">
                <a16:creationId xmlns:a16="http://schemas.microsoft.com/office/drawing/2014/main" id="{B44654C9-9AE2-456D-BE89-4CB8D8F1213C}"/>
              </a:ext>
            </a:extLst>
          </p:cNvPr>
          <p:cNvSpPr>
            <a:spLocks noGrp="1"/>
          </p:cNvSpPr>
          <p:nvPr>
            <p:ph type="title" hasCustomPrompt="1"/>
          </p:nvPr>
        </p:nvSpPr>
        <p:spPr>
          <a:xfrm>
            <a:off x="425169" y="410442"/>
            <a:ext cx="5489855" cy="207818"/>
          </a:xfrm>
        </p:spPr>
        <p:txBody>
          <a:bodyPr anchor="ctr" anchorCtr="0">
            <a:normAutofit/>
          </a:bodyPr>
          <a:lstStyle>
            <a:lvl1pPr>
              <a:defRPr sz="900">
                <a:solidFill>
                  <a:schemeClr val="tx1"/>
                </a:solidFill>
                <a:latin typeface="+mn-lt"/>
              </a:defRPr>
            </a:lvl1pPr>
          </a:lstStyle>
          <a:p>
            <a:r>
              <a:rPr lang="en-AU"/>
              <a:t>Chapter name here</a:t>
            </a:r>
          </a:p>
        </p:txBody>
      </p:sp>
    </p:spTree>
    <p:extLst>
      <p:ext uri="{BB962C8B-B14F-4D97-AF65-F5344CB8AC3E}">
        <p14:creationId xmlns:p14="http://schemas.microsoft.com/office/powerpoint/2010/main" val="393265665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Divider_02_Numbered">
  <p:cSld name="Divider_02_Numbere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599500" y="2816367"/>
            <a:ext cx="5446000" cy="10604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202124"/>
              </a:buClr>
              <a:buSzPts val="1400"/>
              <a:buFont typeface="Google Sans"/>
              <a:buNone/>
              <a:defRPr sz="5333" b="1">
                <a:latin typeface="Google Sans"/>
                <a:ea typeface="Google Sans"/>
                <a:cs typeface="Google Sans"/>
                <a:sym typeface="Google Sans"/>
              </a:defRPr>
            </a:lvl1pPr>
            <a:lvl2pPr lvl="1" algn="l">
              <a:lnSpc>
                <a:spcPct val="115000"/>
              </a:lnSpc>
              <a:spcBef>
                <a:spcPts val="0"/>
              </a:spcBef>
              <a:spcAft>
                <a:spcPts val="0"/>
              </a:spcAft>
              <a:buSzPts val="1400"/>
              <a:buFont typeface="Google Sans"/>
              <a:buNone/>
              <a:defRPr b="1">
                <a:latin typeface="Google Sans"/>
                <a:ea typeface="Google Sans"/>
                <a:cs typeface="Google Sans"/>
                <a:sym typeface="Google Sans"/>
              </a:defRPr>
            </a:lvl2pPr>
            <a:lvl3pPr lvl="2" algn="l">
              <a:lnSpc>
                <a:spcPct val="115000"/>
              </a:lnSpc>
              <a:spcBef>
                <a:spcPts val="0"/>
              </a:spcBef>
              <a:spcAft>
                <a:spcPts val="0"/>
              </a:spcAft>
              <a:buSzPts val="1400"/>
              <a:buFont typeface="Google Sans"/>
              <a:buNone/>
              <a:defRPr b="1">
                <a:latin typeface="Google Sans"/>
                <a:ea typeface="Google Sans"/>
                <a:cs typeface="Google Sans"/>
                <a:sym typeface="Google Sans"/>
              </a:defRPr>
            </a:lvl3pPr>
            <a:lvl4pPr lvl="3" algn="l">
              <a:lnSpc>
                <a:spcPct val="115000"/>
              </a:lnSpc>
              <a:spcBef>
                <a:spcPts val="0"/>
              </a:spcBef>
              <a:spcAft>
                <a:spcPts val="0"/>
              </a:spcAft>
              <a:buSzPts val="1400"/>
              <a:buFont typeface="Google Sans"/>
              <a:buNone/>
              <a:defRPr b="1">
                <a:latin typeface="Google Sans"/>
                <a:ea typeface="Google Sans"/>
                <a:cs typeface="Google Sans"/>
                <a:sym typeface="Google Sans"/>
              </a:defRPr>
            </a:lvl4pPr>
            <a:lvl5pPr lvl="4" algn="l">
              <a:lnSpc>
                <a:spcPct val="115000"/>
              </a:lnSpc>
              <a:spcBef>
                <a:spcPts val="0"/>
              </a:spcBef>
              <a:spcAft>
                <a:spcPts val="0"/>
              </a:spcAft>
              <a:buSzPts val="1400"/>
              <a:buFont typeface="Google Sans"/>
              <a:buNone/>
              <a:defRPr b="1">
                <a:latin typeface="Google Sans"/>
                <a:ea typeface="Google Sans"/>
                <a:cs typeface="Google Sans"/>
                <a:sym typeface="Google Sans"/>
              </a:defRPr>
            </a:lvl5pPr>
            <a:lvl6pPr lvl="5" algn="l">
              <a:lnSpc>
                <a:spcPct val="115000"/>
              </a:lnSpc>
              <a:spcBef>
                <a:spcPts val="0"/>
              </a:spcBef>
              <a:spcAft>
                <a:spcPts val="0"/>
              </a:spcAft>
              <a:buSzPts val="1400"/>
              <a:buFont typeface="Google Sans"/>
              <a:buNone/>
              <a:defRPr b="1">
                <a:latin typeface="Google Sans"/>
                <a:ea typeface="Google Sans"/>
                <a:cs typeface="Google Sans"/>
                <a:sym typeface="Google Sans"/>
              </a:defRPr>
            </a:lvl6pPr>
            <a:lvl7pPr lvl="6" algn="l">
              <a:lnSpc>
                <a:spcPct val="115000"/>
              </a:lnSpc>
              <a:spcBef>
                <a:spcPts val="0"/>
              </a:spcBef>
              <a:spcAft>
                <a:spcPts val="0"/>
              </a:spcAft>
              <a:buSzPts val="1400"/>
              <a:buFont typeface="Google Sans"/>
              <a:buNone/>
              <a:defRPr b="1">
                <a:latin typeface="Google Sans"/>
                <a:ea typeface="Google Sans"/>
                <a:cs typeface="Google Sans"/>
                <a:sym typeface="Google Sans"/>
              </a:defRPr>
            </a:lvl7pPr>
            <a:lvl8pPr lvl="7" algn="l">
              <a:lnSpc>
                <a:spcPct val="115000"/>
              </a:lnSpc>
              <a:spcBef>
                <a:spcPts val="0"/>
              </a:spcBef>
              <a:spcAft>
                <a:spcPts val="0"/>
              </a:spcAft>
              <a:buSzPts val="1400"/>
              <a:buFont typeface="Google Sans"/>
              <a:buNone/>
              <a:defRPr b="1">
                <a:latin typeface="Google Sans"/>
                <a:ea typeface="Google Sans"/>
                <a:cs typeface="Google Sans"/>
                <a:sym typeface="Google Sans"/>
              </a:defRPr>
            </a:lvl8pPr>
            <a:lvl9pPr lvl="8" algn="l">
              <a:lnSpc>
                <a:spcPct val="115000"/>
              </a:lnSpc>
              <a:spcBef>
                <a:spcPts val="0"/>
              </a:spcBef>
              <a:spcAft>
                <a:spcPts val="0"/>
              </a:spcAft>
              <a:buSzPts val="1400"/>
              <a:buFont typeface="Google Sans"/>
              <a:buNone/>
              <a:defRPr b="1">
                <a:latin typeface="Google Sans"/>
                <a:ea typeface="Google Sans"/>
                <a:cs typeface="Google Sans"/>
                <a:sym typeface="Google Sans"/>
              </a:defRPr>
            </a:lvl9pPr>
          </a:lstStyle>
          <a:p>
            <a:endParaRPr/>
          </a:p>
        </p:txBody>
      </p:sp>
      <p:sp>
        <p:nvSpPr>
          <p:cNvPr id="2" name="Slide Number Placeholder 2">
            <a:extLst>
              <a:ext uri="{FF2B5EF4-FFF2-40B4-BE49-F238E27FC236}">
                <a16:creationId xmlns:a16="http://schemas.microsoft.com/office/drawing/2014/main" id="{E3ED73A0-B8B6-4007-794F-C150AC274478}"/>
              </a:ext>
            </a:extLst>
          </p:cNvPr>
          <p:cNvSpPr>
            <a:spLocks noGrp="1"/>
          </p:cNvSpPr>
          <p:nvPr>
            <p:ph type="sldNum" sz="quarter" idx="10"/>
          </p:nvPr>
        </p:nvSpPr>
        <p:spPr>
          <a:xfrm>
            <a:off x="11330940" y="6155346"/>
            <a:ext cx="365760" cy="365125"/>
          </a:xfrm>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97017503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36"/>
        <p:cNvGrpSpPr/>
        <p:nvPr/>
      </p:nvGrpSpPr>
      <p:grpSpPr>
        <a:xfrm>
          <a:off x="0" y="0"/>
          <a:ext cx="0" cy="0"/>
          <a:chOff x="0" y="0"/>
          <a:chExt cx="0" cy="0"/>
        </a:xfrm>
      </p:grpSpPr>
      <p:sp>
        <p:nvSpPr>
          <p:cNvPr id="1137" name="Google Shape;1137;p10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138" name="Google Shape;1138;p10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68545420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62A65CF4-3D78-468B-A957-8A4BE0C16CE8}"/>
              </a:ext>
            </a:extLst>
          </p:cNvPr>
          <p:cNvSpPr txBox="1">
            <a:spLocks/>
          </p:cNvSpPr>
          <p:nvPr userDrawn="1"/>
        </p:nvSpPr>
        <p:spPr>
          <a:xfrm>
            <a:off x="11690774" y="6581874"/>
            <a:ext cx="120226" cy="123111"/>
          </a:xfrm>
          <a:prstGeom prst="rect">
            <a:avLst/>
          </a:prstGeom>
        </p:spPr>
        <p:txBody>
          <a:bodyPr wrap="none" lIns="0" tIns="0" rIns="0" bIns="0">
            <a:noAutofit/>
          </a:bodyPr>
          <a:lstStyle>
            <a:defPPr>
              <a:defRPr lang="en-US"/>
            </a:defPPr>
            <a:lvl1pPr marL="0" algn="r" defTabSz="914400" rtl="0" eaLnBrk="1" latinLnBrk="0" hangingPunct="1">
              <a:defRPr sz="8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mtClean="0">
                <a:solidFill>
                  <a:srgbClr val="000000">
                    <a:alpha val="40000"/>
                  </a:srgbClr>
                </a:solidFill>
                <a:latin typeface="Graphik"/>
              </a:rPr>
              <a:pPr/>
              <a:t>‹#›</a:t>
            </a:fld>
            <a:endParaRPr lang="en-US">
              <a:solidFill>
                <a:srgbClr val="000000">
                  <a:alpha val="40000"/>
                </a:srgbClr>
              </a:solidFill>
              <a:latin typeface="Graphik"/>
            </a:endParaRPr>
          </a:p>
        </p:txBody>
      </p:sp>
      <p:sp>
        <p:nvSpPr>
          <p:cNvPr id="8" name="Footer Placeholder 2">
            <a:extLst>
              <a:ext uri="{FF2B5EF4-FFF2-40B4-BE49-F238E27FC236}">
                <a16:creationId xmlns:a16="http://schemas.microsoft.com/office/drawing/2014/main" id="{36F57CE5-56BD-49B2-B1B7-CF0CBE325880}"/>
              </a:ext>
            </a:extLst>
          </p:cNvPr>
          <p:cNvSpPr txBox="1">
            <a:spLocks/>
          </p:cNvSpPr>
          <p:nvPr userDrawn="1"/>
        </p:nvSpPr>
        <p:spPr>
          <a:xfrm>
            <a:off x="381000" y="6581874"/>
            <a:ext cx="2407710" cy="123111"/>
          </a:xfrm>
          <a:prstGeom prst="rect">
            <a:avLst/>
          </a:prstGeom>
        </p:spPr>
        <p:txBody>
          <a:bodyPr wrap="none" lIns="0" tIns="0" rIns="0" bIns="0">
            <a:spAutoFit/>
          </a:bodyPr>
          <a:lstStyle>
            <a:defPPr>
              <a:defRPr lang="en-US"/>
            </a:defPPr>
            <a:lvl1pPr marL="0" algn="l" defTabSz="914400" rtl="0" eaLnBrk="1" latinLnBrk="0" hangingPunct="1">
              <a:defRPr sz="8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alpha val="40000"/>
                  </a:srgbClr>
                </a:solidFill>
                <a:effectLst/>
                <a:uLnTx/>
                <a:uFillTx/>
                <a:latin typeface="Graphik"/>
                <a:ea typeface="+mn-ea"/>
                <a:cs typeface="+mn-cs"/>
              </a:rPr>
              <a:t>Copyright © 2021 Accenture. All rights reserved.</a:t>
            </a:r>
          </a:p>
        </p:txBody>
      </p:sp>
    </p:spTree>
    <p:extLst>
      <p:ext uri="{BB962C8B-B14F-4D97-AF65-F5344CB8AC3E}">
        <p14:creationId xmlns:p14="http://schemas.microsoft.com/office/powerpoint/2010/main" val="316148952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762754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FC74-B120-2E1F-CA92-493022A179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C259AD-9AC1-60E9-90F3-308857F849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99B49-CAAA-EEBA-2525-E71FC71AF4A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F24214-861E-2212-0E43-4D4A75539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BC91E-189F-4025-75A1-3823A8799001}"/>
              </a:ext>
            </a:extLst>
          </p:cNvPr>
          <p:cNvSpPr>
            <a:spLocks noGrp="1"/>
          </p:cNvSpPr>
          <p:nvPr>
            <p:ph type="sldNum" sz="quarter" idx="12"/>
          </p:nvPr>
        </p:nvSpPr>
        <p:spPr>
          <a:xfrm>
            <a:off x="11770453" y="6453120"/>
            <a:ext cx="365760" cy="365125"/>
          </a:xfrm>
        </p:spPr>
        <p:txBody>
          <a:bodyPr/>
          <a:lstStyle/>
          <a:p>
            <a:fld id="{D2204670-BEA5-4EDA-9DB8-097CEBC975B0}" type="slidenum">
              <a:rPr lang="en-US" smtClean="0"/>
              <a:t>‹#›</a:t>
            </a:fld>
            <a:endParaRPr lang="en-US"/>
          </a:p>
        </p:txBody>
      </p:sp>
    </p:spTree>
    <p:extLst>
      <p:ext uri="{BB962C8B-B14F-4D97-AF65-F5344CB8AC3E}">
        <p14:creationId xmlns:p14="http://schemas.microsoft.com/office/powerpoint/2010/main" val="325007574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3_Text over 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E64D4-4754-3BDF-D06D-66BE2AE345E3}"/>
              </a:ext>
            </a:extLst>
          </p:cNvPr>
          <p:cNvGraphicFramePr>
            <a:graphicFrameLocks noChangeAspect="1"/>
          </p:cNvGraphicFramePr>
          <p:nvPr userDrawn="1">
            <p:custDataLst>
              <p:tags r:id="rId1"/>
            </p:custDataLst>
            <p:extLst>
              <p:ext uri="{D42A27DB-BD31-4B8C-83A1-F6EECF244321}">
                <p14:modId xmlns:p14="http://schemas.microsoft.com/office/powerpoint/2010/main" val="101834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5CE64D4-4754-3BDF-D06D-66BE2AE345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a:xfrm>
            <a:off x="11770453" y="6453120"/>
            <a:ext cx="365760" cy="36512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639937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7" name="Footer Placeholder 3">
            <a:extLst>
              <a:ext uri="{FF2B5EF4-FFF2-40B4-BE49-F238E27FC236}">
                <a16:creationId xmlns:a16="http://schemas.microsoft.com/office/drawing/2014/main" id="{480EAEA1-D575-4107-8AFC-0CAE2D4FB3D6}"/>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endParaRPr lang="nb-NO"/>
          </a:p>
        </p:txBody>
      </p:sp>
      <p:sp>
        <p:nvSpPr>
          <p:cNvPr id="2" name="Slide Number Placeholder 1">
            <a:extLst>
              <a:ext uri="{FF2B5EF4-FFF2-40B4-BE49-F238E27FC236}">
                <a16:creationId xmlns:a16="http://schemas.microsoft.com/office/drawing/2014/main" id="{D20A237C-DB73-401B-BD5B-B8B91332335E}"/>
              </a:ext>
            </a:extLst>
          </p:cNvPr>
          <p:cNvSpPr>
            <a:spLocks noGrp="1"/>
          </p:cNvSpPr>
          <p:nvPr>
            <p:ph type="sldNum" sz="quarter" idx="10"/>
          </p:nvPr>
        </p:nvSpPr>
        <p:spPr>
          <a:xfrm>
            <a:off x="11330939" y="6155346"/>
            <a:ext cx="400985" cy="365125"/>
          </a:xfrm>
          <a:prstGeom prst="rect">
            <a:avLst/>
          </a:prstGeom>
        </p:spPr>
        <p:txBody>
          <a:bodyPr/>
          <a:lstStyle/>
          <a:p>
            <a:fld id="{15B010DD-16C2-48FF-BF89-DF95403B0631}" type="slidenum">
              <a:rPr lang="nb-NO" smtClean="0"/>
              <a:t>‹#›</a:t>
            </a:fld>
            <a:endParaRPr lang="nb-NO"/>
          </a:p>
        </p:txBody>
      </p:sp>
    </p:spTree>
    <p:extLst>
      <p:ext uri="{BB962C8B-B14F-4D97-AF65-F5344CB8AC3E}">
        <p14:creationId xmlns:p14="http://schemas.microsoft.com/office/powerpoint/2010/main" val="362378593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36"/>
        <p:cNvGrpSpPr/>
        <p:nvPr/>
      </p:nvGrpSpPr>
      <p:grpSpPr>
        <a:xfrm>
          <a:off x="0" y="0"/>
          <a:ext cx="0" cy="0"/>
          <a:chOff x="0" y="0"/>
          <a:chExt cx="0" cy="0"/>
        </a:xfrm>
      </p:grpSpPr>
      <p:sp>
        <p:nvSpPr>
          <p:cNvPr id="1137" name="Google Shape;1137;p10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138" name="Google Shape;1138;p10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4099818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62A65CF4-3D78-468B-A957-8A4BE0C16CE8}"/>
              </a:ext>
            </a:extLst>
          </p:cNvPr>
          <p:cNvSpPr txBox="1">
            <a:spLocks/>
          </p:cNvSpPr>
          <p:nvPr userDrawn="1"/>
        </p:nvSpPr>
        <p:spPr>
          <a:xfrm>
            <a:off x="11690774" y="6581874"/>
            <a:ext cx="120226" cy="123111"/>
          </a:xfrm>
          <a:prstGeom prst="rect">
            <a:avLst/>
          </a:prstGeom>
        </p:spPr>
        <p:txBody>
          <a:bodyPr wrap="none" lIns="0" tIns="0" rIns="0" bIns="0">
            <a:noAutofit/>
          </a:bodyPr>
          <a:lstStyle>
            <a:defPPr>
              <a:defRPr lang="en-US"/>
            </a:defPPr>
            <a:lvl1pPr marL="0" algn="r" defTabSz="914400" rtl="0" eaLnBrk="1" latinLnBrk="0" hangingPunct="1">
              <a:defRPr sz="8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mtClean="0">
                <a:solidFill>
                  <a:srgbClr val="000000">
                    <a:alpha val="40000"/>
                  </a:srgbClr>
                </a:solidFill>
                <a:latin typeface="Graphik"/>
              </a:rPr>
              <a:pPr/>
              <a:t>‹#›</a:t>
            </a:fld>
            <a:endParaRPr lang="en-US">
              <a:solidFill>
                <a:srgbClr val="000000">
                  <a:alpha val="40000"/>
                </a:srgbClr>
              </a:solidFill>
              <a:latin typeface="Graphik"/>
            </a:endParaRPr>
          </a:p>
        </p:txBody>
      </p:sp>
      <p:sp>
        <p:nvSpPr>
          <p:cNvPr id="8" name="Footer Placeholder 2">
            <a:extLst>
              <a:ext uri="{FF2B5EF4-FFF2-40B4-BE49-F238E27FC236}">
                <a16:creationId xmlns:a16="http://schemas.microsoft.com/office/drawing/2014/main" id="{36F57CE5-56BD-49B2-B1B7-CF0CBE325880}"/>
              </a:ext>
            </a:extLst>
          </p:cNvPr>
          <p:cNvSpPr txBox="1">
            <a:spLocks/>
          </p:cNvSpPr>
          <p:nvPr userDrawn="1"/>
        </p:nvSpPr>
        <p:spPr>
          <a:xfrm>
            <a:off x="381000" y="6581874"/>
            <a:ext cx="2407710" cy="123111"/>
          </a:xfrm>
          <a:prstGeom prst="rect">
            <a:avLst/>
          </a:prstGeom>
        </p:spPr>
        <p:txBody>
          <a:bodyPr wrap="none" lIns="0" tIns="0" rIns="0" bIns="0">
            <a:spAutoFit/>
          </a:bodyPr>
          <a:lstStyle>
            <a:defPPr>
              <a:defRPr lang="en-US"/>
            </a:defPPr>
            <a:lvl1pPr marL="0" algn="l" defTabSz="914400" rtl="0" eaLnBrk="1" latinLnBrk="0" hangingPunct="1">
              <a:defRPr sz="8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alpha val="40000"/>
                  </a:srgbClr>
                </a:solidFill>
                <a:effectLst/>
                <a:uLnTx/>
                <a:uFillTx/>
                <a:latin typeface="Graphik"/>
                <a:ea typeface="+mn-ea"/>
                <a:cs typeface="+mn-cs"/>
              </a:rPr>
              <a:t>Copyright © 2021 Accenture. All rights reserved.</a:t>
            </a:r>
          </a:p>
        </p:txBody>
      </p:sp>
    </p:spTree>
    <p:extLst>
      <p:ext uri="{BB962C8B-B14F-4D97-AF65-F5344CB8AC3E}">
        <p14:creationId xmlns:p14="http://schemas.microsoft.com/office/powerpoint/2010/main" val="256402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1" y="691854"/>
            <a:ext cx="9020176"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111875" y="0"/>
            <a:ext cx="6099175" cy="6858000"/>
          </a:xfrm>
        </p:spPr>
        <p:txBody>
          <a:bodyPr/>
          <a:lstStyle/>
          <a:p>
            <a:endParaRPr lang="en-US"/>
          </a:p>
        </p:txBody>
      </p:sp>
      <p:sp>
        <p:nvSpPr>
          <p:cNvPr id="3" name="Slide Number Placeholder 2"/>
          <p:cNvSpPr>
            <a:spLocks noGrp="1"/>
          </p:cNvSpPr>
          <p:nvPr>
            <p:ph type="sldNum" sz="quarter" idx="10"/>
          </p:nvPr>
        </p:nvSpPr>
        <p:spPr>
          <a:xfrm>
            <a:off x="11330939" y="6155346"/>
            <a:ext cx="400985" cy="365125"/>
          </a:xfrm>
          <a:prstGeom prst="rect">
            <a:avLst/>
          </a:prstGeom>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92253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FC74-B120-2E1F-CA92-493022A179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C259AD-9AC1-60E9-90F3-308857F849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99B49-CAAA-EEBA-2525-E71FC71AF4A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F24214-861E-2212-0E43-4D4A75539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BC91E-189F-4025-75A1-3823A8799001}"/>
              </a:ext>
            </a:extLst>
          </p:cNvPr>
          <p:cNvSpPr>
            <a:spLocks noGrp="1"/>
          </p:cNvSpPr>
          <p:nvPr>
            <p:ph type="sldNum" sz="quarter" idx="12"/>
          </p:nvPr>
        </p:nvSpPr>
        <p:spPr>
          <a:xfrm>
            <a:off x="11770453" y="6453120"/>
            <a:ext cx="400985" cy="365125"/>
          </a:xfrm>
          <a:prstGeom prst="rect">
            <a:avLst/>
          </a:prstGeom>
        </p:spPr>
        <p:txBody>
          <a:bodyPr/>
          <a:lstStyle/>
          <a:p>
            <a:fld id="{D2204670-BEA5-4EDA-9DB8-097CEBC975B0}" type="slidenum">
              <a:rPr lang="en-US" smtClean="0"/>
              <a:t>‹#›</a:t>
            </a:fld>
            <a:endParaRPr lang="en-US"/>
          </a:p>
        </p:txBody>
      </p:sp>
    </p:spTree>
    <p:extLst>
      <p:ext uri="{BB962C8B-B14F-4D97-AF65-F5344CB8AC3E}">
        <p14:creationId xmlns:p14="http://schemas.microsoft.com/office/powerpoint/2010/main" val="1807771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3197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2_Blank">
    <p:spTree>
      <p:nvGrpSpPr>
        <p:cNvPr id="1" name="Shape 48"/>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BEBF740-A440-5446-1833-5E21BE4D3EE0}"/>
              </a:ext>
            </a:extLst>
          </p:cNvPr>
          <p:cNvSpPr>
            <a:spLocks noGrp="1"/>
          </p:cNvSpPr>
          <p:nvPr>
            <p:ph type="sldNum" sz="quarter" idx="11"/>
          </p:nvPr>
        </p:nvSpPr>
        <p:spPr>
          <a:xfrm>
            <a:off x="11680723" y="6453120"/>
            <a:ext cx="490715" cy="365125"/>
          </a:xfrm>
        </p:spPr>
        <p:txBody>
          <a:bodyPr>
            <a:noAutofit/>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793993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92164F-BC64-B66F-271B-FA738915B19B}"/>
              </a:ext>
            </a:extLst>
          </p:cNvPr>
          <p:cNvGraphicFramePr>
            <a:graphicFrameLocks noChangeAspect="1"/>
          </p:cNvGraphicFramePr>
          <p:nvPr userDrawn="1">
            <p:custDataLst>
              <p:tags r:id="rId1"/>
            </p:custDataLst>
            <p:extLst>
              <p:ext uri="{D42A27DB-BD31-4B8C-83A1-F6EECF244321}">
                <p14:modId xmlns:p14="http://schemas.microsoft.com/office/powerpoint/2010/main" val="64235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692164F-BC64-B66F-271B-FA738915B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vert="horz" tIns="0" anchor="t">
            <a:normAutofit/>
          </a:bodyPr>
          <a:lstStyle>
            <a:lvl1pPr algn="l">
              <a:defRPr sz="4400">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a:xfrm>
            <a:off x="11770453" y="6453120"/>
            <a:ext cx="365760" cy="36512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847026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0" y="691117"/>
            <a:ext cx="9315450"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486999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1" y="691854"/>
            <a:ext cx="9020176"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11187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619987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2A42F91-E69A-4C9B-0ADA-DE5C9CD6B929}"/>
              </a:ext>
            </a:extLst>
          </p:cNvPr>
          <p:cNvGraphicFramePr>
            <a:graphicFrameLocks noChangeAspect="1"/>
          </p:cNvGraphicFramePr>
          <p:nvPr userDrawn="1">
            <p:custDataLst>
              <p:tags r:id="rId1"/>
            </p:custDataLst>
            <p:extLst>
              <p:ext uri="{D42A27DB-BD31-4B8C-83A1-F6EECF244321}">
                <p14:modId xmlns:p14="http://schemas.microsoft.com/office/powerpoint/2010/main" val="373830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2A42F91-E69A-4C9B-0ADA-DE5C9CD6B9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2574235" y="2374900"/>
            <a:ext cx="7252252" cy="2108200"/>
          </a:xfrm>
        </p:spPr>
        <p:txBody>
          <a:bodyPr lIns="457200" rIns="457200">
            <a:noAutofit/>
          </a:bodyPr>
          <a:lstStyle>
            <a:lvl1pPr marL="0" indent="0" algn="ctr">
              <a:buNone/>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a:noFill/>
          <a:ln>
            <a:noFill/>
          </a:ln>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159294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CEC522-86B7-74F7-903F-2C624551ADD4}"/>
              </a:ext>
            </a:extLst>
          </p:cNvPr>
          <p:cNvGraphicFramePr>
            <a:graphicFrameLocks noChangeAspect="1"/>
          </p:cNvGraphicFramePr>
          <p:nvPr userDrawn="1">
            <p:custDataLst>
              <p:tags r:id="rId1"/>
            </p:custDataLst>
            <p:extLst>
              <p:ext uri="{D42A27DB-BD31-4B8C-83A1-F6EECF244321}">
                <p14:modId xmlns:p14="http://schemas.microsoft.com/office/powerpoint/2010/main" val="871052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D9CEC522-86B7-74F7-903F-2C624551AD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574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73BCC1-9882-8E27-0418-41D725BD50A1}"/>
              </a:ext>
            </a:extLst>
          </p:cNvPr>
          <p:cNvGraphicFramePr>
            <a:graphicFrameLocks noChangeAspect="1"/>
          </p:cNvGraphicFramePr>
          <p:nvPr userDrawn="1">
            <p:custDataLst>
              <p:tags r:id="rId1"/>
            </p:custDataLst>
            <p:extLst>
              <p:ext uri="{D42A27DB-BD31-4B8C-83A1-F6EECF244321}">
                <p14:modId xmlns:p14="http://schemas.microsoft.com/office/powerpoint/2010/main" val="2515652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873BCC1-9882-8E27-0418-41D725BD50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773381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9185B8-B28E-F8A0-CA2F-F8DDDDA87A76}"/>
              </a:ext>
            </a:extLst>
          </p:cNvPr>
          <p:cNvGraphicFramePr>
            <a:graphicFrameLocks noChangeAspect="1"/>
          </p:cNvGraphicFramePr>
          <p:nvPr userDrawn="1">
            <p:custDataLst>
              <p:tags r:id="rId1"/>
            </p:custDataLst>
            <p:extLst>
              <p:ext uri="{D42A27DB-BD31-4B8C-83A1-F6EECF244321}">
                <p14:modId xmlns:p14="http://schemas.microsoft.com/office/powerpoint/2010/main" val="1377529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19185B8-B28E-F8A0-CA2F-F8DDDDA87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995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2A42F91-E69A-4C9B-0ADA-DE5C9CD6B929}"/>
              </a:ext>
            </a:extLst>
          </p:cNvPr>
          <p:cNvGraphicFramePr>
            <a:graphicFrameLocks noChangeAspect="1"/>
          </p:cNvGraphicFramePr>
          <p:nvPr userDrawn="1">
            <p:custDataLst>
              <p:tags r:id="rId1"/>
            </p:custDataLst>
            <p:extLst>
              <p:ext uri="{D42A27DB-BD31-4B8C-83A1-F6EECF244321}">
                <p14:modId xmlns:p14="http://schemas.microsoft.com/office/powerpoint/2010/main" val="373830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2A42F91-E69A-4C9B-0ADA-DE5C9CD6B9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vert="horz" tIns="228600" anchor="t">
            <a:normAutofit/>
          </a:bodyPr>
          <a:lstStyle>
            <a:lvl1pPr algn="l">
              <a:defRPr sz="6000" u="sng" baseline="0">
                <a:solidFill>
                  <a:schemeClr val="bg1"/>
                </a:solidFill>
                <a:uFill>
                  <a:solidFill>
                    <a:schemeClr val="bg1"/>
                  </a:solidFill>
                </a:u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a:xfrm>
            <a:off x="11330939" y="6155346"/>
            <a:ext cx="400985" cy="365125"/>
          </a:xfrm>
          <a:prstGeom prst="rect">
            <a:avLst/>
          </a:prstGeo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473469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387C8D-149E-A41A-4E30-51548753182D}"/>
              </a:ext>
            </a:extLst>
          </p:cNvPr>
          <p:cNvGraphicFramePr>
            <a:graphicFrameLocks noChangeAspect="1"/>
          </p:cNvGraphicFramePr>
          <p:nvPr userDrawn="1">
            <p:custDataLst>
              <p:tags r:id="rId1"/>
            </p:custDataLst>
            <p:extLst>
              <p:ext uri="{D42A27DB-BD31-4B8C-83A1-F6EECF244321}">
                <p14:modId xmlns:p14="http://schemas.microsoft.com/office/powerpoint/2010/main" val="241162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A387C8D-149E-A41A-4E30-5154875318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281648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8BF9E0-2B8B-0BBC-8F02-960D7C342701}"/>
              </a:ext>
            </a:extLst>
          </p:cNvPr>
          <p:cNvGraphicFramePr>
            <a:graphicFrameLocks noChangeAspect="1"/>
          </p:cNvGraphicFramePr>
          <p:nvPr userDrawn="1">
            <p:custDataLst>
              <p:tags r:id="rId1"/>
            </p:custDataLst>
            <p:extLst>
              <p:ext uri="{D42A27DB-BD31-4B8C-83A1-F6EECF244321}">
                <p14:modId xmlns:p14="http://schemas.microsoft.com/office/powerpoint/2010/main" val="71395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318BF9E0-2B8B-0BBC-8F02-960D7C3427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0838235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098387-3852-7084-2DEB-71C77B49AA1F}"/>
              </a:ext>
            </a:extLst>
          </p:cNvPr>
          <p:cNvGraphicFramePr>
            <a:graphicFrameLocks noChangeAspect="1"/>
          </p:cNvGraphicFramePr>
          <p:nvPr userDrawn="1">
            <p:custDataLst>
              <p:tags r:id="rId1"/>
            </p:custDataLst>
            <p:extLst>
              <p:ext uri="{D42A27DB-BD31-4B8C-83A1-F6EECF244321}">
                <p14:modId xmlns:p14="http://schemas.microsoft.com/office/powerpoint/2010/main" val="318726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F098387-3852-7084-2DEB-71C77B49AA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54777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78B54F-CAC1-F845-92A2-3E2255F4C2A8}"/>
              </a:ext>
            </a:extLst>
          </p:cNvPr>
          <p:cNvGraphicFramePr>
            <a:graphicFrameLocks noChangeAspect="1"/>
          </p:cNvGraphicFramePr>
          <p:nvPr userDrawn="1">
            <p:custDataLst>
              <p:tags r:id="rId1"/>
            </p:custDataLst>
            <p:extLst>
              <p:ext uri="{D42A27DB-BD31-4B8C-83A1-F6EECF244321}">
                <p14:modId xmlns:p14="http://schemas.microsoft.com/office/powerpoint/2010/main" val="4280904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378B54F-CAC1-F845-92A2-3E2255F4C2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332542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D16BF5-CA48-CF45-6516-698E92E9802C}"/>
              </a:ext>
            </a:extLst>
          </p:cNvPr>
          <p:cNvGraphicFramePr>
            <a:graphicFrameLocks noChangeAspect="1"/>
          </p:cNvGraphicFramePr>
          <p:nvPr userDrawn="1">
            <p:custDataLst>
              <p:tags r:id="rId1"/>
            </p:custDataLst>
            <p:extLst>
              <p:ext uri="{D42A27DB-BD31-4B8C-83A1-F6EECF244321}">
                <p14:modId xmlns:p14="http://schemas.microsoft.com/office/powerpoint/2010/main" val="3516355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1D16BF5-CA48-CF45-6516-698E92E980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39293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E64D4-4754-3BDF-D06D-66BE2AE345E3}"/>
              </a:ext>
            </a:extLst>
          </p:cNvPr>
          <p:cNvGraphicFramePr>
            <a:graphicFrameLocks noChangeAspect="1"/>
          </p:cNvGraphicFramePr>
          <p:nvPr userDrawn="1">
            <p:custDataLst>
              <p:tags r:id="rId1"/>
            </p:custDataLst>
            <p:extLst>
              <p:ext uri="{D42A27DB-BD31-4B8C-83A1-F6EECF244321}">
                <p14:modId xmlns:p14="http://schemas.microsoft.com/office/powerpoint/2010/main" val="101834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5CE64D4-4754-3BDF-D06D-66BE2AE345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356602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B91857-1A12-C63C-86CD-1CF7C7049264}"/>
              </a:ext>
            </a:extLst>
          </p:cNvPr>
          <p:cNvGraphicFramePr>
            <a:graphicFrameLocks noChangeAspect="1"/>
          </p:cNvGraphicFramePr>
          <p:nvPr userDrawn="1">
            <p:custDataLst>
              <p:tags r:id="rId1"/>
            </p:custDataLst>
            <p:extLst>
              <p:ext uri="{D42A27DB-BD31-4B8C-83A1-F6EECF244321}">
                <p14:modId xmlns:p14="http://schemas.microsoft.com/office/powerpoint/2010/main" val="3059310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FB91857-1A12-C63C-86CD-1CF7C70492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27442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7528BB-2242-8EFD-0FF1-6BBCB51B4954}"/>
              </a:ext>
            </a:extLst>
          </p:cNvPr>
          <p:cNvGraphicFramePr>
            <a:graphicFrameLocks noChangeAspect="1"/>
          </p:cNvGraphicFramePr>
          <p:nvPr userDrawn="1">
            <p:custDataLst>
              <p:tags r:id="rId1"/>
            </p:custDataLst>
            <p:extLst>
              <p:ext uri="{D42A27DB-BD31-4B8C-83A1-F6EECF244321}">
                <p14:modId xmlns:p14="http://schemas.microsoft.com/office/powerpoint/2010/main" val="93772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BE7528BB-2242-8EFD-0FF1-6BBCB51B49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851892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1227BA-E29F-469B-523E-958B1C9DE62D}"/>
              </a:ext>
            </a:extLst>
          </p:cNvPr>
          <p:cNvGraphicFramePr>
            <a:graphicFrameLocks noChangeAspect="1"/>
          </p:cNvGraphicFramePr>
          <p:nvPr userDrawn="1">
            <p:custDataLst>
              <p:tags r:id="rId1"/>
            </p:custDataLst>
            <p:extLst>
              <p:ext uri="{D42A27DB-BD31-4B8C-83A1-F6EECF244321}">
                <p14:modId xmlns:p14="http://schemas.microsoft.com/office/powerpoint/2010/main" val="3744364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0C1227BA-E29F-469B-523E-958B1C9DE6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615174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D29650-E82E-01AF-8CAD-AB737392358F}"/>
              </a:ext>
            </a:extLst>
          </p:cNvPr>
          <p:cNvGraphicFramePr>
            <a:graphicFrameLocks noChangeAspect="1"/>
          </p:cNvGraphicFramePr>
          <p:nvPr userDrawn="1">
            <p:custDataLst>
              <p:tags r:id="rId1"/>
            </p:custDataLst>
            <p:extLst>
              <p:ext uri="{D42A27DB-BD31-4B8C-83A1-F6EECF244321}">
                <p14:modId xmlns:p14="http://schemas.microsoft.com/office/powerpoint/2010/main" val="56766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21D29650-E82E-01AF-8CAD-AB73739235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77199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CEC522-86B7-74F7-903F-2C624551ADD4}"/>
              </a:ext>
            </a:extLst>
          </p:cNvPr>
          <p:cNvGraphicFramePr>
            <a:graphicFrameLocks noChangeAspect="1"/>
          </p:cNvGraphicFramePr>
          <p:nvPr userDrawn="1">
            <p:custDataLst>
              <p:tags r:id="rId1"/>
            </p:custDataLst>
            <p:extLst>
              <p:ext uri="{D42A27DB-BD31-4B8C-83A1-F6EECF244321}">
                <p14:modId xmlns:p14="http://schemas.microsoft.com/office/powerpoint/2010/main" val="871052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D9CEC522-86B7-74F7-903F-2C624551AD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a:xfrm>
            <a:off x="11330939" y="6155346"/>
            <a:ext cx="400985" cy="365125"/>
          </a:xfrm>
          <a:prstGeom prst="rect">
            <a:avLst/>
          </a:prstGeo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986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FBD82B-3549-6989-8477-008355E4BD48}"/>
              </a:ext>
            </a:extLst>
          </p:cNvPr>
          <p:cNvGraphicFramePr>
            <a:graphicFrameLocks noChangeAspect="1"/>
          </p:cNvGraphicFramePr>
          <p:nvPr userDrawn="1">
            <p:custDataLst>
              <p:tags r:id="rId1"/>
            </p:custDataLst>
            <p:extLst>
              <p:ext uri="{D42A27DB-BD31-4B8C-83A1-F6EECF244321}">
                <p14:modId xmlns:p14="http://schemas.microsoft.com/office/powerpoint/2010/main" val="105764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EFBD82B-3549-6989-8477-008355E4B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pic>
        <p:nvPicPr>
          <p:cNvPr id="2"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016011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Long Headline-sub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11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949194"/>
            <a:ext cx="11430000" cy="4362706"/>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9" name="Footer Placeholder 3">
            <a:extLst>
              <a:ext uri="{FF2B5EF4-FFF2-40B4-BE49-F238E27FC236}">
                <a16:creationId xmlns:a16="http://schemas.microsoft.com/office/drawing/2014/main" id="{06E1154F-E5DD-468F-85D1-17FC4F4386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691" kern="1200" dirty="0">
                <a:solidFill>
                  <a:schemeClr val="tx1">
                    <a:alpha val="75000"/>
                  </a:schemeClr>
                </a:solidFill>
                <a:latin typeface="+mn-lt"/>
                <a:ea typeface="+mn-ea"/>
                <a:cs typeface="+mn-cs"/>
              </a:defRPr>
            </a:lvl1pPr>
          </a:lstStyle>
          <a:p>
            <a:pPr defTabSz="197510">
              <a:spcAft>
                <a:spcPts val="1037"/>
              </a:spcAft>
              <a:defRPr/>
            </a:pPr>
            <a:endParaRPr lang="en-GB"/>
          </a:p>
        </p:txBody>
      </p:sp>
      <p:sp>
        <p:nvSpPr>
          <p:cNvPr id="3" name="Slide Number Placeholder 2">
            <a:extLst>
              <a:ext uri="{FF2B5EF4-FFF2-40B4-BE49-F238E27FC236}">
                <a16:creationId xmlns:a16="http://schemas.microsoft.com/office/drawing/2014/main" id="{B5699EEA-1839-42AE-A096-1905CABA2755}"/>
              </a:ext>
            </a:extLst>
          </p:cNvPr>
          <p:cNvSpPr>
            <a:spLocks noGrp="1"/>
          </p:cNvSpPr>
          <p:nvPr>
            <p:ph type="sldNum" sz="quarter" idx="12"/>
          </p:nvPr>
        </p:nvSpPr>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4039668882"/>
      </p:ext>
    </p:extLst>
  </p:cSld>
  <p:clrMapOvr>
    <a:masterClrMapping/>
  </p:clrMapOvr>
  <p:extLst>
    <p:ext uri="{DCECCB84-F9BA-43D5-87BE-67443E8EF086}">
      <p15:sldGuideLst xmlns:p15="http://schemas.microsoft.com/office/powerpoint/2012/main">
        <p15:guide id="1" orient="horz" pos="1078">
          <p15:clr>
            <a:srgbClr val="547EB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Content Slide - No Background ">
    <p:bg>
      <p:bgPr>
        <a:solidFill>
          <a:schemeClr val="tx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FCEC034A-BAFA-1A49-A7C2-3C2204CDD7B8}"/>
              </a:ext>
            </a:extLst>
          </p:cNvPr>
          <p:cNvSpPr>
            <a:spLocks noGrp="1"/>
          </p:cNvSpPr>
          <p:nvPr>
            <p:ph type="ftr" sz="quarter" idx="55"/>
          </p:nvPr>
        </p:nvSpPr>
        <p:spPr>
          <a:xfrm>
            <a:off x="7315200" y="6533603"/>
            <a:ext cx="4114800" cy="198318"/>
          </a:xfrm>
          <a:prstGeom prst="rect">
            <a:avLst/>
          </a:prstGeom>
        </p:spPr>
        <p:txBody>
          <a:bodyPr/>
          <a:lstStyle>
            <a:lvl1pPr algn="r">
              <a:defRPr sz="800">
                <a:solidFill>
                  <a:schemeClr val="tx1">
                    <a:lumMod val="65000"/>
                  </a:schemeClr>
                </a:solidFill>
              </a:defRPr>
            </a:lvl1pPr>
          </a:lstStyle>
          <a:p>
            <a:pPr defTabSz="228600">
              <a:spcAft>
                <a:spcPts val="1200"/>
              </a:spcAft>
              <a:defRPr/>
            </a:pPr>
            <a:endParaRPr lang="en-GB"/>
          </a:p>
        </p:txBody>
      </p:sp>
      <p:sp>
        <p:nvSpPr>
          <p:cNvPr id="14" name="Slide Number Placeholder 6">
            <a:extLst>
              <a:ext uri="{FF2B5EF4-FFF2-40B4-BE49-F238E27FC236}">
                <a16:creationId xmlns:a16="http://schemas.microsoft.com/office/drawing/2014/main" id="{274547F6-44EF-D345-9678-AD6B29470B22}"/>
              </a:ext>
            </a:extLst>
          </p:cNvPr>
          <p:cNvSpPr>
            <a:spLocks noGrp="1"/>
          </p:cNvSpPr>
          <p:nvPr>
            <p:ph type="sldNum" sz="quarter" idx="56"/>
          </p:nvPr>
        </p:nvSpPr>
        <p:spPr>
          <a:xfrm>
            <a:off x="11484746" y="6522868"/>
            <a:ext cx="326254" cy="201168"/>
          </a:xfrm>
          <a:prstGeom prst="rect">
            <a:avLst/>
          </a:prstGeom>
        </p:spPr>
        <p:txBody>
          <a:bodyPr/>
          <a:lstStyle>
            <a:lvl1pPr>
              <a:defRPr sz="800">
                <a:solidFill>
                  <a:schemeClr val="tx1">
                    <a:lumMod val="65000"/>
                  </a:schemeClr>
                </a:solidFill>
              </a:defRPr>
            </a:lvl1pPr>
          </a:lstStyle>
          <a:p>
            <a:fld id="{1F90F471-3972-4120-B8B3-0237DE626C35}" type="slidenum">
              <a:rPr lang="en-US" smtClean="0"/>
              <a:pPr/>
              <a:t>‹#›</a:t>
            </a:fld>
            <a:endParaRPr lang="en-US"/>
          </a:p>
        </p:txBody>
      </p:sp>
      <p:sp>
        <p:nvSpPr>
          <p:cNvPr id="15" name="GTS_WH" descr="Accenture Greater Than symbol in white">
            <a:extLst>
              <a:ext uri="{FF2B5EF4-FFF2-40B4-BE49-F238E27FC236}">
                <a16:creationId xmlns:a16="http://schemas.microsoft.com/office/drawing/2014/main" id="{BFF44FA5-B684-4C41-8D4E-54BA676F8CBE}"/>
              </a:ext>
            </a:extLst>
          </p:cNvPr>
          <p:cNvSpPr>
            <a:spLocks noChangeAspect="1"/>
          </p:cNvSpPr>
          <p:nvPr userDrawn="1"/>
        </p:nvSpPr>
        <p:spPr bwMode="black">
          <a:xfrm>
            <a:off x="381468" y="6516519"/>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Placeholder 4">
            <a:extLst>
              <a:ext uri="{FF2B5EF4-FFF2-40B4-BE49-F238E27FC236}">
                <a16:creationId xmlns:a16="http://schemas.microsoft.com/office/drawing/2014/main" id="{DBA2FD50-DEE4-AD45-9604-7A7A6AB76A80}"/>
              </a:ext>
            </a:extLst>
          </p:cNvPr>
          <p:cNvSpPr>
            <a:spLocks noGrp="1"/>
          </p:cNvSpPr>
          <p:nvPr>
            <p:ph type="body" sz="quarter" idx="57"/>
          </p:nvPr>
        </p:nvSpPr>
        <p:spPr>
          <a:xfrm>
            <a:off x="-122315" y="2250512"/>
            <a:ext cx="10841727" cy="4351048"/>
          </a:xfrm>
        </p:spPr>
        <p:txBody>
          <a:bodyPr/>
          <a:lstStyle>
            <a:lvl1pPr marL="0" indent="0">
              <a:buFontTx/>
              <a:buNone/>
              <a:defRPr sz="2000" b="0" i="0">
                <a:solidFill>
                  <a:schemeClr val="bg1"/>
                </a:solidFill>
                <a:latin typeface="Graphik" panose="020B0503030202060203" pitchFamily="34" charset="77"/>
              </a:defRPr>
            </a:lvl1pPr>
            <a:lvl2pPr marL="228600" indent="0">
              <a:buFontTx/>
              <a:buNone/>
              <a:defRPr sz="2000" b="0" i="0">
                <a:solidFill>
                  <a:schemeClr val="bg1"/>
                </a:solidFill>
                <a:latin typeface="Graphik" panose="020B0503030202060203" pitchFamily="34" charset="77"/>
              </a:defRPr>
            </a:lvl2pPr>
            <a:lvl3pPr marL="457200" indent="0">
              <a:buFontTx/>
              <a:buNone/>
              <a:defRPr sz="2000" b="0" i="0">
                <a:solidFill>
                  <a:schemeClr val="bg1"/>
                </a:solidFill>
                <a:latin typeface="Graphik" panose="020B0503030202060203" pitchFamily="34" charset="77"/>
              </a:defRPr>
            </a:lvl3pPr>
            <a:lvl4pPr marL="685800" indent="0">
              <a:buFontTx/>
              <a:buNone/>
              <a:defRPr sz="2000" b="0" i="0">
                <a:solidFill>
                  <a:schemeClr val="bg1"/>
                </a:solidFill>
                <a:latin typeface="Graphik" panose="020B0503030202060203" pitchFamily="34" charset="77"/>
              </a:defRPr>
            </a:lvl4pPr>
            <a:lvl5pPr marL="914400" indent="0">
              <a:buFontTx/>
              <a:buNone/>
              <a:defRPr sz="2000" b="0" i="0">
                <a:solidFill>
                  <a:schemeClr val="bg1"/>
                </a:solidFill>
                <a:latin typeface="Graphik"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9B9295C5-A533-BC42-AAE0-CF55BAA6914B}"/>
              </a:ext>
            </a:extLst>
          </p:cNvPr>
          <p:cNvSpPr>
            <a:spLocks noGrp="1"/>
          </p:cNvSpPr>
          <p:nvPr>
            <p:ph type="body" sz="quarter" idx="58" hasCustomPrompt="1"/>
          </p:nvPr>
        </p:nvSpPr>
        <p:spPr>
          <a:xfrm>
            <a:off x="377415" y="331788"/>
            <a:ext cx="10841727" cy="476250"/>
          </a:xfrm>
        </p:spPr>
        <p:txBody>
          <a:bodyPr/>
          <a:lstStyle>
            <a:lvl1pPr marL="0" indent="0" algn="l" defTabSz="914400" rtl="0" eaLnBrk="1" latinLnBrk="0" hangingPunct="1">
              <a:lnSpc>
                <a:spcPct val="80000"/>
              </a:lnSpc>
              <a:spcBef>
                <a:spcPct val="0"/>
              </a:spcBef>
              <a:buNone/>
              <a:defRPr lang="en-US" sz="3200" b="1" i="0" kern="1200" dirty="0">
                <a:solidFill>
                  <a:schemeClr val="bg1"/>
                </a:solidFill>
                <a:latin typeface="+mn-lt"/>
                <a:ea typeface="+mn-ea"/>
                <a:cs typeface="+mn-cs"/>
              </a:defRPr>
            </a:lvl1pPr>
          </a:lstStyle>
          <a:p>
            <a:pPr lvl="0"/>
            <a:r>
              <a:rPr lang="en-US"/>
              <a:t>Click here to edit title</a:t>
            </a:r>
          </a:p>
        </p:txBody>
      </p:sp>
      <p:sp>
        <p:nvSpPr>
          <p:cNvPr id="9" name="Text Placeholder 8">
            <a:extLst>
              <a:ext uri="{FF2B5EF4-FFF2-40B4-BE49-F238E27FC236}">
                <a16:creationId xmlns:a16="http://schemas.microsoft.com/office/drawing/2014/main" id="{D329F29C-71CE-EB4A-906E-DCB5BB3B2B9C}"/>
              </a:ext>
            </a:extLst>
          </p:cNvPr>
          <p:cNvSpPr>
            <a:spLocks noGrp="1"/>
          </p:cNvSpPr>
          <p:nvPr>
            <p:ph type="body" sz="quarter" idx="59" hasCustomPrompt="1"/>
          </p:nvPr>
        </p:nvSpPr>
        <p:spPr>
          <a:xfrm>
            <a:off x="377415" y="808038"/>
            <a:ext cx="10841727" cy="366338"/>
          </a:xfrm>
        </p:spPr>
        <p:txBody>
          <a:bodyPr/>
          <a:lstStyle>
            <a:lvl1pPr marL="0" indent="0">
              <a:buNone/>
              <a:defRPr sz="2400">
                <a:solidFill>
                  <a:schemeClr val="accent2"/>
                </a:solidFill>
              </a:defRPr>
            </a:lvl1pPr>
          </a:lstStyle>
          <a:p>
            <a:pPr lvl="0"/>
            <a:r>
              <a:rPr lang="en-US"/>
              <a:t>Click here to edit subtitle</a:t>
            </a:r>
          </a:p>
        </p:txBody>
      </p:sp>
      <p:sp>
        <p:nvSpPr>
          <p:cNvPr id="8" name="TextBox 7">
            <a:extLst>
              <a:ext uri="{FF2B5EF4-FFF2-40B4-BE49-F238E27FC236}">
                <a16:creationId xmlns:a16="http://schemas.microsoft.com/office/drawing/2014/main" id="{A744A611-ACAD-4BC6-9781-873F5B7EBC76}"/>
              </a:ext>
            </a:extLst>
          </p:cNvPr>
          <p:cNvSpPr txBox="1"/>
          <p:nvPr userDrawn="1"/>
        </p:nvSpPr>
        <p:spPr>
          <a:xfrm>
            <a:off x="10330475" y="53162"/>
            <a:ext cx="1893424" cy="329609"/>
          </a:xfrm>
          <a:prstGeom prst="rect">
            <a:avLst/>
          </a:prstGeom>
          <a:ln w="6350">
            <a:noFill/>
            <a:miter lim="800000"/>
          </a:ln>
        </p:spPr>
        <p:txBody>
          <a:bodyPr vert="horz" wrap="square" lIns="0" tIns="0" rIns="0" bIns="0" rtlCol="0">
            <a:noAutofit/>
          </a:bodyPr>
          <a:lstStyle/>
          <a:p>
            <a:pPr marL="0" marR="0" lvl="0" indent="0" algn="ctr" defTabSz="914126"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0000"/>
                </a:solidFill>
                <a:effectLst/>
                <a:uLnTx/>
                <a:uFillTx/>
                <a:latin typeface="+mn-lt"/>
                <a:ea typeface="+mn-ea"/>
                <a:cs typeface="+mn-cs"/>
              </a:rPr>
              <a:t>EXAMPLE</a:t>
            </a:r>
          </a:p>
        </p:txBody>
      </p:sp>
    </p:spTree>
    <p:extLst>
      <p:ext uri="{BB962C8B-B14F-4D97-AF65-F5344CB8AC3E}">
        <p14:creationId xmlns:p14="http://schemas.microsoft.com/office/powerpoint/2010/main" val="3377267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Large title only">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7422167-B00A-4CA3-A0B5-86BA7803D925}"/>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pPr/>
              <a:t>‹#›</a:t>
            </a:fld>
            <a:endParaRPr lang="en-AU"/>
          </a:p>
        </p:txBody>
      </p:sp>
      <p:sp>
        <p:nvSpPr>
          <p:cNvPr id="7" name="Footer Placeholder 36">
            <a:extLst>
              <a:ext uri="{FF2B5EF4-FFF2-40B4-BE49-F238E27FC236}">
                <a16:creationId xmlns:a16="http://schemas.microsoft.com/office/drawing/2014/main" id="{11ECC45D-B018-41CE-9D71-3918F4393B6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endParaRPr lang="en-AU"/>
          </a:p>
        </p:txBody>
      </p:sp>
      <p:sp>
        <p:nvSpPr>
          <p:cNvPr id="5" name="Text Placeholder 234">
            <a:extLst>
              <a:ext uri="{FF2B5EF4-FFF2-40B4-BE49-F238E27FC236}">
                <a16:creationId xmlns:a16="http://schemas.microsoft.com/office/drawing/2014/main" id="{CCCF6832-01A1-4B79-BAC8-78EF9AC89730}"/>
              </a:ext>
            </a:extLst>
          </p:cNvPr>
          <p:cNvSpPr>
            <a:spLocks noGrp="1"/>
          </p:cNvSpPr>
          <p:nvPr>
            <p:ph type="body" sz="quarter" idx="15" hasCustomPrompt="1"/>
          </p:nvPr>
        </p:nvSpPr>
        <p:spPr>
          <a:xfrm>
            <a:off x="425170" y="1032952"/>
            <a:ext cx="7067830"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
        <p:nvSpPr>
          <p:cNvPr id="9" name="Título 2">
            <a:extLst>
              <a:ext uri="{FF2B5EF4-FFF2-40B4-BE49-F238E27FC236}">
                <a16:creationId xmlns:a16="http://schemas.microsoft.com/office/drawing/2014/main" id="{B44654C9-9AE2-456D-BE89-4CB8D8F1213C}"/>
              </a:ext>
            </a:extLst>
          </p:cNvPr>
          <p:cNvSpPr>
            <a:spLocks noGrp="1"/>
          </p:cNvSpPr>
          <p:nvPr>
            <p:ph type="title" hasCustomPrompt="1"/>
          </p:nvPr>
        </p:nvSpPr>
        <p:spPr>
          <a:xfrm>
            <a:off x="425169" y="410442"/>
            <a:ext cx="5489855" cy="207818"/>
          </a:xfrm>
        </p:spPr>
        <p:txBody>
          <a:bodyPr anchor="ctr" anchorCtr="0">
            <a:normAutofit/>
          </a:bodyPr>
          <a:lstStyle>
            <a:lvl1pPr>
              <a:defRPr sz="900">
                <a:solidFill>
                  <a:schemeClr val="tx1"/>
                </a:solidFill>
                <a:latin typeface="+mn-lt"/>
              </a:defRPr>
            </a:lvl1pPr>
          </a:lstStyle>
          <a:p>
            <a:r>
              <a:rPr lang="en-AU"/>
              <a:t>Chapter name here</a:t>
            </a:r>
          </a:p>
        </p:txBody>
      </p:sp>
    </p:spTree>
    <p:extLst>
      <p:ext uri="{BB962C8B-B14F-4D97-AF65-F5344CB8AC3E}">
        <p14:creationId xmlns:p14="http://schemas.microsoft.com/office/powerpoint/2010/main" val="17284708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Headline and Subtitle">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89E370CF-1753-42A1-BEBF-CC1177AAB22D}"/>
              </a:ext>
            </a:extLst>
          </p:cNvPr>
          <p:cNvSpPr>
            <a:spLocks noGrp="1"/>
          </p:cNvSpPr>
          <p:nvPr>
            <p:ph type="title" hasCustomPrompt="1"/>
          </p:nvPr>
        </p:nvSpPr>
        <p:spPr>
          <a:xfrm>
            <a:off x="381000" y="381002"/>
            <a:ext cx="11430000" cy="672293"/>
          </a:xfrm>
          <a:prstGeom prst="rect">
            <a:avLst/>
          </a:prstGeom>
        </p:spPr>
        <p:txBody>
          <a:bodyPr>
            <a:normAutofit/>
          </a:bodyPr>
          <a:lstStyle>
            <a:lvl1pPr>
              <a:defRPr sz="3600"/>
            </a:lvl1pPr>
          </a:lstStyle>
          <a:p>
            <a:r>
              <a:rPr kumimoji="0" lang="en-GB" sz="3600" b="1" i="0" u="none" strike="noStrike" kern="1200" cap="none" spc="0" normalizeH="0" baseline="0" noProof="0">
                <a:ln>
                  <a:noFill/>
                </a:ln>
                <a:solidFill>
                  <a:srgbClr val="000000"/>
                </a:solidFill>
                <a:effectLst/>
                <a:uLnTx/>
                <a:uFillTx/>
                <a:latin typeface="+mj-lt"/>
                <a:ea typeface="+mj-ea"/>
                <a:cs typeface="+mj-cs"/>
              </a:rPr>
              <a:t>Insert main title at 36pt, min 30pt</a:t>
            </a:r>
            <a:endParaRPr lang="en-US"/>
          </a:p>
        </p:txBody>
      </p:sp>
      <p:sp>
        <p:nvSpPr>
          <p:cNvPr id="2" name="Content Placeholder 5">
            <a:extLst>
              <a:ext uri="{FF2B5EF4-FFF2-40B4-BE49-F238E27FC236}">
                <a16:creationId xmlns:a16="http://schemas.microsoft.com/office/drawing/2014/main" id="{2549370F-93E5-9EFB-F985-201D28B01CE8}"/>
              </a:ext>
            </a:extLst>
          </p:cNvPr>
          <p:cNvSpPr>
            <a:spLocks noGrp="1"/>
          </p:cNvSpPr>
          <p:nvPr>
            <p:ph type="body" sz="quarter" idx="11"/>
          </p:nvPr>
        </p:nvSpPr>
        <p:spPr>
          <a:xfrm>
            <a:off x="381000" y="822960"/>
            <a:ext cx="11430000" cy="350865"/>
          </a:xfrm>
        </p:spPr>
        <p:txBody>
          <a:bodyPr/>
          <a:lstStyle>
            <a:lvl1pPr>
              <a:defRPr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981084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7" name="Footer Placeholder 3">
            <a:extLst>
              <a:ext uri="{FF2B5EF4-FFF2-40B4-BE49-F238E27FC236}">
                <a16:creationId xmlns:a16="http://schemas.microsoft.com/office/drawing/2014/main" id="{480EAEA1-D575-4107-8AFC-0CAE2D4FB3D6}"/>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srgbClr val="002F6D">
                  <a:alpha val="75000"/>
                </a:srgbClr>
              </a:solidFill>
              <a:effectLst/>
              <a:uLnTx/>
              <a:uFillTx/>
              <a:latin typeface="Source Sans Pro"/>
              <a:ea typeface="+mn-ea"/>
              <a:cs typeface="+mn-cs"/>
            </a:endParaRPr>
          </a:p>
        </p:txBody>
      </p:sp>
      <p:sp>
        <p:nvSpPr>
          <p:cNvPr id="2" name="Slide Number Placeholder 1">
            <a:extLst>
              <a:ext uri="{FF2B5EF4-FFF2-40B4-BE49-F238E27FC236}">
                <a16:creationId xmlns:a16="http://schemas.microsoft.com/office/drawing/2014/main" id="{D20A237C-DB73-401B-BD5B-B8B91332335E}"/>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B010DD-16C2-48FF-BF89-DF95403B0631}" type="slidenum">
              <a:rPr kumimoji="0" lang="nb-NO" sz="1200" b="0" i="0" u="none" strike="noStrike" kern="1200" cap="none" spc="0" normalizeH="0" baseline="0" noProof="0" smtClean="0">
                <a:ln>
                  <a:noFill/>
                </a:ln>
                <a:solidFill>
                  <a:srgbClr val="53575A"/>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nb-NO" sz="1200" b="0" i="0" u="none" strike="noStrike" kern="1200" cap="none" spc="0" normalizeH="0" baseline="0" noProof="0">
              <a:ln>
                <a:noFill/>
              </a:ln>
              <a:solidFill>
                <a:srgbClr val="53575A"/>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Tree>
    <p:extLst>
      <p:ext uri="{BB962C8B-B14F-4D97-AF65-F5344CB8AC3E}">
        <p14:creationId xmlns:p14="http://schemas.microsoft.com/office/powerpoint/2010/main" val="6605891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1604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92164F-BC64-B66F-271B-FA738915B19B}"/>
              </a:ext>
            </a:extLst>
          </p:cNvPr>
          <p:cNvGraphicFramePr>
            <a:graphicFrameLocks noChangeAspect="1"/>
          </p:cNvGraphicFramePr>
          <p:nvPr userDrawn="1">
            <p:custDataLst>
              <p:tags r:id="rId1"/>
            </p:custDataLst>
            <p:extLst>
              <p:ext uri="{D42A27DB-BD31-4B8C-83A1-F6EECF244321}">
                <p14:modId xmlns:p14="http://schemas.microsoft.com/office/powerpoint/2010/main" val="64235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692164F-BC64-B66F-271B-FA738915B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vert="horz" tIns="0" anchor="t">
            <a:normAutofit/>
          </a:bodyPr>
          <a:lstStyle>
            <a:lvl1pPr algn="l">
              <a:defRPr sz="4400">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8709348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0" y="691117"/>
            <a:ext cx="9315450"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781224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1" y="691854"/>
            <a:ext cx="9020176"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11187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87606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73BCC1-9882-8E27-0418-41D725BD50A1}"/>
              </a:ext>
            </a:extLst>
          </p:cNvPr>
          <p:cNvGraphicFramePr>
            <a:graphicFrameLocks noChangeAspect="1"/>
          </p:cNvGraphicFramePr>
          <p:nvPr userDrawn="1">
            <p:custDataLst>
              <p:tags r:id="rId1"/>
            </p:custDataLst>
            <p:extLst>
              <p:ext uri="{D42A27DB-BD31-4B8C-83A1-F6EECF244321}">
                <p14:modId xmlns:p14="http://schemas.microsoft.com/office/powerpoint/2010/main" val="2515652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873BCC1-9882-8E27-0418-41D725BD50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a:xfrm>
            <a:off x="11330939" y="6155346"/>
            <a:ext cx="400985" cy="365125"/>
          </a:xfrm>
          <a:prstGeom prst="rect">
            <a:avLst/>
          </a:prstGeo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632994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2A42F91-E69A-4C9B-0ADA-DE5C9CD6B929}"/>
              </a:ext>
            </a:extLst>
          </p:cNvPr>
          <p:cNvGraphicFramePr>
            <a:graphicFrameLocks noChangeAspect="1"/>
          </p:cNvGraphicFramePr>
          <p:nvPr userDrawn="1">
            <p:custDataLst>
              <p:tags r:id="rId1"/>
            </p:custDataLst>
            <p:extLst>
              <p:ext uri="{D42A27DB-BD31-4B8C-83A1-F6EECF244321}">
                <p14:modId xmlns:p14="http://schemas.microsoft.com/office/powerpoint/2010/main" val="373830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2A42F91-E69A-4C9B-0ADA-DE5C9CD6B9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vert="horz" tIns="228600" anchor="t">
            <a:normAutofit/>
          </a:bodyPr>
          <a:lstStyle>
            <a:lvl1pPr algn="l">
              <a:defRPr sz="6000" u="sng" baseline="0">
                <a:solidFill>
                  <a:schemeClr val="bg1"/>
                </a:solidFill>
                <a:uFill>
                  <a:solidFill>
                    <a:schemeClr val="bg1"/>
                  </a:solidFill>
                </a:u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9028404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CEC522-86B7-74F7-903F-2C624551ADD4}"/>
              </a:ext>
            </a:extLst>
          </p:cNvPr>
          <p:cNvGraphicFramePr>
            <a:graphicFrameLocks noChangeAspect="1"/>
          </p:cNvGraphicFramePr>
          <p:nvPr userDrawn="1">
            <p:custDataLst>
              <p:tags r:id="rId1"/>
            </p:custDataLst>
            <p:extLst>
              <p:ext uri="{D42A27DB-BD31-4B8C-83A1-F6EECF244321}">
                <p14:modId xmlns:p14="http://schemas.microsoft.com/office/powerpoint/2010/main" val="871052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D9CEC522-86B7-74F7-903F-2C624551AD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84646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73BCC1-9882-8E27-0418-41D725BD50A1}"/>
              </a:ext>
            </a:extLst>
          </p:cNvPr>
          <p:cNvGraphicFramePr>
            <a:graphicFrameLocks noChangeAspect="1"/>
          </p:cNvGraphicFramePr>
          <p:nvPr userDrawn="1">
            <p:custDataLst>
              <p:tags r:id="rId1"/>
            </p:custDataLst>
            <p:extLst>
              <p:ext uri="{D42A27DB-BD31-4B8C-83A1-F6EECF244321}">
                <p14:modId xmlns:p14="http://schemas.microsoft.com/office/powerpoint/2010/main" val="2515652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873BCC1-9882-8E27-0418-41D725BD50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721160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9185B8-B28E-F8A0-CA2F-F8DDDDA87A76}"/>
              </a:ext>
            </a:extLst>
          </p:cNvPr>
          <p:cNvGraphicFramePr>
            <a:graphicFrameLocks noChangeAspect="1"/>
          </p:cNvGraphicFramePr>
          <p:nvPr userDrawn="1">
            <p:custDataLst>
              <p:tags r:id="rId1"/>
            </p:custDataLst>
            <p:extLst>
              <p:ext uri="{D42A27DB-BD31-4B8C-83A1-F6EECF244321}">
                <p14:modId xmlns:p14="http://schemas.microsoft.com/office/powerpoint/2010/main" val="1377529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19185B8-B28E-F8A0-CA2F-F8DDDDA87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335660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387C8D-149E-A41A-4E30-51548753182D}"/>
              </a:ext>
            </a:extLst>
          </p:cNvPr>
          <p:cNvGraphicFramePr>
            <a:graphicFrameLocks noChangeAspect="1"/>
          </p:cNvGraphicFramePr>
          <p:nvPr userDrawn="1">
            <p:custDataLst>
              <p:tags r:id="rId1"/>
            </p:custDataLst>
            <p:extLst>
              <p:ext uri="{D42A27DB-BD31-4B8C-83A1-F6EECF244321}">
                <p14:modId xmlns:p14="http://schemas.microsoft.com/office/powerpoint/2010/main" val="241162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A387C8D-149E-A41A-4E30-5154875318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8303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8BF9E0-2B8B-0BBC-8F02-960D7C342701}"/>
              </a:ext>
            </a:extLst>
          </p:cNvPr>
          <p:cNvGraphicFramePr>
            <a:graphicFrameLocks noChangeAspect="1"/>
          </p:cNvGraphicFramePr>
          <p:nvPr userDrawn="1">
            <p:custDataLst>
              <p:tags r:id="rId1"/>
            </p:custDataLst>
            <p:extLst>
              <p:ext uri="{D42A27DB-BD31-4B8C-83A1-F6EECF244321}">
                <p14:modId xmlns:p14="http://schemas.microsoft.com/office/powerpoint/2010/main" val="71395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318BF9E0-2B8B-0BBC-8F02-960D7C3427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1140036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098387-3852-7084-2DEB-71C77B49AA1F}"/>
              </a:ext>
            </a:extLst>
          </p:cNvPr>
          <p:cNvGraphicFramePr>
            <a:graphicFrameLocks noChangeAspect="1"/>
          </p:cNvGraphicFramePr>
          <p:nvPr userDrawn="1">
            <p:custDataLst>
              <p:tags r:id="rId1"/>
            </p:custDataLst>
            <p:extLst>
              <p:ext uri="{D42A27DB-BD31-4B8C-83A1-F6EECF244321}">
                <p14:modId xmlns:p14="http://schemas.microsoft.com/office/powerpoint/2010/main" val="318726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F098387-3852-7084-2DEB-71C77B49AA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017893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78B54F-CAC1-F845-92A2-3E2255F4C2A8}"/>
              </a:ext>
            </a:extLst>
          </p:cNvPr>
          <p:cNvGraphicFramePr>
            <a:graphicFrameLocks noChangeAspect="1"/>
          </p:cNvGraphicFramePr>
          <p:nvPr userDrawn="1">
            <p:custDataLst>
              <p:tags r:id="rId1"/>
            </p:custDataLst>
            <p:extLst>
              <p:ext uri="{D42A27DB-BD31-4B8C-83A1-F6EECF244321}">
                <p14:modId xmlns:p14="http://schemas.microsoft.com/office/powerpoint/2010/main" val="4280904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378B54F-CAC1-F845-92A2-3E2255F4C2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6496164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D16BF5-CA48-CF45-6516-698E92E9802C}"/>
              </a:ext>
            </a:extLst>
          </p:cNvPr>
          <p:cNvGraphicFramePr>
            <a:graphicFrameLocks noChangeAspect="1"/>
          </p:cNvGraphicFramePr>
          <p:nvPr userDrawn="1">
            <p:custDataLst>
              <p:tags r:id="rId1"/>
            </p:custDataLst>
            <p:extLst>
              <p:ext uri="{D42A27DB-BD31-4B8C-83A1-F6EECF244321}">
                <p14:modId xmlns:p14="http://schemas.microsoft.com/office/powerpoint/2010/main" val="3516355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1D16BF5-CA48-CF45-6516-698E92E980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5825862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E64D4-4754-3BDF-D06D-66BE2AE345E3}"/>
              </a:ext>
            </a:extLst>
          </p:cNvPr>
          <p:cNvGraphicFramePr>
            <a:graphicFrameLocks noChangeAspect="1"/>
          </p:cNvGraphicFramePr>
          <p:nvPr userDrawn="1">
            <p:custDataLst>
              <p:tags r:id="rId1"/>
            </p:custDataLst>
            <p:extLst>
              <p:ext uri="{D42A27DB-BD31-4B8C-83A1-F6EECF244321}">
                <p14:modId xmlns:p14="http://schemas.microsoft.com/office/powerpoint/2010/main" val="101834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5CE64D4-4754-3BDF-D06D-66BE2AE345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70578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9185B8-B28E-F8A0-CA2F-F8DDDDA87A76}"/>
              </a:ext>
            </a:extLst>
          </p:cNvPr>
          <p:cNvGraphicFramePr>
            <a:graphicFrameLocks noChangeAspect="1"/>
          </p:cNvGraphicFramePr>
          <p:nvPr userDrawn="1">
            <p:custDataLst>
              <p:tags r:id="rId1"/>
            </p:custDataLst>
            <p:extLst>
              <p:ext uri="{D42A27DB-BD31-4B8C-83A1-F6EECF244321}">
                <p14:modId xmlns:p14="http://schemas.microsoft.com/office/powerpoint/2010/main" val="1377529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19185B8-B28E-F8A0-CA2F-F8DDDDA87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a:xfrm>
            <a:off x="11330939" y="6155346"/>
            <a:ext cx="400985" cy="365125"/>
          </a:xfrm>
          <a:prstGeom prst="rect">
            <a:avLst/>
          </a:prstGeo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942443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B91857-1A12-C63C-86CD-1CF7C7049264}"/>
              </a:ext>
            </a:extLst>
          </p:cNvPr>
          <p:cNvGraphicFramePr>
            <a:graphicFrameLocks noChangeAspect="1"/>
          </p:cNvGraphicFramePr>
          <p:nvPr userDrawn="1">
            <p:custDataLst>
              <p:tags r:id="rId1"/>
            </p:custDataLst>
            <p:extLst>
              <p:ext uri="{D42A27DB-BD31-4B8C-83A1-F6EECF244321}">
                <p14:modId xmlns:p14="http://schemas.microsoft.com/office/powerpoint/2010/main" val="3059310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FB91857-1A12-C63C-86CD-1CF7C70492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149548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7528BB-2242-8EFD-0FF1-6BBCB51B4954}"/>
              </a:ext>
            </a:extLst>
          </p:cNvPr>
          <p:cNvGraphicFramePr>
            <a:graphicFrameLocks noChangeAspect="1"/>
          </p:cNvGraphicFramePr>
          <p:nvPr userDrawn="1">
            <p:custDataLst>
              <p:tags r:id="rId1"/>
            </p:custDataLst>
            <p:extLst>
              <p:ext uri="{D42A27DB-BD31-4B8C-83A1-F6EECF244321}">
                <p14:modId xmlns:p14="http://schemas.microsoft.com/office/powerpoint/2010/main" val="93772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BE7528BB-2242-8EFD-0FF1-6BBCB51B49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855011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1227BA-E29F-469B-523E-958B1C9DE62D}"/>
              </a:ext>
            </a:extLst>
          </p:cNvPr>
          <p:cNvGraphicFramePr>
            <a:graphicFrameLocks noChangeAspect="1"/>
          </p:cNvGraphicFramePr>
          <p:nvPr userDrawn="1">
            <p:custDataLst>
              <p:tags r:id="rId1"/>
            </p:custDataLst>
            <p:extLst>
              <p:ext uri="{D42A27DB-BD31-4B8C-83A1-F6EECF244321}">
                <p14:modId xmlns:p14="http://schemas.microsoft.com/office/powerpoint/2010/main" val="3744364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0C1227BA-E29F-469B-523E-958B1C9DE6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5383400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D29650-E82E-01AF-8CAD-AB737392358F}"/>
              </a:ext>
            </a:extLst>
          </p:cNvPr>
          <p:cNvGraphicFramePr>
            <a:graphicFrameLocks noChangeAspect="1"/>
          </p:cNvGraphicFramePr>
          <p:nvPr userDrawn="1">
            <p:custDataLst>
              <p:tags r:id="rId1"/>
            </p:custDataLst>
            <p:extLst>
              <p:ext uri="{D42A27DB-BD31-4B8C-83A1-F6EECF244321}">
                <p14:modId xmlns:p14="http://schemas.microsoft.com/office/powerpoint/2010/main" val="56766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21D29650-E82E-01AF-8CAD-AB73739235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7459033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FBD82B-3549-6989-8477-008355E4BD48}"/>
              </a:ext>
            </a:extLst>
          </p:cNvPr>
          <p:cNvGraphicFramePr>
            <a:graphicFrameLocks noChangeAspect="1"/>
          </p:cNvGraphicFramePr>
          <p:nvPr userDrawn="1">
            <p:custDataLst>
              <p:tags r:id="rId1"/>
            </p:custDataLst>
            <p:extLst>
              <p:ext uri="{D42A27DB-BD31-4B8C-83A1-F6EECF244321}">
                <p14:modId xmlns:p14="http://schemas.microsoft.com/office/powerpoint/2010/main" val="105764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EFBD82B-3549-6989-8477-008355E4B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pic>
        <p:nvPicPr>
          <p:cNvPr id="2"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319839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Long Headline-sub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11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949194"/>
            <a:ext cx="11430000" cy="4362706"/>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9" name="Footer Placeholder 3">
            <a:extLst>
              <a:ext uri="{FF2B5EF4-FFF2-40B4-BE49-F238E27FC236}">
                <a16:creationId xmlns:a16="http://schemas.microsoft.com/office/drawing/2014/main" id="{06E1154F-E5DD-468F-85D1-17FC4F4386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691" kern="1200" dirty="0">
                <a:solidFill>
                  <a:schemeClr val="tx1">
                    <a:alpha val="75000"/>
                  </a:schemeClr>
                </a:solidFill>
                <a:latin typeface="+mn-lt"/>
                <a:ea typeface="+mn-ea"/>
                <a:cs typeface="+mn-cs"/>
              </a:defRPr>
            </a:lvl1pPr>
          </a:lstStyle>
          <a:p>
            <a:pPr defTabSz="197510">
              <a:spcAft>
                <a:spcPts val="1037"/>
              </a:spcAft>
              <a:defRPr/>
            </a:pPr>
            <a:endParaRPr lang="en-GB"/>
          </a:p>
        </p:txBody>
      </p:sp>
      <p:sp>
        <p:nvSpPr>
          <p:cNvPr id="3" name="Slide Number Placeholder 2">
            <a:extLst>
              <a:ext uri="{FF2B5EF4-FFF2-40B4-BE49-F238E27FC236}">
                <a16:creationId xmlns:a16="http://schemas.microsoft.com/office/drawing/2014/main" id="{B5699EEA-1839-42AE-A096-1905CABA2755}"/>
              </a:ext>
            </a:extLst>
          </p:cNvPr>
          <p:cNvSpPr>
            <a:spLocks noGrp="1"/>
          </p:cNvSpPr>
          <p:nvPr>
            <p:ph type="sldNum" sz="quarter" idx="12"/>
          </p:nvPr>
        </p:nvSpPr>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804332364"/>
      </p:ext>
    </p:extLst>
  </p:cSld>
  <p:clrMapOvr>
    <a:masterClrMapping/>
  </p:clrMapOvr>
  <p:extLst>
    <p:ext uri="{DCECCB84-F9BA-43D5-87BE-67443E8EF086}">
      <p15:sldGuideLst xmlns:p15="http://schemas.microsoft.com/office/powerpoint/2012/main">
        <p15:guide id="1" orient="horz" pos="1078">
          <p15:clr>
            <a:srgbClr val="547EBF"/>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ED766D8-95C5-4C03-8A67-1E18D98B51AB}"/>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endParaRPr lang="en-GB"/>
          </a:p>
        </p:txBody>
      </p:sp>
      <p:sp>
        <p:nvSpPr>
          <p:cNvPr id="5" name="Slide Number Placeholder 3">
            <a:extLst>
              <a:ext uri="{FF2B5EF4-FFF2-40B4-BE49-F238E27FC236}">
                <a16:creationId xmlns:a16="http://schemas.microsoft.com/office/drawing/2014/main" id="{37E788A2-2324-4170-8766-EA719AFFFE2E}"/>
              </a:ext>
            </a:extLst>
          </p:cNvPr>
          <p:cNvSpPr>
            <a:spLocks noGrp="1"/>
          </p:cNvSpPr>
          <p:nvPr>
            <p:ph type="sldNum" sz="quarter" idx="4"/>
          </p:nvPr>
        </p:nvSpPr>
        <p:spPr>
          <a:xfrm>
            <a:off x="11484746" y="6490025"/>
            <a:ext cx="326254" cy="201168"/>
          </a:xfrm>
          <a:prstGeom prst="rect">
            <a:avLst/>
          </a:prstGeom>
        </p:spPr>
        <p:txBody>
          <a:bodyPr vert="horz" wrap="none" lIns="0" tIns="0" rIns="0" bIns="0" rtlCol="0" anchor="ctr"/>
          <a:lstStyle>
            <a:lvl1pPr algn="r">
              <a:defRPr sz="800">
                <a:solidFill>
                  <a:schemeClr val="tx1"/>
                </a:solidFill>
              </a:defRPr>
            </a:lvl1pPr>
          </a:lstStyle>
          <a:p>
            <a:fld id="{1F90F471-3972-4120-B8B3-0237DE626C35}" type="slidenum">
              <a:rPr lang="en-US" smtClean="0"/>
              <a:pPr/>
              <a:t>‹#›</a:t>
            </a:fld>
            <a:endParaRPr lang="en-US"/>
          </a:p>
        </p:txBody>
      </p:sp>
      <p:sp>
        <p:nvSpPr>
          <p:cNvPr id="6" name="Title 6">
            <a:extLst>
              <a:ext uri="{FF2B5EF4-FFF2-40B4-BE49-F238E27FC236}">
                <a16:creationId xmlns:a16="http://schemas.microsoft.com/office/drawing/2014/main" id="{DE0AEF0A-947A-4B80-9CB2-99EC9F0E9020}"/>
              </a:ext>
            </a:extLst>
          </p:cNvPr>
          <p:cNvSpPr>
            <a:spLocks noGrp="1"/>
          </p:cNvSpPr>
          <p:nvPr>
            <p:ph type="title" hasCustomPrompt="1"/>
          </p:nvPr>
        </p:nvSpPr>
        <p:spPr>
          <a:xfrm>
            <a:off x="476264" y="546103"/>
            <a:ext cx="10834864" cy="615784"/>
          </a:xfrm>
          <a:prstGeom prst="rect">
            <a:avLst/>
          </a:prstGeom>
        </p:spPr>
        <p:txBody>
          <a:bodyPr lIns="0" tIns="0" rIns="0" bIns="0" anchor="t"/>
          <a:lstStyle>
            <a:lvl1pPr>
              <a:lnSpc>
                <a:spcPct val="80000"/>
              </a:lnSpc>
              <a:defRPr sz="4000" b="0" i="0" cap="none" spc="0">
                <a:solidFill>
                  <a:schemeClr val="accent3"/>
                </a:solidFill>
                <a:latin typeface="Graphik-SemiboldItalic" panose="020B0703030202060203" pitchFamily="34" charset="0"/>
              </a:defRPr>
            </a:lvl1pPr>
          </a:lstStyle>
          <a:p>
            <a:r>
              <a:rPr lang="en-US"/>
              <a:t>Slide title goes here</a:t>
            </a:r>
          </a:p>
        </p:txBody>
      </p:sp>
      <p:sp>
        <p:nvSpPr>
          <p:cNvPr id="7" name="Text Placeholder 3">
            <a:extLst>
              <a:ext uri="{FF2B5EF4-FFF2-40B4-BE49-F238E27FC236}">
                <a16:creationId xmlns:a16="http://schemas.microsoft.com/office/drawing/2014/main" id="{9EDDEFB3-ADC8-48AA-8FB8-3C38C7F15252}"/>
              </a:ext>
            </a:extLst>
          </p:cNvPr>
          <p:cNvSpPr>
            <a:spLocks noGrp="1"/>
          </p:cNvSpPr>
          <p:nvPr>
            <p:ph type="body" sz="quarter" idx="12" hasCustomPrompt="1"/>
          </p:nvPr>
        </p:nvSpPr>
        <p:spPr>
          <a:xfrm>
            <a:off x="476264" y="1185897"/>
            <a:ext cx="10834847" cy="384048"/>
          </a:xfrm>
          <a:prstGeom prst="rect">
            <a:avLst/>
          </a:prstGeom>
        </p:spPr>
        <p:txBody>
          <a:bodyPr lIns="0" tIns="0" rIns="0" bIns="0" anchor="t"/>
          <a:lstStyle>
            <a:lvl1pPr marL="0" indent="0">
              <a:spcAft>
                <a:spcPts val="0"/>
              </a:spcAft>
              <a:buNone/>
              <a:defRPr>
                <a:solidFill>
                  <a:schemeClr val="tx1"/>
                </a:solidFill>
                <a:latin typeface="GT Sectra Fine Rg" panose="00000500000000000000" pitchFamily="50" charset="0"/>
              </a:defRPr>
            </a:lvl1pPr>
          </a:lstStyle>
          <a:p>
            <a:pPr lvl="0"/>
            <a:r>
              <a:rPr lang="en-US"/>
              <a:t>Place subtitle here 20pt</a:t>
            </a:r>
          </a:p>
        </p:txBody>
      </p:sp>
    </p:spTree>
    <p:extLst>
      <p:ext uri="{BB962C8B-B14F-4D97-AF65-F5344CB8AC3E}">
        <p14:creationId xmlns:p14="http://schemas.microsoft.com/office/powerpoint/2010/main" val="28074671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Content Slide - No Background ">
    <p:bg>
      <p:bgPr>
        <a:solidFill>
          <a:schemeClr val="tx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FCEC034A-BAFA-1A49-A7C2-3C2204CDD7B8}"/>
              </a:ext>
            </a:extLst>
          </p:cNvPr>
          <p:cNvSpPr>
            <a:spLocks noGrp="1"/>
          </p:cNvSpPr>
          <p:nvPr>
            <p:ph type="ftr" sz="quarter" idx="55"/>
          </p:nvPr>
        </p:nvSpPr>
        <p:spPr>
          <a:xfrm>
            <a:off x="7315200" y="6533603"/>
            <a:ext cx="4114800" cy="198318"/>
          </a:xfrm>
          <a:prstGeom prst="rect">
            <a:avLst/>
          </a:prstGeom>
        </p:spPr>
        <p:txBody>
          <a:bodyPr/>
          <a:lstStyle>
            <a:lvl1pPr algn="r">
              <a:defRPr sz="800">
                <a:solidFill>
                  <a:schemeClr val="tx1">
                    <a:lumMod val="65000"/>
                  </a:schemeClr>
                </a:solidFill>
              </a:defRPr>
            </a:lvl1pPr>
          </a:lstStyle>
          <a:p>
            <a:pPr defTabSz="228600">
              <a:spcAft>
                <a:spcPts val="1200"/>
              </a:spcAft>
              <a:defRPr/>
            </a:pPr>
            <a:endParaRPr lang="en-GB"/>
          </a:p>
        </p:txBody>
      </p:sp>
      <p:sp>
        <p:nvSpPr>
          <p:cNvPr id="14" name="Slide Number Placeholder 6">
            <a:extLst>
              <a:ext uri="{FF2B5EF4-FFF2-40B4-BE49-F238E27FC236}">
                <a16:creationId xmlns:a16="http://schemas.microsoft.com/office/drawing/2014/main" id="{274547F6-44EF-D345-9678-AD6B29470B22}"/>
              </a:ext>
            </a:extLst>
          </p:cNvPr>
          <p:cNvSpPr>
            <a:spLocks noGrp="1"/>
          </p:cNvSpPr>
          <p:nvPr>
            <p:ph type="sldNum" sz="quarter" idx="56"/>
          </p:nvPr>
        </p:nvSpPr>
        <p:spPr>
          <a:xfrm>
            <a:off x="11484746" y="6522868"/>
            <a:ext cx="326254" cy="201168"/>
          </a:xfrm>
          <a:prstGeom prst="rect">
            <a:avLst/>
          </a:prstGeom>
        </p:spPr>
        <p:txBody>
          <a:bodyPr/>
          <a:lstStyle>
            <a:lvl1pPr>
              <a:defRPr sz="800">
                <a:solidFill>
                  <a:schemeClr val="tx1">
                    <a:lumMod val="65000"/>
                  </a:schemeClr>
                </a:solidFill>
              </a:defRPr>
            </a:lvl1pPr>
          </a:lstStyle>
          <a:p>
            <a:fld id="{1F90F471-3972-4120-B8B3-0237DE626C35}" type="slidenum">
              <a:rPr lang="en-US" smtClean="0"/>
              <a:pPr/>
              <a:t>‹#›</a:t>
            </a:fld>
            <a:endParaRPr lang="en-US"/>
          </a:p>
        </p:txBody>
      </p:sp>
      <p:sp>
        <p:nvSpPr>
          <p:cNvPr id="15" name="GTS_WH" descr="Accenture Greater Than symbol in white">
            <a:extLst>
              <a:ext uri="{FF2B5EF4-FFF2-40B4-BE49-F238E27FC236}">
                <a16:creationId xmlns:a16="http://schemas.microsoft.com/office/drawing/2014/main" id="{BFF44FA5-B684-4C41-8D4E-54BA676F8CBE}"/>
              </a:ext>
            </a:extLst>
          </p:cNvPr>
          <p:cNvSpPr>
            <a:spLocks noChangeAspect="1"/>
          </p:cNvSpPr>
          <p:nvPr userDrawn="1"/>
        </p:nvSpPr>
        <p:spPr bwMode="black">
          <a:xfrm>
            <a:off x="381468" y="6516519"/>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Placeholder 4">
            <a:extLst>
              <a:ext uri="{FF2B5EF4-FFF2-40B4-BE49-F238E27FC236}">
                <a16:creationId xmlns:a16="http://schemas.microsoft.com/office/drawing/2014/main" id="{DBA2FD50-DEE4-AD45-9604-7A7A6AB76A80}"/>
              </a:ext>
            </a:extLst>
          </p:cNvPr>
          <p:cNvSpPr>
            <a:spLocks noGrp="1"/>
          </p:cNvSpPr>
          <p:nvPr>
            <p:ph type="body" sz="quarter" idx="57"/>
          </p:nvPr>
        </p:nvSpPr>
        <p:spPr>
          <a:xfrm>
            <a:off x="-122315" y="2250512"/>
            <a:ext cx="10841727" cy="4351048"/>
          </a:xfrm>
        </p:spPr>
        <p:txBody>
          <a:bodyPr/>
          <a:lstStyle>
            <a:lvl1pPr marL="0" indent="0">
              <a:buFontTx/>
              <a:buNone/>
              <a:defRPr sz="2000" b="0" i="0">
                <a:solidFill>
                  <a:schemeClr val="bg1"/>
                </a:solidFill>
                <a:latin typeface="Graphik" panose="020B0503030202060203" pitchFamily="34" charset="77"/>
              </a:defRPr>
            </a:lvl1pPr>
            <a:lvl2pPr marL="228600" indent="0">
              <a:buFontTx/>
              <a:buNone/>
              <a:defRPr sz="2000" b="0" i="0">
                <a:solidFill>
                  <a:schemeClr val="bg1"/>
                </a:solidFill>
                <a:latin typeface="Graphik" panose="020B0503030202060203" pitchFamily="34" charset="77"/>
              </a:defRPr>
            </a:lvl2pPr>
            <a:lvl3pPr marL="457200" indent="0">
              <a:buFontTx/>
              <a:buNone/>
              <a:defRPr sz="2000" b="0" i="0">
                <a:solidFill>
                  <a:schemeClr val="bg1"/>
                </a:solidFill>
                <a:latin typeface="Graphik" panose="020B0503030202060203" pitchFamily="34" charset="77"/>
              </a:defRPr>
            </a:lvl3pPr>
            <a:lvl4pPr marL="685800" indent="0">
              <a:buFontTx/>
              <a:buNone/>
              <a:defRPr sz="2000" b="0" i="0">
                <a:solidFill>
                  <a:schemeClr val="bg1"/>
                </a:solidFill>
                <a:latin typeface="Graphik" panose="020B0503030202060203" pitchFamily="34" charset="77"/>
              </a:defRPr>
            </a:lvl4pPr>
            <a:lvl5pPr marL="914400" indent="0">
              <a:buFontTx/>
              <a:buNone/>
              <a:defRPr sz="2000" b="0" i="0">
                <a:solidFill>
                  <a:schemeClr val="bg1"/>
                </a:solidFill>
                <a:latin typeface="Graphik"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9B9295C5-A533-BC42-AAE0-CF55BAA6914B}"/>
              </a:ext>
            </a:extLst>
          </p:cNvPr>
          <p:cNvSpPr>
            <a:spLocks noGrp="1"/>
          </p:cNvSpPr>
          <p:nvPr>
            <p:ph type="body" sz="quarter" idx="58" hasCustomPrompt="1"/>
          </p:nvPr>
        </p:nvSpPr>
        <p:spPr>
          <a:xfrm>
            <a:off x="377415" y="331788"/>
            <a:ext cx="10841727" cy="476250"/>
          </a:xfrm>
        </p:spPr>
        <p:txBody>
          <a:bodyPr/>
          <a:lstStyle>
            <a:lvl1pPr marL="0" indent="0" algn="l" defTabSz="914400" rtl="0" eaLnBrk="1" latinLnBrk="0" hangingPunct="1">
              <a:lnSpc>
                <a:spcPct val="80000"/>
              </a:lnSpc>
              <a:spcBef>
                <a:spcPct val="0"/>
              </a:spcBef>
              <a:buNone/>
              <a:defRPr lang="en-US" sz="3200" b="1" i="0" kern="1200" dirty="0">
                <a:solidFill>
                  <a:schemeClr val="bg1"/>
                </a:solidFill>
                <a:latin typeface="+mn-lt"/>
                <a:ea typeface="+mn-ea"/>
                <a:cs typeface="+mn-cs"/>
              </a:defRPr>
            </a:lvl1pPr>
          </a:lstStyle>
          <a:p>
            <a:pPr lvl="0"/>
            <a:r>
              <a:rPr lang="en-US"/>
              <a:t>Click here to edit title</a:t>
            </a:r>
          </a:p>
        </p:txBody>
      </p:sp>
      <p:sp>
        <p:nvSpPr>
          <p:cNvPr id="9" name="Text Placeholder 8">
            <a:extLst>
              <a:ext uri="{FF2B5EF4-FFF2-40B4-BE49-F238E27FC236}">
                <a16:creationId xmlns:a16="http://schemas.microsoft.com/office/drawing/2014/main" id="{D329F29C-71CE-EB4A-906E-DCB5BB3B2B9C}"/>
              </a:ext>
            </a:extLst>
          </p:cNvPr>
          <p:cNvSpPr>
            <a:spLocks noGrp="1"/>
          </p:cNvSpPr>
          <p:nvPr>
            <p:ph type="body" sz="quarter" idx="59" hasCustomPrompt="1"/>
          </p:nvPr>
        </p:nvSpPr>
        <p:spPr>
          <a:xfrm>
            <a:off x="377415" y="808038"/>
            <a:ext cx="10841727" cy="366338"/>
          </a:xfrm>
        </p:spPr>
        <p:txBody>
          <a:bodyPr/>
          <a:lstStyle>
            <a:lvl1pPr marL="0" indent="0">
              <a:buNone/>
              <a:defRPr sz="2400">
                <a:solidFill>
                  <a:schemeClr val="accent2"/>
                </a:solidFill>
              </a:defRPr>
            </a:lvl1pPr>
          </a:lstStyle>
          <a:p>
            <a:pPr lvl="0"/>
            <a:r>
              <a:rPr lang="en-US"/>
              <a:t>Click here to edit subtitle</a:t>
            </a:r>
          </a:p>
        </p:txBody>
      </p:sp>
      <p:sp>
        <p:nvSpPr>
          <p:cNvPr id="8" name="TextBox 7">
            <a:extLst>
              <a:ext uri="{FF2B5EF4-FFF2-40B4-BE49-F238E27FC236}">
                <a16:creationId xmlns:a16="http://schemas.microsoft.com/office/drawing/2014/main" id="{A744A611-ACAD-4BC6-9781-873F5B7EBC76}"/>
              </a:ext>
            </a:extLst>
          </p:cNvPr>
          <p:cNvSpPr txBox="1"/>
          <p:nvPr userDrawn="1"/>
        </p:nvSpPr>
        <p:spPr>
          <a:xfrm>
            <a:off x="10330475" y="53162"/>
            <a:ext cx="1893424" cy="329609"/>
          </a:xfrm>
          <a:prstGeom prst="rect">
            <a:avLst/>
          </a:prstGeom>
          <a:ln w="6350">
            <a:noFill/>
            <a:miter lim="800000"/>
          </a:ln>
        </p:spPr>
        <p:txBody>
          <a:bodyPr vert="horz" wrap="square" lIns="0" tIns="0" rIns="0" bIns="0" rtlCol="0">
            <a:noAutofit/>
          </a:bodyPr>
          <a:lstStyle/>
          <a:p>
            <a:pPr marL="0" marR="0" lvl="0" indent="0" algn="ctr" defTabSz="914126"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FF0000"/>
                </a:solidFill>
                <a:effectLst/>
                <a:uLnTx/>
                <a:uFillTx/>
                <a:latin typeface="+mn-lt"/>
                <a:ea typeface="+mn-ea"/>
                <a:cs typeface="+mn-cs"/>
              </a:rPr>
              <a:t>EXAMPLE</a:t>
            </a:r>
          </a:p>
        </p:txBody>
      </p:sp>
    </p:spTree>
    <p:extLst>
      <p:ext uri="{BB962C8B-B14F-4D97-AF65-F5344CB8AC3E}">
        <p14:creationId xmlns:p14="http://schemas.microsoft.com/office/powerpoint/2010/main" val="29670524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Large title only">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7422167-B00A-4CA3-A0B5-86BA7803D925}"/>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pPr/>
              <a:t>‹#›</a:t>
            </a:fld>
            <a:endParaRPr lang="en-AU"/>
          </a:p>
        </p:txBody>
      </p:sp>
      <p:sp>
        <p:nvSpPr>
          <p:cNvPr id="7" name="Footer Placeholder 36">
            <a:extLst>
              <a:ext uri="{FF2B5EF4-FFF2-40B4-BE49-F238E27FC236}">
                <a16:creationId xmlns:a16="http://schemas.microsoft.com/office/drawing/2014/main" id="{11ECC45D-B018-41CE-9D71-3918F4393B6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endParaRPr lang="en-AU"/>
          </a:p>
        </p:txBody>
      </p:sp>
      <p:sp>
        <p:nvSpPr>
          <p:cNvPr id="5" name="Text Placeholder 234">
            <a:extLst>
              <a:ext uri="{FF2B5EF4-FFF2-40B4-BE49-F238E27FC236}">
                <a16:creationId xmlns:a16="http://schemas.microsoft.com/office/drawing/2014/main" id="{CCCF6832-01A1-4B79-BAC8-78EF9AC89730}"/>
              </a:ext>
            </a:extLst>
          </p:cNvPr>
          <p:cNvSpPr>
            <a:spLocks noGrp="1"/>
          </p:cNvSpPr>
          <p:nvPr>
            <p:ph type="body" sz="quarter" idx="15" hasCustomPrompt="1"/>
          </p:nvPr>
        </p:nvSpPr>
        <p:spPr>
          <a:xfrm>
            <a:off x="425170" y="1032952"/>
            <a:ext cx="7067830"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
        <p:nvSpPr>
          <p:cNvPr id="9" name="Título 2">
            <a:extLst>
              <a:ext uri="{FF2B5EF4-FFF2-40B4-BE49-F238E27FC236}">
                <a16:creationId xmlns:a16="http://schemas.microsoft.com/office/drawing/2014/main" id="{B44654C9-9AE2-456D-BE89-4CB8D8F1213C}"/>
              </a:ext>
            </a:extLst>
          </p:cNvPr>
          <p:cNvSpPr>
            <a:spLocks noGrp="1"/>
          </p:cNvSpPr>
          <p:nvPr>
            <p:ph type="title" hasCustomPrompt="1"/>
          </p:nvPr>
        </p:nvSpPr>
        <p:spPr>
          <a:xfrm>
            <a:off x="425169" y="410442"/>
            <a:ext cx="5489855" cy="207818"/>
          </a:xfrm>
        </p:spPr>
        <p:txBody>
          <a:bodyPr anchor="ctr" anchorCtr="0">
            <a:normAutofit/>
          </a:bodyPr>
          <a:lstStyle>
            <a:lvl1pPr>
              <a:defRPr sz="900">
                <a:solidFill>
                  <a:schemeClr val="tx1"/>
                </a:solidFill>
                <a:latin typeface="+mn-lt"/>
              </a:defRPr>
            </a:lvl1pPr>
          </a:lstStyle>
          <a:p>
            <a:r>
              <a:rPr lang="en-AU"/>
              <a:t>Chapter name here</a:t>
            </a:r>
          </a:p>
        </p:txBody>
      </p:sp>
    </p:spTree>
    <p:extLst>
      <p:ext uri="{BB962C8B-B14F-4D97-AF65-F5344CB8AC3E}">
        <p14:creationId xmlns:p14="http://schemas.microsoft.com/office/powerpoint/2010/main" val="3708062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9_Title_Whit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55741" y="554272"/>
            <a:ext cx="11474881" cy="543475"/>
          </a:xfrm>
        </p:spPr>
        <p:txBody>
          <a:bodyPr/>
          <a:lstStyle>
            <a:lvl1pPr algn="l">
              <a:defRPr>
                <a:solidFill>
                  <a:srgbClr val="183768"/>
                </a:solidFill>
              </a:defRPr>
            </a:lvl1pPr>
          </a:lstStyle>
          <a:p>
            <a:r>
              <a:rPr lang="en-US"/>
              <a:t>INSERT MAIN TITLE AT 36PT MIN 30PT</a:t>
            </a:r>
            <a:endParaRPr lang="en-AU"/>
          </a:p>
        </p:txBody>
      </p:sp>
      <p:sp>
        <p:nvSpPr>
          <p:cNvPr id="4" name="Slide Number Placeholder 2">
            <a:extLst>
              <a:ext uri="{FF2B5EF4-FFF2-40B4-BE49-F238E27FC236}">
                <a16:creationId xmlns:a16="http://schemas.microsoft.com/office/drawing/2014/main" id="{21802072-DDCD-BD71-15C7-3E4A1BDA6281}"/>
              </a:ext>
            </a:extLst>
          </p:cNvPr>
          <p:cNvSpPr>
            <a:spLocks noGrp="1"/>
          </p:cNvSpPr>
          <p:nvPr>
            <p:ph type="sldNum" sz="quarter" idx="4"/>
          </p:nvPr>
        </p:nvSpPr>
        <p:spPr>
          <a:xfrm flipH="1">
            <a:off x="11617001" y="6537400"/>
            <a:ext cx="216084" cy="161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CBDC3A-D49F-4631-A8C7-55D59B33E5FA}" type="slidenum">
              <a:rPr kumimoji="0" lang="en-US" sz="800" b="0" i="0" u="none" strike="noStrike" kern="1200" cap="none" spc="0" normalizeH="0" baseline="0" noProof="0" smtClean="0">
                <a:ln>
                  <a:noFill/>
                </a:ln>
                <a:solidFill>
                  <a:srgbClr val="FFFFFF">
                    <a:lumMod val="50000"/>
                    <a:alpha val="50000"/>
                  </a:srgbClr>
                </a:solidFill>
                <a:effectLst/>
                <a:uLnTx/>
                <a:uFillTx/>
                <a:latin typeface="Arial"/>
                <a:ea typeface="Roboto Light"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lumMod val="50000"/>
                  <a:alpha val="50000"/>
                </a:srgbClr>
              </a:solidFill>
              <a:effectLst/>
              <a:uLnTx/>
              <a:uFillTx/>
              <a:latin typeface="Arial"/>
              <a:ea typeface="Roboto Light" panose="02000000000000000000" pitchFamily="2" charset="0"/>
            </a:endParaRPr>
          </a:p>
        </p:txBody>
      </p:sp>
      <p:sp>
        <p:nvSpPr>
          <p:cNvPr id="5" name="Footer Placeholder 3">
            <a:extLst>
              <a:ext uri="{FF2B5EF4-FFF2-40B4-BE49-F238E27FC236}">
                <a16:creationId xmlns:a16="http://schemas.microsoft.com/office/drawing/2014/main" id="{5EF2423D-6E09-4FDC-C772-5505057A1331}"/>
              </a:ext>
            </a:extLst>
          </p:cNvPr>
          <p:cNvSpPr>
            <a:spLocks noGrp="1"/>
          </p:cNvSpPr>
          <p:nvPr>
            <p:ph type="ftr" sz="quarter" idx="3"/>
          </p:nvPr>
        </p:nvSpPr>
        <p:spPr>
          <a:xfrm>
            <a:off x="7475045" y="6537400"/>
            <a:ext cx="4141956" cy="1619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a:ln>
                <a:noFill/>
              </a:ln>
              <a:solidFill>
                <a:srgbClr val="FFFFFF">
                  <a:lumMod val="50000"/>
                  <a:alpha val="50000"/>
                </a:srgbClr>
              </a:solidFill>
              <a:effectLst/>
              <a:uLnTx/>
              <a:uFillTx/>
              <a:latin typeface="Arial"/>
              <a:ea typeface="Roboto Light" panose="02000000000000000000" pitchFamily="2" charset="0"/>
            </a:endParaRPr>
          </a:p>
        </p:txBody>
      </p:sp>
    </p:spTree>
    <p:extLst>
      <p:ext uri="{BB962C8B-B14F-4D97-AF65-F5344CB8AC3E}">
        <p14:creationId xmlns:p14="http://schemas.microsoft.com/office/powerpoint/2010/main" val="214096073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387C8D-149E-A41A-4E30-51548753182D}"/>
              </a:ext>
            </a:extLst>
          </p:cNvPr>
          <p:cNvGraphicFramePr>
            <a:graphicFrameLocks noChangeAspect="1"/>
          </p:cNvGraphicFramePr>
          <p:nvPr userDrawn="1">
            <p:custDataLst>
              <p:tags r:id="rId1"/>
            </p:custDataLst>
            <p:extLst>
              <p:ext uri="{D42A27DB-BD31-4B8C-83A1-F6EECF244321}">
                <p14:modId xmlns:p14="http://schemas.microsoft.com/office/powerpoint/2010/main" val="241162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A387C8D-149E-A41A-4E30-5154875318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a:xfrm>
            <a:off x="11680723" y="6453120"/>
            <a:ext cx="490715" cy="365125"/>
          </a:xfrm>
          <a:prstGeom prst="rect">
            <a:avLst/>
          </a:prstGeom>
        </p:spPr>
        <p:txBody>
          <a:bodyPr>
            <a:noAutofit/>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637808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Divider_02_Numbered">
  <p:cSld name="Divider_02_Numbere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599500" y="2816367"/>
            <a:ext cx="5446000" cy="10604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202124"/>
              </a:buClr>
              <a:buSzPts val="1400"/>
              <a:buFont typeface="Google Sans"/>
              <a:buNone/>
              <a:defRPr sz="5333" b="1">
                <a:latin typeface="Google Sans"/>
                <a:ea typeface="Google Sans"/>
                <a:cs typeface="Google Sans"/>
                <a:sym typeface="Google Sans"/>
              </a:defRPr>
            </a:lvl1pPr>
            <a:lvl2pPr lvl="1" algn="l">
              <a:lnSpc>
                <a:spcPct val="115000"/>
              </a:lnSpc>
              <a:spcBef>
                <a:spcPts val="0"/>
              </a:spcBef>
              <a:spcAft>
                <a:spcPts val="0"/>
              </a:spcAft>
              <a:buSzPts val="1400"/>
              <a:buFont typeface="Google Sans"/>
              <a:buNone/>
              <a:defRPr b="1">
                <a:latin typeface="Google Sans"/>
                <a:ea typeface="Google Sans"/>
                <a:cs typeface="Google Sans"/>
                <a:sym typeface="Google Sans"/>
              </a:defRPr>
            </a:lvl2pPr>
            <a:lvl3pPr lvl="2" algn="l">
              <a:lnSpc>
                <a:spcPct val="115000"/>
              </a:lnSpc>
              <a:spcBef>
                <a:spcPts val="0"/>
              </a:spcBef>
              <a:spcAft>
                <a:spcPts val="0"/>
              </a:spcAft>
              <a:buSzPts val="1400"/>
              <a:buFont typeface="Google Sans"/>
              <a:buNone/>
              <a:defRPr b="1">
                <a:latin typeface="Google Sans"/>
                <a:ea typeface="Google Sans"/>
                <a:cs typeface="Google Sans"/>
                <a:sym typeface="Google Sans"/>
              </a:defRPr>
            </a:lvl3pPr>
            <a:lvl4pPr lvl="3" algn="l">
              <a:lnSpc>
                <a:spcPct val="115000"/>
              </a:lnSpc>
              <a:spcBef>
                <a:spcPts val="0"/>
              </a:spcBef>
              <a:spcAft>
                <a:spcPts val="0"/>
              </a:spcAft>
              <a:buSzPts val="1400"/>
              <a:buFont typeface="Google Sans"/>
              <a:buNone/>
              <a:defRPr b="1">
                <a:latin typeface="Google Sans"/>
                <a:ea typeface="Google Sans"/>
                <a:cs typeface="Google Sans"/>
                <a:sym typeface="Google Sans"/>
              </a:defRPr>
            </a:lvl4pPr>
            <a:lvl5pPr lvl="4" algn="l">
              <a:lnSpc>
                <a:spcPct val="115000"/>
              </a:lnSpc>
              <a:spcBef>
                <a:spcPts val="0"/>
              </a:spcBef>
              <a:spcAft>
                <a:spcPts val="0"/>
              </a:spcAft>
              <a:buSzPts val="1400"/>
              <a:buFont typeface="Google Sans"/>
              <a:buNone/>
              <a:defRPr b="1">
                <a:latin typeface="Google Sans"/>
                <a:ea typeface="Google Sans"/>
                <a:cs typeface="Google Sans"/>
                <a:sym typeface="Google Sans"/>
              </a:defRPr>
            </a:lvl5pPr>
            <a:lvl6pPr lvl="5" algn="l">
              <a:lnSpc>
                <a:spcPct val="115000"/>
              </a:lnSpc>
              <a:spcBef>
                <a:spcPts val="0"/>
              </a:spcBef>
              <a:spcAft>
                <a:spcPts val="0"/>
              </a:spcAft>
              <a:buSzPts val="1400"/>
              <a:buFont typeface="Google Sans"/>
              <a:buNone/>
              <a:defRPr b="1">
                <a:latin typeface="Google Sans"/>
                <a:ea typeface="Google Sans"/>
                <a:cs typeface="Google Sans"/>
                <a:sym typeface="Google Sans"/>
              </a:defRPr>
            </a:lvl6pPr>
            <a:lvl7pPr lvl="6" algn="l">
              <a:lnSpc>
                <a:spcPct val="115000"/>
              </a:lnSpc>
              <a:spcBef>
                <a:spcPts val="0"/>
              </a:spcBef>
              <a:spcAft>
                <a:spcPts val="0"/>
              </a:spcAft>
              <a:buSzPts val="1400"/>
              <a:buFont typeface="Google Sans"/>
              <a:buNone/>
              <a:defRPr b="1">
                <a:latin typeface="Google Sans"/>
                <a:ea typeface="Google Sans"/>
                <a:cs typeface="Google Sans"/>
                <a:sym typeface="Google Sans"/>
              </a:defRPr>
            </a:lvl7pPr>
            <a:lvl8pPr lvl="7" algn="l">
              <a:lnSpc>
                <a:spcPct val="115000"/>
              </a:lnSpc>
              <a:spcBef>
                <a:spcPts val="0"/>
              </a:spcBef>
              <a:spcAft>
                <a:spcPts val="0"/>
              </a:spcAft>
              <a:buSzPts val="1400"/>
              <a:buFont typeface="Google Sans"/>
              <a:buNone/>
              <a:defRPr b="1">
                <a:latin typeface="Google Sans"/>
                <a:ea typeface="Google Sans"/>
                <a:cs typeface="Google Sans"/>
                <a:sym typeface="Google Sans"/>
              </a:defRPr>
            </a:lvl8pPr>
            <a:lvl9pPr lvl="8" algn="l">
              <a:lnSpc>
                <a:spcPct val="115000"/>
              </a:lnSpc>
              <a:spcBef>
                <a:spcPts val="0"/>
              </a:spcBef>
              <a:spcAft>
                <a:spcPts val="0"/>
              </a:spcAft>
              <a:buSzPts val="1400"/>
              <a:buFont typeface="Google Sans"/>
              <a:buNone/>
              <a:defRPr b="1">
                <a:latin typeface="Google Sans"/>
                <a:ea typeface="Google Sans"/>
                <a:cs typeface="Google Sans"/>
                <a:sym typeface="Google Sans"/>
              </a:defRPr>
            </a:lvl9pPr>
          </a:lstStyle>
          <a:p>
            <a:endParaRPr/>
          </a:p>
        </p:txBody>
      </p:sp>
      <p:sp>
        <p:nvSpPr>
          <p:cNvPr id="2" name="Slide Number Placeholder 2">
            <a:extLst>
              <a:ext uri="{FF2B5EF4-FFF2-40B4-BE49-F238E27FC236}">
                <a16:creationId xmlns:a16="http://schemas.microsoft.com/office/drawing/2014/main" id="{E3ED73A0-B8B6-4007-794F-C150AC274478}"/>
              </a:ext>
            </a:extLst>
          </p:cNvPr>
          <p:cNvSpPr>
            <a:spLocks noGrp="1"/>
          </p:cNvSpPr>
          <p:nvPr>
            <p:ph type="sldNum" sz="quarter" idx="10"/>
          </p:nvPr>
        </p:nvSpPr>
        <p:spPr>
          <a:xfrm>
            <a:off x="11330940" y="6155346"/>
            <a:ext cx="365760" cy="365125"/>
          </a:xfrm>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40316501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20162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92164F-BC64-B66F-271B-FA738915B19B}"/>
              </a:ext>
            </a:extLst>
          </p:cNvPr>
          <p:cNvGraphicFramePr>
            <a:graphicFrameLocks noChangeAspect="1"/>
          </p:cNvGraphicFramePr>
          <p:nvPr userDrawn="1">
            <p:custDataLst>
              <p:tags r:id="rId1"/>
            </p:custDataLst>
            <p:extLst>
              <p:ext uri="{D42A27DB-BD31-4B8C-83A1-F6EECF244321}">
                <p14:modId xmlns:p14="http://schemas.microsoft.com/office/powerpoint/2010/main" val="64235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692164F-BC64-B66F-271B-FA738915B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vert="horz" tIns="0" anchor="t">
            <a:normAutofit/>
          </a:bodyPr>
          <a:lstStyle>
            <a:lvl1pPr algn="l">
              <a:defRPr sz="4400">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940091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0" y="691117"/>
            <a:ext cx="9315450"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3414516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A75835-FF78-7203-BDF3-03A6C3DA5CF5}"/>
              </a:ext>
            </a:extLst>
          </p:cNvPr>
          <p:cNvGraphicFramePr>
            <a:graphicFrameLocks noChangeAspect="1"/>
          </p:cNvGraphicFramePr>
          <p:nvPr userDrawn="1">
            <p:custDataLst>
              <p:tags r:id="rId1"/>
            </p:custDataLst>
            <p:extLst>
              <p:ext uri="{D42A27DB-BD31-4B8C-83A1-F6EECF244321}">
                <p14:modId xmlns:p14="http://schemas.microsoft.com/office/powerpoint/2010/main" val="47418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BA75835-FF78-7203-BDF3-03A6C3DA5C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descr="&quot;&quot;"/>
          <p:cNvSpPr/>
          <p:nvPr userDrawn="1"/>
        </p:nvSpPr>
        <p:spPr>
          <a:xfrm>
            <a:off x="-1" y="691854"/>
            <a:ext cx="9020176"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2" name="Title 1"/>
          <p:cNvSpPr>
            <a:spLocks noGrp="1"/>
          </p:cNvSpPr>
          <p:nvPr>
            <p:ph type="title" hasCustomPrompt="1"/>
          </p:nvPr>
        </p:nvSpPr>
        <p:spPr>
          <a:xfrm>
            <a:off x="0" y="684102"/>
            <a:ext cx="4939748" cy="1165963"/>
          </a:xfrm>
        </p:spPr>
        <p:txBody>
          <a:bodyPr vert="horz" lIns="457200" tIns="457200" rIns="457200" anchor="t">
            <a:normAutofit/>
          </a:bodyPr>
          <a:lstStyle>
            <a:lvl1pPr>
              <a:defRPr sz="40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4pPr>
            <a:lvl5pPr marL="1828800" indent="0">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11187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1315117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2A42F91-E69A-4C9B-0ADA-DE5C9CD6B929}"/>
              </a:ext>
            </a:extLst>
          </p:cNvPr>
          <p:cNvGraphicFramePr>
            <a:graphicFrameLocks noChangeAspect="1"/>
          </p:cNvGraphicFramePr>
          <p:nvPr userDrawn="1">
            <p:custDataLst>
              <p:tags r:id="rId1"/>
            </p:custDataLst>
            <p:extLst>
              <p:ext uri="{D42A27DB-BD31-4B8C-83A1-F6EECF244321}">
                <p14:modId xmlns:p14="http://schemas.microsoft.com/office/powerpoint/2010/main" val="373830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2A42F91-E69A-4C9B-0ADA-DE5C9CD6B9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vert="horz" tIns="228600" anchor="t">
            <a:normAutofit/>
          </a:bodyPr>
          <a:lstStyle>
            <a:lvl1pPr algn="l">
              <a:defRPr sz="6000" u="sng" baseline="0">
                <a:solidFill>
                  <a:schemeClr val="bg1"/>
                </a:solidFill>
                <a:uFill>
                  <a:solidFill>
                    <a:schemeClr val="bg1"/>
                  </a:solidFill>
                </a:u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7561022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CEC522-86B7-74F7-903F-2C624551ADD4}"/>
              </a:ext>
            </a:extLst>
          </p:cNvPr>
          <p:cNvGraphicFramePr>
            <a:graphicFrameLocks noChangeAspect="1"/>
          </p:cNvGraphicFramePr>
          <p:nvPr userDrawn="1">
            <p:custDataLst>
              <p:tags r:id="rId1"/>
            </p:custDataLst>
            <p:extLst>
              <p:ext uri="{D42A27DB-BD31-4B8C-83A1-F6EECF244321}">
                <p14:modId xmlns:p14="http://schemas.microsoft.com/office/powerpoint/2010/main" val="871052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D9CEC522-86B7-74F7-903F-2C624551AD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11643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73BCC1-9882-8E27-0418-41D725BD50A1}"/>
              </a:ext>
            </a:extLst>
          </p:cNvPr>
          <p:cNvGraphicFramePr>
            <a:graphicFrameLocks noChangeAspect="1"/>
          </p:cNvGraphicFramePr>
          <p:nvPr userDrawn="1">
            <p:custDataLst>
              <p:tags r:id="rId1"/>
            </p:custDataLst>
            <p:extLst>
              <p:ext uri="{D42A27DB-BD31-4B8C-83A1-F6EECF244321}">
                <p14:modId xmlns:p14="http://schemas.microsoft.com/office/powerpoint/2010/main" val="2515652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873BCC1-9882-8E27-0418-41D725BD50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3742670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9185B8-B28E-F8A0-CA2F-F8DDDDA87A76}"/>
              </a:ext>
            </a:extLst>
          </p:cNvPr>
          <p:cNvGraphicFramePr>
            <a:graphicFrameLocks noChangeAspect="1"/>
          </p:cNvGraphicFramePr>
          <p:nvPr userDrawn="1">
            <p:custDataLst>
              <p:tags r:id="rId1"/>
            </p:custDataLst>
            <p:extLst>
              <p:ext uri="{D42A27DB-BD31-4B8C-83A1-F6EECF244321}">
                <p14:modId xmlns:p14="http://schemas.microsoft.com/office/powerpoint/2010/main" val="1377529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19185B8-B28E-F8A0-CA2F-F8DDDDA87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232432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387C8D-149E-A41A-4E30-51548753182D}"/>
              </a:ext>
            </a:extLst>
          </p:cNvPr>
          <p:cNvGraphicFramePr>
            <a:graphicFrameLocks noChangeAspect="1"/>
          </p:cNvGraphicFramePr>
          <p:nvPr userDrawn="1">
            <p:custDataLst>
              <p:tags r:id="rId1"/>
            </p:custDataLst>
            <p:extLst>
              <p:ext uri="{D42A27DB-BD31-4B8C-83A1-F6EECF244321}">
                <p14:modId xmlns:p14="http://schemas.microsoft.com/office/powerpoint/2010/main" val="241162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A387C8D-149E-A41A-4E30-5154875318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02761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8BF9E0-2B8B-0BBC-8F02-960D7C342701}"/>
              </a:ext>
            </a:extLst>
          </p:cNvPr>
          <p:cNvGraphicFramePr>
            <a:graphicFrameLocks noChangeAspect="1"/>
          </p:cNvGraphicFramePr>
          <p:nvPr userDrawn="1">
            <p:custDataLst>
              <p:tags r:id="rId1"/>
            </p:custDataLst>
            <p:extLst>
              <p:ext uri="{D42A27DB-BD31-4B8C-83A1-F6EECF244321}">
                <p14:modId xmlns:p14="http://schemas.microsoft.com/office/powerpoint/2010/main" val="71395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318BF9E0-2B8B-0BBC-8F02-960D7C3427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a:xfrm>
            <a:off x="11330939" y="6155346"/>
            <a:ext cx="400985" cy="365125"/>
          </a:xfrm>
          <a:prstGeom prst="rect">
            <a:avLst/>
          </a:prstGeo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605705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8BF9E0-2B8B-0BBC-8F02-960D7C342701}"/>
              </a:ext>
            </a:extLst>
          </p:cNvPr>
          <p:cNvGraphicFramePr>
            <a:graphicFrameLocks noChangeAspect="1"/>
          </p:cNvGraphicFramePr>
          <p:nvPr userDrawn="1">
            <p:custDataLst>
              <p:tags r:id="rId1"/>
            </p:custDataLst>
            <p:extLst>
              <p:ext uri="{D42A27DB-BD31-4B8C-83A1-F6EECF244321}">
                <p14:modId xmlns:p14="http://schemas.microsoft.com/office/powerpoint/2010/main" val="71395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318BF9E0-2B8B-0BBC-8F02-960D7C3427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8578339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098387-3852-7084-2DEB-71C77B49AA1F}"/>
              </a:ext>
            </a:extLst>
          </p:cNvPr>
          <p:cNvGraphicFramePr>
            <a:graphicFrameLocks noChangeAspect="1"/>
          </p:cNvGraphicFramePr>
          <p:nvPr userDrawn="1">
            <p:custDataLst>
              <p:tags r:id="rId1"/>
            </p:custDataLst>
            <p:extLst>
              <p:ext uri="{D42A27DB-BD31-4B8C-83A1-F6EECF244321}">
                <p14:modId xmlns:p14="http://schemas.microsoft.com/office/powerpoint/2010/main" val="318726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F098387-3852-7084-2DEB-71C77B49AA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8593753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78B54F-CAC1-F845-92A2-3E2255F4C2A8}"/>
              </a:ext>
            </a:extLst>
          </p:cNvPr>
          <p:cNvGraphicFramePr>
            <a:graphicFrameLocks noChangeAspect="1"/>
          </p:cNvGraphicFramePr>
          <p:nvPr userDrawn="1">
            <p:custDataLst>
              <p:tags r:id="rId1"/>
            </p:custDataLst>
            <p:extLst>
              <p:ext uri="{D42A27DB-BD31-4B8C-83A1-F6EECF244321}">
                <p14:modId xmlns:p14="http://schemas.microsoft.com/office/powerpoint/2010/main" val="4280904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378B54F-CAC1-F845-92A2-3E2255F4C2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0442242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D16BF5-CA48-CF45-6516-698E92E9802C}"/>
              </a:ext>
            </a:extLst>
          </p:cNvPr>
          <p:cNvGraphicFramePr>
            <a:graphicFrameLocks noChangeAspect="1"/>
          </p:cNvGraphicFramePr>
          <p:nvPr userDrawn="1">
            <p:custDataLst>
              <p:tags r:id="rId1"/>
            </p:custDataLst>
            <p:extLst>
              <p:ext uri="{D42A27DB-BD31-4B8C-83A1-F6EECF244321}">
                <p14:modId xmlns:p14="http://schemas.microsoft.com/office/powerpoint/2010/main" val="3516355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1D16BF5-CA48-CF45-6516-698E92E980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vert="horz" lIns="457200" tIns="457200" rIns="228600" bIns="228600" anchor="t" anchorCtr="0"/>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vl2pPr>
              <a:defRPr>
                <a:latin typeface="Source Sans Pro" panose="020B0503030403020204" pitchFamily="34" charset="0"/>
                <a:ea typeface="Source Sans Pro" panose="020B0503030403020204" pitchFamily="34" charset="0"/>
                <a:sym typeface="Source Sans Pro" panose="020B0503030403020204" pitchFamily="34" charset="0"/>
              </a:defRPr>
            </a:lvl2pPr>
            <a:lvl3pPr>
              <a:defRPr>
                <a:latin typeface="Source Sans Pro" panose="020B0503030403020204" pitchFamily="34" charset="0"/>
                <a:ea typeface="Source Sans Pro" panose="020B0503030403020204" pitchFamily="34" charset="0"/>
                <a:sym typeface="Source Sans Pro" panose="020B0503030403020204" pitchFamily="34" charset="0"/>
              </a:defRPr>
            </a:lvl3pPr>
            <a:lvl4pPr>
              <a:defRPr>
                <a:latin typeface="Source Sans Pro" panose="020B0503030403020204" pitchFamily="34" charset="0"/>
                <a:ea typeface="Source Sans Pro" panose="020B0503030403020204" pitchFamily="34" charset="0"/>
                <a:sym typeface="Source Sans Pro" panose="020B0503030403020204" pitchFamily="34" charset="0"/>
              </a:defRPr>
            </a:lvl4pPr>
            <a:lvl5pPr>
              <a:defRPr>
                <a:latin typeface="Source Sans Pro" panose="020B0503030403020204" pitchFamily="34" charset="0"/>
                <a:ea typeface="Source Sans Pro" panose="020B0503030403020204" pitchFamily="34" charset="0"/>
                <a:sym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53617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E64D4-4754-3BDF-D06D-66BE2AE345E3}"/>
              </a:ext>
            </a:extLst>
          </p:cNvPr>
          <p:cNvGraphicFramePr>
            <a:graphicFrameLocks noChangeAspect="1"/>
          </p:cNvGraphicFramePr>
          <p:nvPr userDrawn="1">
            <p:custDataLst>
              <p:tags r:id="rId1"/>
            </p:custDataLst>
            <p:extLst>
              <p:ext uri="{D42A27DB-BD31-4B8C-83A1-F6EECF244321}">
                <p14:modId xmlns:p14="http://schemas.microsoft.com/office/powerpoint/2010/main" val="1018348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5CE64D4-4754-3BDF-D06D-66BE2AE345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5021170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B91857-1A12-C63C-86CD-1CF7C7049264}"/>
              </a:ext>
            </a:extLst>
          </p:cNvPr>
          <p:cNvGraphicFramePr>
            <a:graphicFrameLocks noChangeAspect="1"/>
          </p:cNvGraphicFramePr>
          <p:nvPr userDrawn="1">
            <p:custDataLst>
              <p:tags r:id="rId1"/>
            </p:custDataLst>
            <p:extLst>
              <p:ext uri="{D42A27DB-BD31-4B8C-83A1-F6EECF244321}">
                <p14:modId xmlns:p14="http://schemas.microsoft.com/office/powerpoint/2010/main" val="3059310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FB91857-1A12-C63C-86CD-1CF7C70492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vert="horz"/>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4947009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7528BB-2242-8EFD-0FF1-6BBCB51B4954}"/>
              </a:ext>
            </a:extLst>
          </p:cNvPr>
          <p:cNvGraphicFramePr>
            <a:graphicFrameLocks noChangeAspect="1"/>
          </p:cNvGraphicFramePr>
          <p:nvPr userDrawn="1">
            <p:custDataLst>
              <p:tags r:id="rId1"/>
            </p:custDataLst>
            <p:extLst>
              <p:ext uri="{D42A27DB-BD31-4B8C-83A1-F6EECF244321}">
                <p14:modId xmlns:p14="http://schemas.microsoft.com/office/powerpoint/2010/main" val="93772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BE7528BB-2242-8EFD-0FF1-6BBCB51B49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9556338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1227BA-E29F-469B-523E-958B1C9DE62D}"/>
              </a:ext>
            </a:extLst>
          </p:cNvPr>
          <p:cNvGraphicFramePr>
            <a:graphicFrameLocks noChangeAspect="1"/>
          </p:cNvGraphicFramePr>
          <p:nvPr userDrawn="1">
            <p:custDataLst>
              <p:tags r:id="rId1"/>
            </p:custDataLst>
            <p:extLst>
              <p:ext uri="{D42A27DB-BD31-4B8C-83A1-F6EECF244321}">
                <p14:modId xmlns:p14="http://schemas.microsoft.com/office/powerpoint/2010/main" val="3744364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0C1227BA-E29F-469B-523E-958B1C9DE6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vert="horz" anchor="b"/>
          <a:lstStyle>
            <a:lvl1pPr>
              <a:defRPr sz="32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1972022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D29650-E82E-01AF-8CAD-AB737392358F}"/>
              </a:ext>
            </a:extLst>
          </p:cNvPr>
          <p:cNvGraphicFramePr>
            <a:graphicFrameLocks noChangeAspect="1"/>
          </p:cNvGraphicFramePr>
          <p:nvPr userDrawn="1">
            <p:custDataLst>
              <p:tags r:id="rId1"/>
            </p:custDataLst>
            <p:extLst>
              <p:ext uri="{D42A27DB-BD31-4B8C-83A1-F6EECF244321}">
                <p14:modId xmlns:p14="http://schemas.microsoft.com/office/powerpoint/2010/main" val="56766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21D29650-E82E-01AF-8CAD-AB73739235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694516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FBD82B-3549-6989-8477-008355E4BD48}"/>
              </a:ext>
            </a:extLst>
          </p:cNvPr>
          <p:cNvGraphicFramePr>
            <a:graphicFrameLocks noChangeAspect="1"/>
          </p:cNvGraphicFramePr>
          <p:nvPr userDrawn="1">
            <p:custDataLst>
              <p:tags r:id="rId1"/>
            </p:custDataLst>
            <p:extLst>
              <p:ext uri="{D42A27DB-BD31-4B8C-83A1-F6EECF244321}">
                <p14:modId xmlns:p14="http://schemas.microsoft.com/office/powerpoint/2010/main" val="105764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EFBD82B-3549-6989-8477-008355E4B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sym typeface="Source Sans Pro" panose="020B0503030403020204" pitchFamily="34" charset="0"/>
            </a:endParaRPr>
          </a:p>
        </p:txBody>
      </p:sp>
      <p:pic>
        <p:nvPicPr>
          <p:cNvPr id="2" name="Logo" descr="California Community College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1pPr>
            <a:lvl2pPr marL="4572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2pPr>
            <a:lvl3pPr marL="914400" indent="0" algn="ctr">
              <a:buNone/>
              <a:defRPr>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latin typeface="Source Sans Pro" panose="020B0503030403020204" pitchFamily="34" charset="0"/>
                <a:ea typeface="Source Sans Pro" panose="020B0503030403020204" pitchFamily="34" charset="0"/>
                <a:sym typeface="Source Sans Pro" panose="020B0503030403020204" pitchFamily="34" charset="0"/>
              </a:rPr>
              <a:t>www.cccco.edu</a:t>
            </a:r>
          </a:p>
        </p:txBody>
      </p:sp>
      <p:sp>
        <p:nvSpPr>
          <p:cNvPr id="3" name="Slide Number Placeholder 2"/>
          <p:cNvSpPr>
            <a:spLocks noGrp="1"/>
          </p:cNvSpPr>
          <p:nvPr>
            <p:ph type="sldNum" sz="quarter" idx="10"/>
          </p:nvPr>
        </p:nvSpPr>
        <p:spPr/>
        <p:txBody>
          <a:bodyPr/>
          <a:lstStyle>
            <a:lvl1pPr>
              <a:defRPr>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3362712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50.xml"/><Relationship Id="rId18" Type="http://schemas.openxmlformats.org/officeDocument/2006/relationships/slideLayout" Target="../slideLayouts/slideLayout255.xml"/><Relationship Id="rId26" Type="http://schemas.openxmlformats.org/officeDocument/2006/relationships/slideLayout" Target="../slideLayouts/slideLayout263.xml"/><Relationship Id="rId21" Type="http://schemas.openxmlformats.org/officeDocument/2006/relationships/slideLayout" Target="../slideLayouts/slideLayout258.xml"/><Relationship Id="rId34" Type="http://schemas.openxmlformats.org/officeDocument/2006/relationships/tags" Target="../tags/tag144.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slideLayout" Target="../slideLayouts/slideLayout254.xml"/><Relationship Id="rId25" Type="http://schemas.openxmlformats.org/officeDocument/2006/relationships/slideLayout" Target="../slideLayouts/slideLayout262.xml"/><Relationship Id="rId33" Type="http://schemas.openxmlformats.org/officeDocument/2006/relationships/theme" Target="../theme/theme10.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20" Type="http://schemas.openxmlformats.org/officeDocument/2006/relationships/slideLayout" Target="../slideLayouts/slideLayout257.xml"/><Relationship Id="rId29" Type="http://schemas.openxmlformats.org/officeDocument/2006/relationships/slideLayout" Target="../slideLayouts/slideLayout266.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24" Type="http://schemas.openxmlformats.org/officeDocument/2006/relationships/slideLayout" Target="../slideLayouts/slideLayout261.xml"/><Relationship Id="rId32" Type="http://schemas.openxmlformats.org/officeDocument/2006/relationships/slideLayout" Target="../slideLayouts/slideLayout269.xml"/><Relationship Id="rId37" Type="http://schemas.openxmlformats.org/officeDocument/2006/relationships/image" Target="../media/image2.png"/><Relationship Id="rId5" Type="http://schemas.openxmlformats.org/officeDocument/2006/relationships/slideLayout" Target="../slideLayouts/slideLayout242.xml"/><Relationship Id="rId15" Type="http://schemas.openxmlformats.org/officeDocument/2006/relationships/slideLayout" Target="../slideLayouts/slideLayout252.xml"/><Relationship Id="rId23" Type="http://schemas.openxmlformats.org/officeDocument/2006/relationships/slideLayout" Target="../slideLayouts/slideLayout260.xml"/><Relationship Id="rId28" Type="http://schemas.openxmlformats.org/officeDocument/2006/relationships/slideLayout" Target="../slideLayouts/slideLayout265.xml"/><Relationship Id="rId36" Type="http://schemas.openxmlformats.org/officeDocument/2006/relationships/image" Target="../media/image1.emf"/><Relationship Id="rId10" Type="http://schemas.openxmlformats.org/officeDocument/2006/relationships/slideLayout" Target="../slideLayouts/slideLayout247.xml"/><Relationship Id="rId19" Type="http://schemas.openxmlformats.org/officeDocument/2006/relationships/slideLayout" Target="../slideLayouts/slideLayout256.xml"/><Relationship Id="rId31" Type="http://schemas.openxmlformats.org/officeDocument/2006/relationships/slideLayout" Target="../slideLayouts/slideLayout268.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 Id="rId22" Type="http://schemas.openxmlformats.org/officeDocument/2006/relationships/slideLayout" Target="../slideLayouts/slideLayout259.xml"/><Relationship Id="rId27" Type="http://schemas.openxmlformats.org/officeDocument/2006/relationships/slideLayout" Target="../slideLayouts/slideLayout264.xml"/><Relationship Id="rId30" Type="http://schemas.openxmlformats.org/officeDocument/2006/relationships/slideLayout" Target="../slideLayouts/slideLayout267.xml"/><Relationship Id="rId35" Type="http://schemas.openxmlformats.org/officeDocument/2006/relationships/oleObject" Target="../embeddings/oleObject1.bin"/><Relationship Id="rId8" Type="http://schemas.openxmlformats.org/officeDocument/2006/relationships/slideLayout" Target="../slideLayouts/slideLayout245.xml"/><Relationship Id="rId3" Type="http://schemas.openxmlformats.org/officeDocument/2006/relationships/slideLayout" Target="../slideLayouts/slideLayout2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tags" Target="../tags/tag2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image" Target="../media/image1.emf"/><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theme" Target="../theme/theme3.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image" Target="../media/image1.emf"/><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oleObject" Target="../embeddings/oleObject1.bin"/><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tags" Target="../tags/tag39.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9" Type="http://schemas.openxmlformats.org/officeDocument/2006/relationships/slideLayout" Target="../slideLayouts/slideLayout120.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42" Type="http://schemas.openxmlformats.org/officeDocument/2006/relationships/oleObject" Target="../embeddings/oleObject1.bin"/><Relationship Id="rId7" Type="http://schemas.openxmlformats.org/officeDocument/2006/relationships/slideLayout" Target="../slideLayouts/slideLayout8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41" Type="http://schemas.openxmlformats.org/officeDocument/2006/relationships/tags" Target="../tags/tag58.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40" Type="http://schemas.openxmlformats.org/officeDocument/2006/relationships/theme" Target="../theme/theme4.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4" Type="http://schemas.openxmlformats.org/officeDocument/2006/relationships/image" Target="../media/image2.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image" Target="../media/image1.emf"/><Relationship Id="rId8" Type="http://schemas.openxmlformats.org/officeDocument/2006/relationships/slideLayout" Target="../slideLayouts/slideLayout89.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theme" Target="../theme/theme5.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image" Target="../media/image1.emf"/><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oleObject" Target="../embeddings/oleObject20.bin"/><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tags" Target="../tags/tag82.xml"/><Relationship Id="rId30"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3" Type="http://schemas.openxmlformats.org/officeDocument/2006/relationships/slideLayout" Target="../slideLayouts/slideLayout148.xml"/><Relationship Id="rId21" Type="http://schemas.openxmlformats.org/officeDocument/2006/relationships/oleObject" Target="../embeddings/oleObject37.bin"/><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tags" Target="../tags/tag103.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image" Target="../media/image2.png"/><Relationship Id="rId10" Type="http://schemas.openxmlformats.org/officeDocument/2006/relationships/slideLayout" Target="../slideLayouts/slideLayout155.xml"/><Relationship Id="rId19" Type="http://schemas.openxmlformats.org/officeDocument/2006/relationships/theme" Target="../theme/theme6.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26" Type="http://schemas.openxmlformats.org/officeDocument/2006/relationships/slideLayout" Target="../slideLayouts/slideLayout189.xml"/><Relationship Id="rId3" Type="http://schemas.openxmlformats.org/officeDocument/2006/relationships/slideLayout" Target="../slideLayouts/slideLayout166.xml"/><Relationship Id="rId21" Type="http://schemas.openxmlformats.org/officeDocument/2006/relationships/slideLayout" Target="../slideLayouts/slideLayout184.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20" Type="http://schemas.openxmlformats.org/officeDocument/2006/relationships/slideLayout" Target="../slideLayouts/slideLayout183.xml"/><Relationship Id="rId29" Type="http://schemas.openxmlformats.org/officeDocument/2006/relationships/oleObject" Target="../embeddings/oleObject20.bin"/><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24" Type="http://schemas.openxmlformats.org/officeDocument/2006/relationships/slideLayout" Target="../slideLayouts/slideLayout187.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tags" Target="../tags/tag104.xml"/><Relationship Id="rId10" Type="http://schemas.openxmlformats.org/officeDocument/2006/relationships/slideLayout" Target="../slideLayouts/slideLayout173.xml"/><Relationship Id="rId19" Type="http://schemas.openxmlformats.org/officeDocument/2006/relationships/slideLayout" Target="../slideLayouts/slideLayout182.xml"/><Relationship Id="rId31" Type="http://schemas.openxmlformats.org/officeDocument/2006/relationships/image" Target="../media/image2.png"/><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theme" Target="../theme/theme7.xml"/><Relationship Id="rId30"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26" Type="http://schemas.openxmlformats.org/officeDocument/2006/relationships/slideLayout" Target="../slideLayouts/slideLayout215.xml"/><Relationship Id="rId3" Type="http://schemas.openxmlformats.org/officeDocument/2006/relationships/slideLayout" Target="../slideLayouts/slideLayout192.xml"/><Relationship Id="rId21" Type="http://schemas.openxmlformats.org/officeDocument/2006/relationships/slideLayout" Target="../slideLayouts/slideLayout210.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5" Type="http://schemas.openxmlformats.org/officeDocument/2006/relationships/slideLayout" Target="../slideLayouts/slideLayout214.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29" Type="http://schemas.openxmlformats.org/officeDocument/2006/relationships/tags" Target="../tags/tag125.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slideLayout" Target="../slideLayouts/slideLayout213.xml"/><Relationship Id="rId32" Type="http://schemas.openxmlformats.org/officeDocument/2006/relationships/image" Target="../media/image2.png"/><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slideLayout" Target="../slideLayouts/slideLayout212.xml"/><Relationship Id="rId28" Type="http://schemas.openxmlformats.org/officeDocument/2006/relationships/theme" Target="../theme/theme8.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31" Type="http://schemas.openxmlformats.org/officeDocument/2006/relationships/image" Target="../media/image1.emf"/><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 Id="rId27" Type="http://schemas.openxmlformats.org/officeDocument/2006/relationships/slideLayout" Target="../slideLayouts/slideLayout216.xml"/><Relationship Id="rId30" Type="http://schemas.openxmlformats.org/officeDocument/2006/relationships/oleObject" Target="../embeddings/oleObject1.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image" Target="../media/image2.png"/><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D91A78B-141A-52E2-F70F-837FB3D5EC65}"/>
              </a:ext>
            </a:extLst>
          </p:cNvPr>
          <p:cNvGraphicFramePr>
            <a:graphicFrameLocks noChangeAspect="1"/>
          </p:cNvGraphicFramePr>
          <p:nvPr userDrawn="1">
            <p:custDataLst>
              <p:tags r:id="rId34"/>
            </p:custDataLst>
            <p:extLst>
              <p:ext uri="{D42A27DB-BD31-4B8C-83A1-F6EECF244321}">
                <p14:modId xmlns:p14="http://schemas.microsoft.com/office/powerpoint/2010/main" val="1386853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395" imgH="394" progId="TCLayout.ActiveDocument.1">
                  <p:embed/>
                </p:oleObj>
              </mc:Choice>
              <mc:Fallback>
                <p:oleObj name="think-cell Slide" r:id="rId35" imgW="395" imgH="394" progId="TCLayout.ActiveDocument.1">
                  <p:embed/>
                  <p:pic>
                    <p:nvPicPr>
                      <p:cNvPr id="6" name="Object 5" hidden="1">
                        <a:extLst>
                          <a:ext uri="{FF2B5EF4-FFF2-40B4-BE49-F238E27FC236}">
                            <a16:creationId xmlns:a16="http://schemas.microsoft.com/office/drawing/2014/main" id="{4D91A78B-141A-52E2-F70F-837FB3D5EC65}"/>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37"/>
          <a:stretch>
            <a:fillRect/>
          </a:stretch>
        </p:blipFill>
        <p:spPr>
          <a:xfrm>
            <a:off x="10837866" y="196674"/>
            <a:ext cx="1172245" cy="442922"/>
          </a:xfrm>
          <a:prstGeom prst="rect">
            <a:avLst/>
          </a:prstGeom>
        </p:spPr>
      </p:pic>
      <p:sp>
        <p:nvSpPr>
          <p:cNvPr id="5" name="Slide Number Placeholder 3">
            <a:extLst>
              <a:ext uri="{FF2B5EF4-FFF2-40B4-BE49-F238E27FC236}">
                <a16:creationId xmlns:a16="http://schemas.microsoft.com/office/drawing/2014/main" id="{4A94F9A4-CBBC-1782-004A-B3DA17492BE1}"/>
              </a:ext>
            </a:extLst>
          </p:cNvPr>
          <p:cNvSpPr>
            <a:spLocks noGrp="1"/>
          </p:cNvSpPr>
          <p:nvPr>
            <p:ph type="sldNum" sz="quarter" idx="4"/>
          </p:nvPr>
        </p:nvSpPr>
        <p:spPr>
          <a:xfrm>
            <a:off x="11330940" y="6155346"/>
            <a:ext cx="365760" cy="365125"/>
          </a:xfrm>
          <a:prstGeom prst="rect">
            <a:avLst/>
          </a:prstGeom>
          <a:noFill/>
        </p:spPr>
        <p:txBody>
          <a:bodyPr vert="horz" lIns="91440" tIns="45720" rIns="91440" bIns="45720" rtlCol="0" anchor="ctr"/>
          <a:lstStyle>
            <a:lvl1pPr algn="ctr">
              <a:defRPr sz="1200">
                <a:solidFill>
                  <a:srgbClr val="53575A"/>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816638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4037" r:id="rId32"/>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D91A78B-141A-52E2-F70F-837FB3D5EC65}"/>
              </a:ext>
            </a:extLst>
          </p:cNvPr>
          <p:cNvGraphicFramePr>
            <a:graphicFrameLocks noChangeAspect="1"/>
          </p:cNvGraphicFramePr>
          <p:nvPr userDrawn="1">
            <p:custDataLst>
              <p:tags r:id="rId34"/>
            </p:custDataLst>
            <p:extLst>
              <p:ext uri="{D42A27DB-BD31-4B8C-83A1-F6EECF244321}">
                <p14:modId xmlns:p14="http://schemas.microsoft.com/office/powerpoint/2010/main" val="1386853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395" imgH="394" progId="TCLayout.ActiveDocument.1">
                  <p:embed/>
                </p:oleObj>
              </mc:Choice>
              <mc:Fallback>
                <p:oleObj name="think-cell Slide" r:id="rId35" imgW="395" imgH="394" progId="TCLayout.ActiveDocument.1">
                  <p:embed/>
                  <p:pic>
                    <p:nvPicPr>
                      <p:cNvPr id="6" name="Object 5" hidden="1">
                        <a:extLst>
                          <a:ext uri="{FF2B5EF4-FFF2-40B4-BE49-F238E27FC236}">
                            <a16:creationId xmlns:a16="http://schemas.microsoft.com/office/drawing/2014/main" id="{4D91A78B-141A-52E2-F70F-837FB3D5EC65}"/>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37"/>
          <a:stretch>
            <a:fillRect/>
          </a:stretch>
        </p:blipFill>
        <p:spPr>
          <a:xfrm>
            <a:off x="10837866" y="196674"/>
            <a:ext cx="1172245" cy="442922"/>
          </a:xfrm>
          <a:prstGeom prst="rect">
            <a:avLst/>
          </a:prstGeom>
        </p:spPr>
      </p:pic>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noFill/>
        </p:spPr>
        <p:txBody>
          <a:bodyPr vert="horz" lIns="91440" tIns="45720" rIns="91440" bIns="45720" rtlCol="0" anchor="ctr"/>
          <a:lstStyle>
            <a:lvl1pPr algn="ctr">
              <a:defRPr sz="1200">
                <a:solidFill>
                  <a:srgbClr val="53575A"/>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23794703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 id="2147483992" r:id="rId19"/>
    <p:sldLayoutId id="2147483993" r:id="rId20"/>
    <p:sldLayoutId id="2147483996" r:id="rId21"/>
    <p:sldLayoutId id="2147483997" r:id="rId22"/>
    <p:sldLayoutId id="2147483998" r:id="rId23"/>
    <p:sldLayoutId id="2147483999" r:id="rId24"/>
    <p:sldLayoutId id="2147484000" r:id="rId25"/>
    <p:sldLayoutId id="2147484001" r:id="rId26"/>
    <p:sldLayoutId id="2147484002" r:id="rId27"/>
    <p:sldLayoutId id="2147484003" r:id="rId28"/>
    <p:sldLayoutId id="2147484004" r:id="rId29"/>
    <p:sldLayoutId id="2147484006" r:id="rId30"/>
    <p:sldLayoutId id="2147484102" r:id="rId31"/>
    <p:sldLayoutId id="2147484104" r:id="rId32"/>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D91A78B-141A-52E2-F70F-837FB3D5EC65}"/>
              </a:ext>
            </a:extLst>
          </p:cNvPr>
          <p:cNvGraphicFramePr>
            <a:graphicFrameLocks noChangeAspect="1"/>
          </p:cNvGraphicFramePr>
          <p:nvPr userDrawn="1">
            <p:custDataLst>
              <p:tags r:id="rId26"/>
            </p:custDataLst>
            <p:extLst>
              <p:ext uri="{D42A27DB-BD31-4B8C-83A1-F6EECF244321}">
                <p14:modId xmlns:p14="http://schemas.microsoft.com/office/powerpoint/2010/main" val="1386853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4" progId="TCLayout.ActiveDocument.1">
                  <p:embed/>
                </p:oleObj>
              </mc:Choice>
              <mc:Fallback>
                <p:oleObj name="think-cell Slide" r:id="rId27" imgW="395" imgH="394" progId="TCLayout.ActiveDocument.1">
                  <p:embed/>
                  <p:pic>
                    <p:nvPicPr>
                      <p:cNvPr id="6" name="Object 5" hidden="1">
                        <a:extLst>
                          <a:ext uri="{FF2B5EF4-FFF2-40B4-BE49-F238E27FC236}">
                            <a16:creationId xmlns:a16="http://schemas.microsoft.com/office/drawing/2014/main" id="{4D91A78B-141A-52E2-F70F-837FB3D5EC65}"/>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noFill/>
        </p:spPr>
        <p:txBody>
          <a:bodyPr vert="horz" lIns="91440" tIns="45720" rIns="91440" bIns="45720" rtlCol="0" anchor="ctr"/>
          <a:lstStyle>
            <a:lvl1pPr algn="ctr">
              <a:defRPr sz="1200">
                <a:solidFill>
                  <a:srgbClr val="53575A"/>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pic>
        <p:nvPicPr>
          <p:cNvPr id="5" name="Picture 4" descr="California Community Colleges logo">
            <a:extLst>
              <a:ext uri="{FF2B5EF4-FFF2-40B4-BE49-F238E27FC236}">
                <a16:creationId xmlns:a16="http://schemas.microsoft.com/office/drawing/2014/main" id="{4B5FB162-E440-7553-D547-E255AA5666F5}"/>
              </a:ext>
            </a:extLst>
          </p:cNvPr>
          <p:cNvPicPr>
            <a:picLocks noChangeAspect="1"/>
          </p:cNvPicPr>
          <p:nvPr userDrawn="1"/>
        </p:nvPicPr>
        <p:blipFill>
          <a:blip r:embed="rId29"/>
          <a:stretch>
            <a:fillRect/>
          </a:stretch>
        </p:blipFill>
        <p:spPr>
          <a:xfrm>
            <a:off x="10837866" y="196674"/>
            <a:ext cx="1172245" cy="442922"/>
          </a:xfrm>
          <a:prstGeom prst="rect">
            <a:avLst/>
          </a:prstGeom>
        </p:spPr>
      </p:pic>
    </p:spTree>
    <p:extLst>
      <p:ext uri="{BB962C8B-B14F-4D97-AF65-F5344CB8AC3E}">
        <p14:creationId xmlns:p14="http://schemas.microsoft.com/office/powerpoint/2010/main" val="37613573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D91A78B-141A-52E2-F70F-837FB3D5EC65}"/>
              </a:ext>
            </a:extLst>
          </p:cNvPr>
          <p:cNvGraphicFramePr>
            <a:graphicFrameLocks noChangeAspect="1"/>
          </p:cNvGraphicFramePr>
          <p:nvPr userDrawn="1">
            <p:custDataLst>
              <p:tags r:id="rId27"/>
            </p:custDataLst>
            <p:extLst>
              <p:ext uri="{D42A27DB-BD31-4B8C-83A1-F6EECF244321}">
                <p14:modId xmlns:p14="http://schemas.microsoft.com/office/powerpoint/2010/main" val="1386853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4" progId="TCLayout.ActiveDocument.1">
                  <p:embed/>
                </p:oleObj>
              </mc:Choice>
              <mc:Fallback>
                <p:oleObj name="think-cell Slide" r:id="rId28" imgW="395" imgH="394" progId="TCLayout.ActiveDocument.1">
                  <p:embed/>
                  <p:pic>
                    <p:nvPicPr>
                      <p:cNvPr id="6" name="Object 5" hidden="1">
                        <a:extLst>
                          <a:ext uri="{FF2B5EF4-FFF2-40B4-BE49-F238E27FC236}">
                            <a16:creationId xmlns:a16="http://schemas.microsoft.com/office/drawing/2014/main" id="{4D91A78B-141A-52E2-F70F-837FB3D5EC6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30"/>
          <a:stretch>
            <a:fillRect/>
          </a:stretch>
        </p:blipFill>
        <p:spPr>
          <a:xfrm>
            <a:off x="320140" y="6001350"/>
            <a:ext cx="1579813" cy="596918"/>
          </a:xfrm>
          <a:prstGeom prst="rect">
            <a:avLst/>
          </a:prstGeom>
        </p:spPr>
      </p:pic>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03275685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7" r:id="rId19"/>
    <p:sldLayoutId id="2147483738" r:id="rId20"/>
    <p:sldLayoutId id="2147483739" r:id="rId21"/>
    <p:sldLayoutId id="2147483740" r:id="rId22"/>
    <p:sldLayoutId id="2147483741" r:id="rId23"/>
    <p:sldLayoutId id="2147483743" r:id="rId24"/>
    <p:sldLayoutId id="2147483744" r:id="rId25"/>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D91A78B-141A-52E2-F70F-837FB3D5EC65}"/>
              </a:ext>
            </a:extLst>
          </p:cNvPr>
          <p:cNvGraphicFramePr>
            <a:graphicFrameLocks noChangeAspect="1"/>
          </p:cNvGraphicFramePr>
          <p:nvPr userDrawn="1">
            <p:custDataLst>
              <p:tags r:id="rId41"/>
            </p:custDataLst>
            <p:extLst>
              <p:ext uri="{D42A27DB-BD31-4B8C-83A1-F6EECF244321}">
                <p14:modId xmlns:p14="http://schemas.microsoft.com/office/powerpoint/2010/main" val="1386853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395" imgH="394" progId="TCLayout.ActiveDocument.1">
                  <p:embed/>
                </p:oleObj>
              </mc:Choice>
              <mc:Fallback>
                <p:oleObj name="think-cell Slide" r:id="rId42" imgW="395" imgH="394" progId="TCLayout.ActiveDocument.1">
                  <p:embed/>
                  <p:pic>
                    <p:nvPicPr>
                      <p:cNvPr id="6" name="Object 5" hidden="1">
                        <a:extLst>
                          <a:ext uri="{FF2B5EF4-FFF2-40B4-BE49-F238E27FC236}">
                            <a16:creationId xmlns:a16="http://schemas.microsoft.com/office/drawing/2014/main" id="{4D91A78B-141A-52E2-F70F-837FB3D5EC65}"/>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44"/>
          <a:stretch>
            <a:fillRect/>
          </a:stretch>
        </p:blipFill>
        <p:spPr>
          <a:xfrm>
            <a:off x="10837866" y="196674"/>
            <a:ext cx="1172245" cy="442922"/>
          </a:xfrm>
          <a:prstGeom prst="rect">
            <a:avLst/>
          </a:prstGeom>
        </p:spPr>
      </p:pic>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06295050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837" r:id="rId26"/>
    <p:sldLayoutId id="2147483838" r:id="rId27"/>
    <p:sldLayoutId id="2147483839" r:id="rId28"/>
    <p:sldLayoutId id="2147483855" r:id="rId29"/>
    <p:sldLayoutId id="2147483858" r:id="rId30"/>
    <p:sldLayoutId id="2147483859" r:id="rId31"/>
    <p:sldLayoutId id="2147483913" r:id="rId32"/>
    <p:sldLayoutId id="2147483915" r:id="rId33"/>
    <p:sldLayoutId id="2147483916" r:id="rId34"/>
    <p:sldLayoutId id="2147483917" r:id="rId35"/>
    <p:sldLayoutId id="2147483920" r:id="rId36"/>
    <p:sldLayoutId id="2147483921" r:id="rId37"/>
    <p:sldLayoutId id="2147484065" r:id="rId38"/>
    <p:sldLayoutId id="2147484069" r:id="rId39"/>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D91A78B-141A-52E2-F70F-837FB3D5EC65}"/>
              </a:ext>
            </a:extLst>
          </p:cNvPr>
          <p:cNvGraphicFramePr>
            <a:graphicFrameLocks noChangeAspect="1"/>
          </p:cNvGraphicFramePr>
          <p:nvPr userDrawn="1">
            <p:custDataLst>
              <p:tags r:id="rId27"/>
            </p:custDataLst>
            <p:extLst>
              <p:ext uri="{D42A27DB-BD31-4B8C-83A1-F6EECF244321}">
                <p14:modId xmlns:p14="http://schemas.microsoft.com/office/powerpoint/2010/main" val="1386853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4" progId="TCLayout.ActiveDocument.1">
                  <p:embed/>
                </p:oleObj>
              </mc:Choice>
              <mc:Fallback>
                <p:oleObj name="think-cell Slide" r:id="rId28" imgW="395" imgH="394" progId="TCLayout.ActiveDocument.1">
                  <p:embed/>
                  <p:pic>
                    <p:nvPicPr>
                      <p:cNvPr id="6" name="Object 5" hidden="1">
                        <a:extLst>
                          <a:ext uri="{FF2B5EF4-FFF2-40B4-BE49-F238E27FC236}">
                            <a16:creationId xmlns:a16="http://schemas.microsoft.com/office/drawing/2014/main" id="{4D91A78B-141A-52E2-F70F-837FB3D5EC6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697770" y="635830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pic>
        <p:nvPicPr>
          <p:cNvPr id="5" name="Picture 4" descr="California Community Colleges logo">
            <a:extLst>
              <a:ext uri="{FF2B5EF4-FFF2-40B4-BE49-F238E27FC236}">
                <a16:creationId xmlns:a16="http://schemas.microsoft.com/office/drawing/2014/main" id="{656A3FAD-C228-3A4E-11DE-2CB7EF239037}"/>
              </a:ext>
            </a:extLst>
          </p:cNvPr>
          <p:cNvPicPr>
            <a:picLocks noChangeAspect="1"/>
          </p:cNvPicPr>
          <p:nvPr userDrawn="1"/>
        </p:nvPicPr>
        <p:blipFill>
          <a:blip r:embed="rId30"/>
          <a:stretch>
            <a:fillRect/>
          </a:stretch>
        </p:blipFill>
        <p:spPr>
          <a:xfrm>
            <a:off x="10479260" y="159349"/>
            <a:ext cx="1579813" cy="596918"/>
          </a:xfrm>
          <a:prstGeom prst="rect">
            <a:avLst/>
          </a:prstGeom>
        </p:spPr>
      </p:pic>
    </p:spTree>
    <p:extLst>
      <p:ext uri="{BB962C8B-B14F-4D97-AF65-F5344CB8AC3E}">
        <p14:creationId xmlns:p14="http://schemas.microsoft.com/office/powerpoint/2010/main" val="309890327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1795030-68E5-82AA-68D9-1C95C2DF592E}"/>
              </a:ext>
            </a:extLst>
          </p:cNvPr>
          <p:cNvGraphicFramePr>
            <a:graphicFrameLocks noChangeAspect="1"/>
          </p:cNvGraphicFramePr>
          <p:nvPr userDrawn="1">
            <p:custDataLst>
              <p:tags r:id="rId20"/>
            </p:custDataLst>
            <p:extLst>
              <p:ext uri="{D42A27DB-BD31-4B8C-83A1-F6EECF244321}">
                <p14:modId xmlns:p14="http://schemas.microsoft.com/office/powerpoint/2010/main" val="2717018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4" progId="TCLayout.ActiveDocument.1">
                  <p:embed/>
                </p:oleObj>
              </mc:Choice>
              <mc:Fallback>
                <p:oleObj name="think-cell Slide" r:id="rId21" imgW="395" imgH="394" progId="TCLayout.ActiveDocument.1">
                  <p:embed/>
                  <p:pic>
                    <p:nvPicPr>
                      <p:cNvPr id="6" name="think-cell data - do not delete" hidden="1">
                        <a:extLst>
                          <a:ext uri="{FF2B5EF4-FFF2-40B4-BE49-F238E27FC236}">
                            <a16:creationId xmlns:a16="http://schemas.microsoft.com/office/drawing/2014/main" id="{51795030-68E5-82AA-68D9-1C95C2DF592E}"/>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23"/>
          <a:stretch>
            <a:fillRect/>
          </a:stretch>
        </p:blipFill>
        <p:spPr>
          <a:xfrm>
            <a:off x="320140" y="6001350"/>
            <a:ext cx="1579813" cy="596918"/>
          </a:xfrm>
          <a:prstGeom prst="rect">
            <a:avLst/>
          </a:prstGeom>
        </p:spPr>
      </p:pic>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32712943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9" r:id="rId18"/>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D91A78B-141A-52E2-F70F-837FB3D5EC65}"/>
              </a:ext>
            </a:extLst>
          </p:cNvPr>
          <p:cNvGraphicFramePr>
            <a:graphicFrameLocks noChangeAspect="1"/>
          </p:cNvGraphicFramePr>
          <p:nvPr userDrawn="1">
            <p:custDataLst>
              <p:tags r:id="rId28"/>
            </p:custDataLst>
            <p:extLst>
              <p:ext uri="{D42A27DB-BD31-4B8C-83A1-F6EECF244321}">
                <p14:modId xmlns:p14="http://schemas.microsoft.com/office/powerpoint/2010/main" val="1386853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395" imgH="394" progId="TCLayout.ActiveDocument.1">
                  <p:embed/>
                </p:oleObj>
              </mc:Choice>
              <mc:Fallback>
                <p:oleObj name="think-cell Slide" r:id="rId29" imgW="395" imgH="394" progId="TCLayout.ActiveDocument.1">
                  <p:embed/>
                  <p:pic>
                    <p:nvPicPr>
                      <p:cNvPr id="6" name="Object 5" hidden="1">
                        <a:extLst>
                          <a:ext uri="{FF2B5EF4-FFF2-40B4-BE49-F238E27FC236}">
                            <a16:creationId xmlns:a16="http://schemas.microsoft.com/office/drawing/2014/main" id="{4D91A78B-141A-52E2-F70F-837FB3D5EC65}"/>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pic>
        <p:nvPicPr>
          <p:cNvPr id="5" name="Picture 4" descr="California Community Colleges logo">
            <a:extLst>
              <a:ext uri="{FF2B5EF4-FFF2-40B4-BE49-F238E27FC236}">
                <a16:creationId xmlns:a16="http://schemas.microsoft.com/office/drawing/2014/main" id="{656A3FAD-C228-3A4E-11DE-2CB7EF239037}"/>
              </a:ext>
            </a:extLst>
          </p:cNvPr>
          <p:cNvPicPr>
            <a:picLocks noChangeAspect="1"/>
          </p:cNvPicPr>
          <p:nvPr userDrawn="1"/>
        </p:nvPicPr>
        <p:blipFill>
          <a:blip r:embed="rId31"/>
          <a:stretch>
            <a:fillRect/>
          </a:stretch>
        </p:blipFill>
        <p:spPr>
          <a:xfrm>
            <a:off x="10791804" y="159349"/>
            <a:ext cx="1267269" cy="478826"/>
          </a:xfrm>
          <a:prstGeom prst="rect">
            <a:avLst/>
          </a:prstGeom>
        </p:spPr>
      </p:pic>
    </p:spTree>
    <p:extLst>
      <p:ext uri="{BB962C8B-B14F-4D97-AF65-F5344CB8AC3E}">
        <p14:creationId xmlns:p14="http://schemas.microsoft.com/office/powerpoint/2010/main" val="297653913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D91A78B-141A-52E2-F70F-837FB3D5EC65}"/>
              </a:ext>
            </a:extLst>
          </p:cNvPr>
          <p:cNvGraphicFramePr>
            <a:graphicFrameLocks noChangeAspect="1"/>
          </p:cNvGraphicFramePr>
          <p:nvPr userDrawn="1">
            <p:custDataLst>
              <p:tags r:id="rId29"/>
            </p:custDataLst>
            <p:extLst>
              <p:ext uri="{D42A27DB-BD31-4B8C-83A1-F6EECF244321}">
                <p14:modId xmlns:p14="http://schemas.microsoft.com/office/powerpoint/2010/main" val="1386853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95" imgH="394" progId="TCLayout.ActiveDocument.1">
                  <p:embed/>
                </p:oleObj>
              </mc:Choice>
              <mc:Fallback>
                <p:oleObj name="think-cell Slide" r:id="rId30" imgW="395" imgH="394" progId="TCLayout.ActiveDocument.1">
                  <p:embed/>
                  <p:pic>
                    <p:nvPicPr>
                      <p:cNvPr id="6" name="Object 5" hidden="1">
                        <a:extLst>
                          <a:ext uri="{FF2B5EF4-FFF2-40B4-BE49-F238E27FC236}">
                            <a16:creationId xmlns:a16="http://schemas.microsoft.com/office/drawing/2014/main" id="{4D91A78B-141A-52E2-F70F-837FB3D5EC65}"/>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32"/>
          <a:stretch>
            <a:fillRect/>
          </a:stretch>
        </p:blipFill>
        <p:spPr>
          <a:xfrm>
            <a:off x="320140" y="6001350"/>
            <a:ext cx="1579813" cy="596918"/>
          </a:xfrm>
          <a:prstGeom prst="rect">
            <a:avLst/>
          </a:prstGeom>
        </p:spPr>
      </p:pic>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770453" y="6453120"/>
            <a:ext cx="365760" cy="365125"/>
          </a:xfrm>
          <a:prstGeom prst="rect">
            <a:avLst/>
          </a:prstGeom>
          <a:solidFill>
            <a:schemeClr val="bg1"/>
          </a:solidFill>
        </p:spPr>
        <p:txBody>
          <a:bodyPr vert="horz" lIns="91440" tIns="45720" rIns="91440" bIns="45720" rtlCol="0" anchor="ctr">
            <a:noAutofit/>
          </a:bodyPr>
          <a:lstStyle>
            <a:lvl1pPr algn="ctr">
              <a:defRPr sz="1200">
                <a:solidFill>
                  <a:srgbClr val="53575A"/>
                </a:solidFill>
                <a:latin typeface="Source Sans Pro" panose="020B0503030403020204" pitchFamily="34" charset="0"/>
                <a:ea typeface="Source Sans Pro" panose="020B0503030403020204" pitchFamily="34" charset="0"/>
                <a:sym typeface="Source Sans Pro" panose="020B0503030403020204" pitchFamily="34" charset="0"/>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04962771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 id="2147483946" r:id="rId24"/>
    <p:sldLayoutId id="2147483947" r:id="rId25"/>
    <p:sldLayoutId id="2147483948" r:id="rId26"/>
    <p:sldLayoutId id="2147483949" r:id="rId27"/>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sym typeface="Source Sans Pro" panose="020B05030304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23"/>
          <a:stretch>
            <a:fillRect/>
          </a:stretch>
        </p:blipFill>
        <p:spPr>
          <a:xfrm>
            <a:off x="320140" y="6001350"/>
            <a:ext cx="1579813" cy="596918"/>
          </a:xfrm>
          <a:prstGeom prst="rect">
            <a:avLst/>
          </a:prstGeom>
        </p:spPr>
      </p:pic>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4055580180"/>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5.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10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B119F45-5CC2-9705-B455-304B833C5025}"/>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descr="Reimagine Apply October Task Force Wrap-up PPT"/>
          <p:cNvSpPr>
            <a:spLocks noGrp="1"/>
          </p:cNvSpPr>
          <p:nvPr>
            <p:ph type="ctrTitle"/>
          </p:nvPr>
        </p:nvSpPr>
        <p:spPr>
          <a:xfrm>
            <a:off x="5385815" y="1886204"/>
            <a:ext cx="6027659" cy="2573570"/>
          </a:xfrm>
        </p:spPr>
        <p:txBody>
          <a:bodyPr>
            <a:normAutofit/>
          </a:bodyPr>
          <a:lstStyle/>
          <a:p>
            <a:pPr algn="ctr"/>
            <a:br>
              <a:rPr lang="en-US" sz="4000" b="1" dirty="0">
                <a:solidFill>
                  <a:schemeClr val="accent4"/>
                </a:solidFill>
                <a:latin typeface="+mj-lt"/>
                <a:ea typeface="Source Sans Pro"/>
                <a:cs typeface="Arial"/>
              </a:rPr>
            </a:br>
            <a:r>
              <a:rPr lang="en-US" sz="4000" b="1" dirty="0">
                <a:solidFill>
                  <a:schemeClr val="accent4"/>
                </a:solidFill>
                <a:latin typeface="+mj-lt"/>
                <a:ea typeface="Source Sans Pro"/>
                <a:cs typeface="Arial"/>
              </a:rPr>
              <a:t>Reimagine CCCApply </a:t>
            </a:r>
            <a:br>
              <a:rPr lang="en-US" sz="4000" b="1" dirty="0">
                <a:solidFill>
                  <a:schemeClr val="accent4"/>
                </a:solidFill>
                <a:latin typeface="+mj-lt"/>
                <a:ea typeface="Source Sans Pro"/>
                <a:cs typeface="Arial"/>
              </a:rPr>
            </a:br>
            <a:r>
              <a:rPr lang="en-US" sz="4000" b="1" dirty="0">
                <a:solidFill>
                  <a:schemeClr val="accent4"/>
                </a:solidFill>
                <a:latin typeface="+mj-lt"/>
                <a:ea typeface="Source Sans Pro"/>
                <a:cs typeface="Arial"/>
              </a:rPr>
              <a:t>Project Update</a:t>
            </a:r>
            <a:br>
              <a:rPr lang="en-US" sz="4000" b="1" dirty="0">
                <a:solidFill>
                  <a:schemeClr val="accent4"/>
                </a:solidFill>
                <a:latin typeface="+mj-lt"/>
                <a:ea typeface="Source Sans Pro"/>
                <a:cs typeface="Arial"/>
              </a:rPr>
            </a:br>
            <a:r>
              <a:rPr lang="en-US" sz="4000" b="1" dirty="0">
                <a:solidFill>
                  <a:schemeClr val="accent4"/>
                </a:solidFill>
                <a:latin typeface="+mj-lt"/>
                <a:ea typeface="Source Sans Pro"/>
                <a:cs typeface="Arial"/>
              </a:rPr>
              <a:t>CACCRAO 2025</a:t>
            </a:r>
            <a:endParaRPr lang="en-US" sz="4000" b="1" dirty="0">
              <a:solidFill>
                <a:schemeClr val="accent4"/>
              </a:solidFill>
              <a:latin typeface="+mj-lt"/>
              <a:cs typeface="Arial"/>
            </a:endParaRPr>
          </a:p>
        </p:txBody>
      </p:sp>
      <p:pic>
        <p:nvPicPr>
          <p:cNvPr id="7" name="Picture 6" descr="Photo of students raising their hand on an orange frame">
            <a:extLst>
              <a:ext uri="{FF2B5EF4-FFF2-40B4-BE49-F238E27FC236}">
                <a16:creationId xmlns:a16="http://schemas.microsoft.com/office/drawing/2014/main" id="{B37B5217-5FDC-E219-8B95-1293D427D84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0" y="2171022"/>
            <a:ext cx="4681538" cy="3121025"/>
          </a:xfrm>
          <a:prstGeom prst="rect">
            <a:avLst/>
          </a:prstGeom>
        </p:spPr>
      </p:pic>
      <p:sp>
        <p:nvSpPr>
          <p:cNvPr id="4" name="Text Placeholder 3" descr="October 30th, 2024"/>
          <p:cNvSpPr>
            <a:spLocks noGrp="1"/>
          </p:cNvSpPr>
          <p:nvPr>
            <p:ph type="body" sz="quarter" idx="12"/>
          </p:nvPr>
        </p:nvSpPr>
        <p:spPr>
          <a:xfrm>
            <a:off x="5569722" y="5292047"/>
            <a:ext cx="6165078" cy="460375"/>
          </a:xfrm>
        </p:spPr>
        <p:txBody>
          <a:bodyPr>
            <a:noAutofit/>
          </a:bodyPr>
          <a:lstStyle/>
          <a:p>
            <a:pPr algn="ctr"/>
            <a:r>
              <a:rPr lang="en-US" sz="2000" dirty="0">
                <a:solidFill>
                  <a:schemeClr val="accent4"/>
                </a:solidFill>
              </a:rPr>
              <a:t>Rena Martinez Stluka, John Hetts, Erica Harrold</a:t>
            </a:r>
            <a:br>
              <a:rPr lang="en-US" sz="2000" dirty="0">
                <a:solidFill>
                  <a:schemeClr val="accent4"/>
                </a:solidFill>
              </a:rPr>
            </a:br>
            <a:endParaRPr lang="en-US" sz="2000" b="1" dirty="0">
              <a:solidFill>
                <a:schemeClr val="accent4"/>
              </a:solidFill>
            </a:endParaRPr>
          </a:p>
        </p:txBody>
      </p:sp>
    </p:spTree>
    <p:extLst>
      <p:ext uri="{BB962C8B-B14F-4D97-AF65-F5344CB8AC3E}">
        <p14:creationId xmlns:p14="http://schemas.microsoft.com/office/powerpoint/2010/main" val="429099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E1B72-C993-42DB-AA55-CD7315520D2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B7BF1B-8E1F-030E-A004-6E4A802F84B8}"/>
              </a:ext>
            </a:extLst>
          </p:cNvPr>
          <p:cNvSpPr>
            <a:spLocks noGrp="1"/>
          </p:cNvSpPr>
          <p:nvPr>
            <p:ph type="sldNum" sz="quarter" idx="10"/>
          </p:nvPr>
        </p:nvSpPr>
        <p:spPr>
          <a:solidFill>
            <a:schemeClr val="tx1"/>
          </a:solidFill>
        </p:spPr>
        <p:txBody>
          <a:bodyPr/>
          <a:lstStyle/>
          <a:p>
            <a:fld id="{7934E7AA-586C-4B13-A389-1429762DA247}" type="slidenum">
              <a:rPr lang="en-US" smtClean="0"/>
              <a:pPr/>
              <a:t>10</a:t>
            </a:fld>
            <a:endParaRPr lang="en-US"/>
          </a:p>
        </p:txBody>
      </p:sp>
    </p:spTree>
    <p:extLst>
      <p:ext uri="{BB962C8B-B14F-4D97-AF65-F5344CB8AC3E}">
        <p14:creationId xmlns:p14="http://schemas.microsoft.com/office/powerpoint/2010/main" val="293083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C14EB-6AF8-23F0-310E-E37616D567A9}"/>
            </a:ext>
          </a:extLst>
        </p:cNvPr>
        <p:cNvGrpSpPr/>
        <p:nvPr/>
      </p:nvGrpSpPr>
      <p:grpSpPr>
        <a:xfrm>
          <a:off x="0" y="0"/>
          <a:ext cx="0" cy="0"/>
          <a:chOff x="0" y="0"/>
          <a:chExt cx="0" cy="0"/>
        </a:xfrm>
      </p:grpSpPr>
      <p:sp>
        <p:nvSpPr>
          <p:cNvPr id="44" name="Rectangle 43">
            <a:extLst>
              <a:ext uri="{FF2B5EF4-FFF2-40B4-BE49-F238E27FC236}">
                <a16:creationId xmlns:a16="http://schemas.microsoft.com/office/drawing/2014/main" id="{A5D53D11-BCD5-F9E2-8423-689AC8BD2B57}"/>
              </a:ext>
            </a:extLst>
          </p:cNvPr>
          <p:cNvSpPr/>
          <p:nvPr/>
        </p:nvSpPr>
        <p:spPr>
          <a:xfrm>
            <a:off x="466538" y="2156575"/>
            <a:ext cx="7652563" cy="135485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cxnSp>
        <p:nvCxnSpPr>
          <p:cNvPr id="54" name="Google Shape;89;p14">
            <a:extLst>
              <a:ext uri="{FF2B5EF4-FFF2-40B4-BE49-F238E27FC236}">
                <a16:creationId xmlns:a16="http://schemas.microsoft.com/office/drawing/2014/main" id="{FDF49371-6484-5F27-653F-3DB610206DCB}"/>
              </a:ext>
              <a:ext uri="{C183D7F6-B498-43B3-948B-1728B52AA6E4}">
                <adec:decorative xmlns:adec="http://schemas.microsoft.com/office/drawing/2017/decorative" val="1"/>
              </a:ext>
            </a:extLst>
          </p:cNvPr>
          <p:cNvCxnSpPr>
            <a:cxnSpLocks/>
          </p:cNvCxnSpPr>
          <p:nvPr/>
        </p:nvCxnSpPr>
        <p:spPr>
          <a:xfrm>
            <a:off x="630620" y="2040213"/>
            <a:ext cx="11035862" cy="0"/>
          </a:xfrm>
          <a:prstGeom prst="straightConnector1">
            <a:avLst/>
          </a:prstGeom>
          <a:noFill/>
          <a:ln w="38100" cap="flat" cmpd="sng">
            <a:solidFill>
              <a:srgbClr val="CCCCCC"/>
            </a:solidFill>
            <a:prstDash val="solid"/>
            <a:round/>
            <a:headEnd type="none" w="med" len="med"/>
            <a:tailEnd type="none" w="med" len="med"/>
          </a:ln>
        </p:spPr>
      </p:cxnSp>
      <p:grpSp>
        <p:nvGrpSpPr>
          <p:cNvPr id="6" name="Group 5">
            <a:extLst>
              <a:ext uri="{FF2B5EF4-FFF2-40B4-BE49-F238E27FC236}">
                <a16:creationId xmlns:a16="http://schemas.microsoft.com/office/drawing/2014/main" id="{4F822261-3E43-A5E9-68CF-29A172A1F359}"/>
              </a:ext>
            </a:extLst>
          </p:cNvPr>
          <p:cNvGrpSpPr/>
          <p:nvPr/>
        </p:nvGrpSpPr>
        <p:grpSpPr>
          <a:xfrm>
            <a:off x="722626" y="1551534"/>
            <a:ext cx="3276088" cy="1959897"/>
            <a:chOff x="722626" y="1960099"/>
            <a:chExt cx="3276088" cy="1959897"/>
          </a:xfrm>
        </p:grpSpPr>
        <p:sp>
          <p:nvSpPr>
            <p:cNvPr id="48" name="TextBox 47">
              <a:extLst>
                <a:ext uri="{FF2B5EF4-FFF2-40B4-BE49-F238E27FC236}">
                  <a16:creationId xmlns:a16="http://schemas.microsoft.com/office/drawing/2014/main" id="{A1552A73-8953-130D-6117-8290752959C8}"/>
                </a:ext>
              </a:extLst>
            </p:cNvPr>
            <p:cNvSpPr txBox="1"/>
            <p:nvPr/>
          </p:nvSpPr>
          <p:spPr>
            <a:xfrm>
              <a:off x="722626" y="2627334"/>
              <a:ext cx="3276088"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66BA"/>
                  </a:solidFill>
                  <a:effectLst/>
                  <a:uLnTx/>
                  <a:uFillTx/>
                  <a:latin typeface="Source Sans Pro"/>
                  <a:ea typeface="+mn-ea"/>
                  <a:cs typeface="+mn-cs"/>
                </a:rPr>
                <a:t>Short-term Working Group (Consultation Council Members) Workshops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55759"/>
                  </a:solidFill>
                  <a:effectLst/>
                  <a:uLnTx/>
                  <a:uFillTx/>
                  <a:latin typeface="Source Sans Pro"/>
                  <a:ea typeface="+mn-ea"/>
                  <a:cs typeface="+mn-cs"/>
                </a:rPr>
                <a:t>Context  Setting, Task Force Guiding Principles , Current State Review, Communication and Engagement, Roadmap</a:t>
              </a:r>
            </a:p>
          </p:txBody>
        </p:sp>
        <p:sp>
          <p:nvSpPr>
            <p:cNvPr id="49" name="TextBox 48">
              <a:extLst>
                <a:ext uri="{FF2B5EF4-FFF2-40B4-BE49-F238E27FC236}">
                  <a16:creationId xmlns:a16="http://schemas.microsoft.com/office/drawing/2014/main" id="{4D75D358-2FDD-4F74-A6C8-DFB2D55DEB40}"/>
                </a:ext>
              </a:extLst>
            </p:cNvPr>
            <p:cNvSpPr txBox="1"/>
            <p:nvPr/>
          </p:nvSpPr>
          <p:spPr>
            <a:xfrm>
              <a:off x="1586796" y="1960099"/>
              <a:ext cx="1547749" cy="286232"/>
            </a:xfrm>
            <a:prstGeom prst="rect">
              <a:avLst/>
            </a:prstGeom>
            <a:noFill/>
          </p:spPr>
          <p:txBody>
            <a:bodyPr wrap="square" rtlCol="0">
              <a:spAutoFit/>
            </a:bodyPr>
            <a:lstStyle>
              <a:defPPr>
                <a:defRPr lang="en-US"/>
              </a:defPPr>
              <a:lvl1pPr algn="ctr" defTabSz="1219140">
                <a:lnSpc>
                  <a:spcPct val="90000"/>
                </a:lnSpc>
                <a:defRPr sz="1400" b="1">
                  <a:solidFill>
                    <a:srgbClr val="969696"/>
                  </a:solidFill>
                  <a:latin typeface="Arial" panose="020B0604020202020204"/>
                </a:defRPr>
              </a:lvl1pPr>
            </a:lstStyle>
            <a:p>
              <a:pPr marL="0" marR="0" lvl="0" indent="0" algn="ctr" defTabSz="121914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969696"/>
                  </a:solidFill>
                  <a:effectLst/>
                  <a:uLnTx/>
                  <a:uFillTx/>
                  <a:latin typeface="Arial" panose="020B0604020202020204"/>
                  <a:ea typeface="+mn-ea"/>
                  <a:cs typeface="+mn-cs"/>
                </a:rPr>
                <a:t>Feb ‘23 - Apr ‘23</a:t>
              </a:r>
            </a:p>
          </p:txBody>
        </p:sp>
        <p:sp>
          <p:nvSpPr>
            <p:cNvPr id="55" name="Google Shape;91;p14">
              <a:extLst>
                <a:ext uri="{FF2B5EF4-FFF2-40B4-BE49-F238E27FC236}">
                  <a16:creationId xmlns:a16="http://schemas.microsoft.com/office/drawing/2014/main" id="{BBDF95AD-2E5E-2D74-345B-2FD2A1725527}"/>
                </a:ext>
              </a:extLst>
            </p:cNvPr>
            <p:cNvSpPr/>
            <p:nvPr/>
          </p:nvSpPr>
          <p:spPr>
            <a:xfrm>
              <a:off x="2252670" y="2311694"/>
              <a:ext cx="216000" cy="216000"/>
            </a:xfrm>
            <a:prstGeom prst="ellipse">
              <a:avLst/>
            </a:prstGeom>
            <a:solidFill>
              <a:schemeClr val="bg2"/>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7" name="Group 6">
            <a:extLst>
              <a:ext uri="{FF2B5EF4-FFF2-40B4-BE49-F238E27FC236}">
                <a16:creationId xmlns:a16="http://schemas.microsoft.com/office/drawing/2014/main" id="{05B9EDAD-E913-FEB7-03F4-87A5403B209E}"/>
              </a:ext>
            </a:extLst>
          </p:cNvPr>
          <p:cNvGrpSpPr/>
          <p:nvPr/>
        </p:nvGrpSpPr>
        <p:grpSpPr>
          <a:xfrm>
            <a:off x="4476728" y="1573619"/>
            <a:ext cx="3276088" cy="1722368"/>
            <a:chOff x="4035978" y="1982184"/>
            <a:chExt cx="3276088" cy="1722368"/>
          </a:xfrm>
        </p:grpSpPr>
        <p:sp>
          <p:nvSpPr>
            <p:cNvPr id="52" name="TextBox 51">
              <a:extLst>
                <a:ext uri="{FF2B5EF4-FFF2-40B4-BE49-F238E27FC236}">
                  <a16:creationId xmlns:a16="http://schemas.microsoft.com/office/drawing/2014/main" id="{73F03B95-7CE8-21E4-D389-33429B7A55AE}"/>
                </a:ext>
              </a:extLst>
            </p:cNvPr>
            <p:cNvSpPr txBox="1"/>
            <p:nvPr/>
          </p:nvSpPr>
          <p:spPr>
            <a:xfrm>
              <a:off x="4779501" y="1982184"/>
              <a:ext cx="1789043" cy="286232"/>
            </a:xfrm>
            <a:prstGeom prst="rect">
              <a:avLst/>
            </a:prstGeom>
            <a:noFill/>
          </p:spPr>
          <p:txBody>
            <a:bodyPr wrap="square" rtlCol="0">
              <a:spAutoFit/>
            </a:bodyPr>
            <a:lstStyle>
              <a:defPPr>
                <a:defRPr lang="en-US"/>
              </a:defPPr>
              <a:lvl1pPr algn="ctr" defTabSz="1219140">
                <a:lnSpc>
                  <a:spcPct val="90000"/>
                </a:lnSpc>
                <a:defRPr sz="1400" b="1">
                  <a:solidFill>
                    <a:srgbClr val="969696"/>
                  </a:solidFill>
                  <a:latin typeface="Arial" panose="020B0604020202020204"/>
                </a:defRPr>
              </a:lvl1pPr>
            </a:lstStyle>
            <a:p>
              <a:pPr marL="0" marR="0" lvl="0" indent="0" algn="ctr" defTabSz="121914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969696"/>
                  </a:solidFill>
                  <a:effectLst/>
                  <a:uLnTx/>
                  <a:uFillTx/>
                  <a:latin typeface="Arial" panose="020B0604020202020204"/>
                  <a:ea typeface="+mn-ea"/>
                  <a:cs typeface="+mn-cs"/>
                </a:rPr>
                <a:t>Oct ‘23 - Jan ‘24</a:t>
              </a:r>
            </a:p>
          </p:txBody>
        </p:sp>
        <p:sp>
          <p:nvSpPr>
            <p:cNvPr id="53" name="TextBox 52">
              <a:extLst>
                <a:ext uri="{FF2B5EF4-FFF2-40B4-BE49-F238E27FC236}">
                  <a16:creationId xmlns:a16="http://schemas.microsoft.com/office/drawing/2014/main" id="{6A27EA41-1E5E-88C6-4B22-B20D76081475}"/>
                </a:ext>
              </a:extLst>
            </p:cNvPr>
            <p:cNvSpPr txBox="1"/>
            <p:nvPr/>
          </p:nvSpPr>
          <p:spPr>
            <a:xfrm>
              <a:off x="4035978" y="2627334"/>
              <a:ext cx="327608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66BA"/>
                  </a:solidFill>
                  <a:effectLst/>
                  <a:uLnTx/>
                  <a:uFillTx/>
                  <a:latin typeface="Source Sans Pro"/>
                  <a:ea typeface="+mn-ea"/>
                  <a:cs typeface="+mn-cs"/>
                </a:rPr>
                <a:t>Interviews, Analysis &amp; Working Sessions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55759"/>
                  </a:solidFill>
                  <a:effectLst/>
                  <a:uLnTx/>
                  <a:uFillTx/>
                  <a:latin typeface="Source Sans Pro"/>
                  <a:ea typeface="+mn-ea"/>
                  <a:cs typeface="+mn-cs"/>
                </a:rPr>
                <a:t>Education Goals and History, Revised Content and Design Preview, Target State, Ideal Data Journey, Challenges</a:t>
              </a:r>
            </a:p>
          </p:txBody>
        </p:sp>
        <p:sp>
          <p:nvSpPr>
            <p:cNvPr id="56" name="Google Shape;92;p14">
              <a:extLst>
                <a:ext uri="{FF2B5EF4-FFF2-40B4-BE49-F238E27FC236}">
                  <a16:creationId xmlns:a16="http://schemas.microsoft.com/office/drawing/2014/main" id="{7215632F-FFD4-A627-C2D4-C6327AC0331A}"/>
                </a:ext>
              </a:extLst>
            </p:cNvPr>
            <p:cNvSpPr/>
            <p:nvPr/>
          </p:nvSpPr>
          <p:spPr>
            <a:xfrm>
              <a:off x="5566022" y="2330417"/>
              <a:ext cx="216000" cy="216000"/>
            </a:xfrm>
            <a:prstGeom prst="ellipse">
              <a:avLst/>
            </a:prstGeom>
            <a:solidFill>
              <a:schemeClr val="bg2"/>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srgbClr val="E61E4D"/>
                </a:solidFill>
                <a:effectLst/>
                <a:uLnTx/>
                <a:uFillTx/>
                <a:latin typeface="Arial" panose="020B0604020202020204"/>
                <a:ea typeface="+mn-ea"/>
                <a:cs typeface="+mn-cs"/>
              </a:endParaRPr>
            </a:p>
          </p:txBody>
        </p:sp>
      </p:grpSp>
      <p:grpSp>
        <p:nvGrpSpPr>
          <p:cNvPr id="70" name="Group 69">
            <a:extLst>
              <a:ext uri="{FF2B5EF4-FFF2-40B4-BE49-F238E27FC236}">
                <a16:creationId xmlns:a16="http://schemas.microsoft.com/office/drawing/2014/main" id="{6EF2B867-C671-DCF3-287A-F2F26747BB15}"/>
              </a:ext>
            </a:extLst>
          </p:cNvPr>
          <p:cNvGrpSpPr/>
          <p:nvPr/>
        </p:nvGrpSpPr>
        <p:grpSpPr>
          <a:xfrm>
            <a:off x="350675" y="3627791"/>
            <a:ext cx="7768427" cy="2168107"/>
            <a:chOff x="350675" y="3835676"/>
            <a:chExt cx="7768427" cy="2168107"/>
          </a:xfrm>
        </p:grpSpPr>
        <p:sp>
          <p:nvSpPr>
            <p:cNvPr id="45" name="Rectangle 44">
              <a:extLst>
                <a:ext uri="{FF2B5EF4-FFF2-40B4-BE49-F238E27FC236}">
                  <a16:creationId xmlns:a16="http://schemas.microsoft.com/office/drawing/2014/main" id="{CDB3831B-CA32-692D-35AD-52337CF3C7F3}"/>
                </a:ext>
              </a:extLst>
            </p:cNvPr>
            <p:cNvSpPr/>
            <p:nvPr/>
          </p:nvSpPr>
          <p:spPr>
            <a:xfrm>
              <a:off x="350675" y="3835676"/>
              <a:ext cx="7732049" cy="1839977"/>
            </a:xfrm>
            <a:prstGeom prst="rect">
              <a:avLst/>
            </a:prstGeom>
            <a:solidFill>
              <a:srgbClr val="FDFDFD"/>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4D887905-8C70-4A29-103E-96F2C1CD04AD}"/>
                </a:ext>
              </a:extLst>
            </p:cNvPr>
            <p:cNvGrpSpPr/>
            <p:nvPr/>
          </p:nvGrpSpPr>
          <p:grpSpPr>
            <a:xfrm>
              <a:off x="350675" y="3880125"/>
              <a:ext cx="7768427" cy="2123658"/>
              <a:chOff x="-137676" y="2256227"/>
              <a:chExt cx="11982153" cy="2123658"/>
            </a:xfrm>
            <a:noFill/>
          </p:grpSpPr>
          <p:sp>
            <p:nvSpPr>
              <p:cNvPr id="59" name="TextBox 58">
                <a:extLst>
                  <a:ext uri="{FF2B5EF4-FFF2-40B4-BE49-F238E27FC236}">
                    <a16:creationId xmlns:a16="http://schemas.microsoft.com/office/drawing/2014/main" id="{62F7215E-D0F6-C832-7E7D-62B1565DA830}"/>
                  </a:ext>
                </a:extLst>
              </p:cNvPr>
              <p:cNvSpPr txBox="1"/>
              <p:nvPr/>
            </p:nvSpPr>
            <p:spPr>
              <a:xfrm>
                <a:off x="-137676" y="2256227"/>
                <a:ext cx="2478840" cy="153888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sng" strike="noStrike" kern="1200" cap="none" spc="0" normalizeH="0" baseline="0" noProof="0">
                    <a:ln>
                      <a:noFill/>
                    </a:ln>
                    <a:solidFill>
                      <a:srgbClr val="0066BA"/>
                    </a:solidFill>
                    <a:effectLst/>
                    <a:uLnTx/>
                    <a:uFillTx/>
                    <a:latin typeface="Source Sans Pro"/>
                    <a:ea typeface="+mn-ea"/>
                    <a:cs typeface="+mn-cs"/>
                  </a:rPr>
                  <a:t>Questions Analysis</a:t>
                </a:r>
                <a:endParaRPr kumimoji="0" lang="en-US" sz="1400" b="1" i="0" u="none" strike="noStrike" kern="1200" cap="none" spc="0" normalizeH="0" baseline="0" noProof="0">
                  <a:ln>
                    <a:noFill/>
                  </a:ln>
                  <a:solidFill>
                    <a:srgbClr val="0066BA"/>
                  </a:solidFill>
                  <a:effectLst/>
                  <a:uLnTx/>
                  <a:uFillTx/>
                  <a:latin typeface="Source Sans Pr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40B4E5"/>
                    </a:solidFill>
                    <a:effectLst/>
                    <a:uLnTx/>
                    <a:uFillTx/>
                    <a:latin typeface="Source Sans Pro"/>
                    <a:ea typeface="+mn-ea"/>
                    <a:cs typeface="+mn-cs"/>
                  </a:rPr>
                  <a:t>5</a:t>
                </a:r>
                <a:r>
                  <a:rPr kumimoji="0" lang="en-US" sz="1400" b="0" i="0" u="none" strike="noStrike" kern="1200" cap="none" spc="0" normalizeH="0" baseline="0" noProof="0">
                    <a:ln>
                      <a:noFill/>
                    </a:ln>
                    <a:solidFill>
                      <a:srgbClr val="002F6D"/>
                    </a:solidFill>
                    <a:effectLst/>
                    <a:uLnTx/>
                    <a:uFillTx/>
                    <a:latin typeface="Source Sans Pro"/>
                    <a:ea typeface="+mn-ea"/>
                    <a:cs typeface="+mn-cs"/>
                  </a:rPr>
                  <a:t> application types reviewed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40B4E5"/>
                    </a:solidFill>
                    <a:effectLst/>
                    <a:uLnTx/>
                    <a:uFillTx/>
                    <a:latin typeface="Source Sans Pro"/>
                    <a:ea typeface="Source Sans Pro" panose="020B0503030403020204" pitchFamily="34" charset="0"/>
                    <a:cs typeface="Arial" panose="020B0604020202020204" pitchFamily="34" charset="0"/>
                  </a:rPr>
                  <a:t>2,483</a:t>
                </a:r>
                <a:r>
                  <a:rPr kumimoji="0" lang="en-US" sz="1400" b="1" i="0" u="none" strike="noStrike" kern="1200" cap="none" spc="0" normalizeH="0" baseline="0" noProof="0">
                    <a:ln>
                      <a:noFill/>
                    </a:ln>
                    <a:solidFill>
                      <a:srgbClr val="002F6D"/>
                    </a:solidFill>
                    <a:effectLst/>
                    <a:uLnTx/>
                    <a:uFillTx/>
                    <a:latin typeface="Source Sans Pro"/>
                    <a:ea typeface="Source Sans Pro" panose="020B0503030403020204" pitchFamily="34" charset="0"/>
                    <a:cs typeface="Arial" panose="020B0604020202020204" pitchFamily="34" charset="0"/>
                  </a:rPr>
                  <a:t> </a:t>
                </a:r>
                <a:r>
                  <a:rPr kumimoji="0" lang="en-US" sz="1400" b="0" i="0" u="none" strike="noStrike" kern="1200" cap="none" spc="0" normalizeH="0" baseline="0" noProof="0">
                    <a:ln>
                      <a:noFill/>
                    </a:ln>
                    <a:solidFill>
                      <a:srgbClr val="002F6D"/>
                    </a:solidFill>
                    <a:effectLst/>
                    <a:uLnTx/>
                    <a:uFillTx/>
                    <a:latin typeface="Source Sans Pro"/>
                    <a:ea typeface="+mn-ea"/>
                    <a:cs typeface="+mn-cs"/>
                  </a:rPr>
                  <a:t>questions &amp;  fields evaluated</a:t>
                </a:r>
              </a:p>
            </p:txBody>
          </p:sp>
          <p:sp>
            <p:nvSpPr>
              <p:cNvPr id="60" name="TextBox 59">
                <a:extLst>
                  <a:ext uri="{FF2B5EF4-FFF2-40B4-BE49-F238E27FC236}">
                    <a16:creationId xmlns:a16="http://schemas.microsoft.com/office/drawing/2014/main" id="{43420788-5E4A-1C78-498A-2123638DB8F0}"/>
                  </a:ext>
                </a:extLst>
              </p:cNvPr>
              <p:cNvSpPr txBox="1"/>
              <p:nvPr/>
            </p:nvSpPr>
            <p:spPr>
              <a:xfrm>
                <a:off x="2610356" y="2256227"/>
                <a:ext cx="2212862" cy="204671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sng" strike="noStrike" kern="1200" cap="none" spc="0" normalizeH="0" baseline="0" noProof="0">
                    <a:ln>
                      <a:noFill/>
                    </a:ln>
                    <a:solidFill>
                      <a:srgbClr val="0066BA"/>
                    </a:solidFill>
                    <a:effectLst/>
                    <a:uLnTx/>
                    <a:uFillTx/>
                    <a:latin typeface="Source Sans Pro"/>
                    <a:ea typeface="+mn-ea"/>
                    <a:cs typeface="+mn-cs"/>
                  </a:rPr>
                  <a:t>Technical Analysis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002F6D"/>
                    </a:solidFill>
                    <a:effectLst/>
                    <a:uLnTx/>
                    <a:uFillTx/>
                    <a:latin typeface="Source Sans Pro"/>
                    <a:ea typeface="+mn-ea"/>
                    <a:cs typeface="+mn-cs"/>
                  </a:rPr>
                  <a:t> </a:t>
                </a:r>
                <a:r>
                  <a:rPr kumimoji="0" lang="en-US" sz="1400" b="1" i="0" u="none" strike="noStrike" kern="1200" cap="none" spc="0" normalizeH="0" baseline="0" noProof="0">
                    <a:ln>
                      <a:noFill/>
                    </a:ln>
                    <a:solidFill>
                      <a:srgbClr val="40B4E5"/>
                    </a:solidFill>
                    <a:effectLst/>
                    <a:uLnTx/>
                    <a:uFillTx/>
                    <a:latin typeface="Source Sans Pro"/>
                    <a:ea typeface="+mn-ea"/>
                    <a:cs typeface="+mn-cs"/>
                  </a:rPr>
                  <a:t>11 </a:t>
                </a:r>
                <a:r>
                  <a:rPr kumimoji="0" lang="en-US" sz="1400" b="0" i="0" u="none" strike="noStrike" kern="1200" cap="none" spc="0" normalizeH="0" baseline="0" noProof="0">
                    <a:ln>
                      <a:noFill/>
                    </a:ln>
                    <a:solidFill>
                      <a:srgbClr val="002F6D"/>
                    </a:solidFill>
                    <a:effectLst/>
                    <a:uLnTx/>
                    <a:uFillTx/>
                    <a:latin typeface="Source Sans Pro"/>
                    <a:ea typeface="+mn-ea"/>
                    <a:cs typeface="+mn-cs"/>
                  </a:rPr>
                  <a:t>years of   documentation         reviewed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40B4E5"/>
                    </a:solidFill>
                    <a:effectLst/>
                    <a:uLnTx/>
                    <a:uFillTx/>
                    <a:latin typeface="Source Sans Pro"/>
                    <a:ea typeface="+mn-ea"/>
                    <a:cs typeface="+mn-cs"/>
                  </a:rPr>
                  <a:t>20+</a:t>
                </a:r>
                <a:r>
                  <a:rPr kumimoji="0" lang="en-US" sz="1400" b="0" i="0" u="none" strike="noStrike" kern="1200" cap="none" spc="0" normalizeH="0" baseline="0" noProof="0">
                    <a:ln>
                      <a:noFill/>
                    </a:ln>
                    <a:solidFill>
                      <a:srgbClr val="002F6D"/>
                    </a:solidFill>
                    <a:effectLst/>
                    <a:uLnTx/>
                    <a:uFillTx/>
                    <a:latin typeface="Source Sans Pro"/>
                    <a:ea typeface="+mn-ea"/>
                    <a:cs typeface="+mn-cs"/>
                  </a:rPr>
                  <a:t> stakeholder   interviews</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a:ln>
                    <a:noFill/>
                  </a:ln>
                  <a:solidFill>
                    <a:srgbClr val="002F6D"/>
                  </a:solidFill>
                  <a:effectLst/>
                  <a:uLnTx/>
                  <a:uFillTx/>
                  <a:latin typeface="Source Sans Pro"/>
                  <a:ea typeface="+mn-ea"/>
                  <a:cs typeface="+mn-cs"/>
                </a:endParaRPr>
              </a:p>
            </p:txBody>
          </p:sp>
          <p:sp>
            <p:nvSpPr>
              <p:cNvPr id="61" name="TextBox 60">
                <a:extLst>
                  <a:ext uri="{FF2B5EF4-FFF2-40B4-BE49-F238E27FC236}">
                    <a16:creationId xmlns:a16="http://schemas.microsoft.com/office/drawing/2014/main" id="{6AA9F0B6-B503-8800-465F-45A8DDF0DA70}"/>
                  </a:ext>
                </a:extLst>
              </p:cNvPr>
              <p:cNvSpPr txBox="1"/>
              <p:nvPr/>
            </p:nvSpPr>
            <p:spPr>
              <a:xfrm>
                <a:off x="4855127" y="2256227"/>
                <a:ext cx="2212861" cy="175432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sng" strike="noStrike" kern="1200" cap="none" spc="0" normalizeH="0" baseline="0" noProof="0">
                    <a:ln>
                      <a:noFill/>
                    </a:ln>
                    <a:solidFill>
                      <a:srgbClr val="0066BA"/>
                    </a:solidFill>
                    <a:effectLst/>
                    <a:uLnTx/>
                    <a:uFillTx/>
                    <a:latin typeface="Source Sans Pro"/>
                    <a:ea typeface="+mn-ea"/>
                    <a:cs typeface="+mn-cs"/>
                  </a:rPr>
                  <a:t>Design Approach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40B4E5"/>
                    </a:solidFill>
                    <a:effectLst/>
                    <a:uLnTx/>
                    <a:uFillTx/>
                    <a:latin typeface="Source Sans Pro"/>
                    <a:ea typeface="+mn-ea"/>
                    <a:cs typeface="+mn-cs"/>
                  </a:rPr>
                  <a:t>13 </a:t>
                </a:r>
                <a:r>
                  <a:rPr kumimoji="0" lang="en-US" sz="1400" b="0" i="0" u="none" strike="noStrike" kern="1200" cap="none" spc="0" normalizeH="0" baseline="0" noProof="0">
                    <a:ln>
                      <a:noFill/>
                    </a:ln>
                    <a:solidFill>
                      <a:srgbClr val="002F6D"/>
                    </a:solidFill>
                    <a:effectLst/>
                    <a:uLnTx/>
                    <a:uFillTx/>
                    <a:latin typeface="Source Sans Pro"/>
                    <a:ea typeface="+mn-ea"/>
                    <a:cs typeface="+mn-cs"/>
                  </a:rPr>
                  <a:t>institution                      peer reviews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40B4E5"/>
                    </a:solidFill>
                    <a:effectLst/>
                    <a:uLnTx/>
                    <a:uFillTx/>
                    <a:latin typeface="Source Sans Pro"/>
                    <a:ea typeface="+mn-ea"/>
                    <a:cs typeface="+mn-cs"/>
                  </a:rPr>
                  <a:t>80+</a:t>
                </a:r>
                <a:r>
                  <a:rPr kumimoji="0" lang="en-US" sz="1400" b="0" i="0" u="none" strike="noStrike" kern="1200" cap="none" spc="0" normalizeH="0" baseline="0" noProof="0">
                    <a:ln>
                      <a:noFill/>
                    </a:ln>
                    <a:solidFill>
                      <a:srgbClr val="002F6D"/>
                    </a:solidFill>
                    <a:effectLst/>
                    <a:uLnTx/>
                    <a:uFillTx/>
                    <a:latin typeface="Source Sans Pro"/>
                    <a:ea typeface="+mn-ea"/>
                    <a:cs typeface="+mn-cs"/>
                  </a:rPr>
                  <a:t> application             screens designed</a:t>
                </a:r>
                <a:endParaRPr kumimoji="0" lang="en-US" sz="1400" b="1" i="0" u="none" strike="noStrike" kern="1200" cap="none" spc="0" normalizeH="0" baseline="0" noProof="0">
                  <a:ln>
                    <a:noFill/>
                  </a:ln>
                  <a:solidFill>
                    <a:srgbClr val="002F6D"/>
                  </a:solidFill>
                  <a:effectLst/>
                  <a:uLnTx/>
                  <a:uFillTx/>
                  <a:latin typeface="Source Sans Pro"/>
                  <a:ea typeface="+mn-ea"/>
                  <a:cs typeface="+mn-cs"/>
                </a:endParaRPr>
              </a:p>
            </p:txBody>
          </p:sp>
          <p:sp>
            <p:nvSpPr>
              <p:cNvPr id="62" name="TextBox 61">
                <a:extLst>
                  <a:ext uri="{FF2B5EF4-FFF2-40B4-BE49-F238E27FC236}">
                    <a16:creationId xmlns:a16="http://schemas.microsoft.com/office/drawing/2014/main" id="{B79F348D-5BD1-09A1-7D53-26F3BB4B6042}"/>
                  </a:ext>
                </a:extLst>
              </p:cNvPr>
              <p:cNvSpPr txBox="1"/>
              <p:nvPr/>
            </p:nvSpPr>
            <p:spPr>
              <a:xfrm>
                <a:off x="7185278" y="2256227"/>
                <a:ext cx="1879412" cy="167738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sng" strike="noStrike" kern="1200" cap="none" spc="0" normalizeH="0" baseline="0" noProof="0">
                    <a:ln>
                      <a:noFill/>
                    </a:ln>
                    <a:solidFill>
                      <a:srgbClr val="0066BA"/>
                    </a:solidFill>
                    <a:effectLst/>
                    <a:uLnTx/>
                    <a:uFillTx/>
                    <a:latin typeface="Source Sans Pro"/>
                    <a:ea typeface="+mn-ea"/>
                    <a:cs typeface="+mn-cs"/>
                  </a:rPr>
                  <a:t>Student Input: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40B4E5"/>
                    </a:solidFill>
                    <a:effectLst/>
                    <a:uLnTx/>
                    <a:uFillTx/>
                    <a:latin typeface="Source Sans Pro"/>
                    <a:ea typeface="+mn-ea"/>
                    <a:cs typeface="+mn-cs"/>
                  </a:rPr>
                  <a:t>20</a:t>
                </a:r>
                <a:r>
                  <a:rPr kumimoji="0" lang="en-US" sz="1400" b="0" i="0" u="none" strike="noStrike" kern="1200" cap="none" spc="0" normalizeH="0" baseline="0" noProof="0">
                    <a:ln>
                      <a:noFill/>
                    </a:ln>
                    <a:solidFill>
                      <a:srgbClr val="002F6D"/>
                    </a:solidFill>
                    <a:effectLst/>
                    <a:uLnTx/>
                    <a:uFillTx/>
                    <a:latin typeface="Source Sans Pro"/>
                    <a:ea typeface="+mn-ea"/>
                    <a:cs typeface="+mn-cs"/>
                  </a:rPr>
                  <a:t> students            interviewed for           usability &amp; feedback</a:t>
                </a:r>
              </a:p>
            </p:txBody>
          </p:sp>
          <p:sp>
            <p:nvSpPr>
              <p:cNvPr id="63" name="TextBox 62">
                <a:extLst>
                  <a:ext uri="{FF2B5EF4-FFF2-40B4-BE49-F238E27FC236}">
                    <a16:creationId xmlns:a16="http://schemas.microsoft.com/office/drawing/2014/main" id="{99B9EE56-E3E0-6B7B-E90D-B84573EC4BC7}"/>
                  </a:ext>
                </a:extLst>
              </p:cNvPr>
              <p:cNvSpPr txBox="1"/>
              <p:nvPr/>
            </p:nvSpPr>
            <p:spPr>
              <a:xfrm>
                <a:off x="9449719" y="2256227"/>
                <a:ext cx="2394758" cy="212365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sng" strike="noStrike" kern="1200" cap="none" spc="0" normalizeH="0" baseline="0" noProof="0">
                    <a:ln>
                      <a:noFill/>
                    </a:ln>
                    <a:solidFill>
                      <a:srgbClr val="0066BA"/>
                    </a:solidFill>
                    <a:effectLst/>
                    <a:uLnTx/>
                    <a:uFillTx/>
                    <a:latin typeface="Source Sans Pro"/>
                    <a:ea typeface="+mn-ea"/>
                    <a:cs typeface="+mn-cs"/>
                  </a:rPr>
                  <a:t>Stakeholder Input</a:t>
                </a:r>
                <a:endParaRPr kumimoji="0" lang="en-US" sz="1400" b="1" i="0" u="none" strike="noStrike" kern="1200" cap="none" spc="0" normalizeH="0" baseline="0" noProof="0">
                  <a:ln>
                    <a:noFill/>
                  </a:ln>
                  <a:solidFill>
                    <a:srgbClr val="0066BA"/>
                  </a:solidFill>
                  <a:effectLst/>
                  <a:uLnTx/>
                  <a:uFillTx/>
                  <a:latin typeface="Source Sans Pr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002F6D"/>
                    </a:solidFill>
                    <a:effectLst/>
                    <a:uLnTx/>
                    <a:uFillTx/>
                    <a:latin typeface="Source Sans Pro"/>
                    <a:ea typeface="+mn-ea"/>
                    <a:cs typeface="+mn-cs"/>
                  </a:rPr>
                  <a:t> </a:t>
                </a:r>
                <a:r>
                  <a:rPr kumimoji="0" lang="en-US" sz="1400" b="1" i="0" u="none" strike="noStrike" kern="1200" cap="none" spc="0" normalizeH="0" baseline="0" noProof="0">
                    <a:ln>
                      <a:noFill/>
                    </a:ln>
                    <a:solidFill>
                      <a:srgbClr val="40B4E5"/>
                    </a:solidFill>
                    <a:effectLst/>
                    <a:uLnTx/>
                    <a:uFillTx/>
                    <a:latin typeface="Source Sans Pro"/>
                    <a:ea typeface="+mn-ea"/>
                    <a:cs typeface="+mn-cs"/>
                  </a:rPr>
                  <a:t>141</a:t>
                </a:r>
                <a:r>
                  <a:rPr kumimoji="0" lang="en-US" sz="1400" b="0" i="0" u="none" strike="noStrike" kern="1200" cap="none" spc="0" normalizeH="0" baseline="0" noProof="0">
                    <a:ln>
                      <a:noFill/>
                    </a:ln>
                    <a:solidFill>
                      <a:srgbClr val="002F6D"/>
                    </a:solidFill>
                    <a:effectLst/>
                    <a:uLnTx/>
                    <a:uFillTx/>
                    <a:latin typeface="Source Sans Pro"/>
                    <a:ea typeface="+mn-ea"/>
                    <a:cs typeface="+mn-cs"/>
                  </a:rPr>
                  <a:t> surveyed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40B4E5"/>
                    </a:solidFill>
                    <a:effectLst/>
                    <a:uLnTx/>
                    <a:uFillTx/>
                    <a:latin typeface="Source Sans Pro"/>
                    <a:ea typeface="+mn-ea"/>
                    <a:cs typeface="+mn-cs"/>
                  </a:rPr>
                  <a:t>73</a:t>
                </a:r>
                <a:r>
                  <a:rPr kumimoji="0" lang="en-US" sz="1400" b="0" i="0" u="none" strike="noStrike" kern="1200" cap="none" spc="0" normalizeH="0" baseline="0" noProof="0">
                    <a:ln>
                      <a:noFill/>
                    </a:ln>
                    <a:solidFill>
                      <a:srgbClr val="002F6D"/>
                    </a:solidFill>
                    <a:effectLst/>
                    <a:uLnTx/>
                    <a:uFillTx/>
                    <a:latin typeface="Source Sans Pro"/>
                    <a:ea typeface="+mn-ea"/>
                    <a:cs typeface="+mn-cs"/>
                  </a:rPr>
                  <a:t> interviewed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40B4E5"/>
                    </a:solidFill>
                    <a:effectLst/>
                    <a:uLnTx/>
                    <a:uFillTx/>
                    <a:latin typeface="Source Sans Pro"/>
                    <a:ea typeface="+mn-ea"/>
                    <a:cs typeface="+mn-cs"/>
                  </a:rPr>
                  <a:t>224</a:t>
                </a:r>
                <a:r>
                  <a:rPr kumimoji="0" lang="en-US" sz="1400" b="0" i="0" u="none" strike="noStrike" kern="1200" cap="none" spc="0" normalizeH="0" baseline="0" noProof="0">
                    <a:ln>
                      <a:noFill/>
                    </a:ln>
                    <a:solidFill>
                      <a:srgbClr val="002F6D"/>
                    </a:solidFill>
                    <a:effectLst/>
                    <a:uLnTx/>
                    <a:uFillTx/>
                    <a:latin typeface="Source Sans Pro"/>
                    <a:ea typeface="+mn-ea"/>
                    <a:cs typeface="+mn-cs"/>
                  </a:rPr>
                  <a:t> participants in working sessions</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a:ln>
                    <a:noFill/>
                  </a:ln>
                  <a:solidFill>
                    <a:srgbClr val="002F6D"/>
                  </a:solidFill>
                  <a:effectLst/>
                  <a:uLnTx/>
                  <a:uFillTx/>
                  <a:latin typeface="Source Sans Pro"/>
                  <a:ea typeface="+mn-ea"/>
                  <a:cs typeface="+mn-cs"/>
                </a:endParaRPr>
              </a:p>
            </p:txBody>
          </p:sp>
          <p:cxnSp>
            <p:nvCxnSpPr>
              <p:cNvPr id="64" name="Straight Connector 63">
                <a:extLst>
                  <a:ext uri="{FF2B5EF4-FFF2-40B4-BE49-F238E27FC236}">
                    <a16:creationId xmlns:a16="http://schemas.microsoft.com/office/drawing/2014/main" id="{2CEE1FCC-C9B7-6BA5-3594-B591404CEBCF}"/>
                  </a:ext>
                </a:extLst>
              </p:cNvPr>
              <p:cNvCxnSpPr>
                <a:cxnSpLocks/>
              </p:cNvCxnSpPr>
              <p:nvPr/>
            </p:nvCxnSpPr>
            <p:spPr>
              <a:xfrm>
                <a:off x="7088419" y="2290094"/>
                <a:ext cx="0" cy="1600439"/>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FABD753-28CA-0681-0D66-96C0821269CF}"/>
                  </a:ext>
                </a:extLst>
              </p:cNvPr>
              <p:cNvCxnSpPr>
                <a:cxnSpLocks/>
              </p:cNvCxnSpPr>
              <p:nvPr/>
            </p:nvCxnSpPr>
            <p:spPr>
              <a:xfrm>
                <a:off x="9386097" y="2290094"/>
                <a:ext cx="0" cy="1600439"/>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A98F4F2-4B9F-2ADB-3907-96E6809D8939}"/>
                  </a:ext>
                </a:extLst>
              </p:cNvPr>
              <p:cNvCxnSpPr>
                <a:cxnSpLocks/>
              </p:cNvCxnSpPr>
              <p:nvPr/>
            </p:nvCxnSpPr>
            <p:spPr>
              <a:xfrm>
                <a:off x="4790742" y="2290094"/>
                <a:ext cx="32476" cy="164351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5A7AA25-BED8-D24A-BAE4-157C1821C0A1}"/>
                  </a:ext>
                </a:extLst>
              </p:cNvPr>
              <p:cNvCxnSpPr>
                <a:cxnSpLocks/>
              </p:cNvCxnSpPr>
              <p:nvPr/>
            </p:nvCxnSpPr>
            <p:spPr>
              <a:xfrm>
                <a:off x="2493066" y="2290094"/>
                <a:ext cx="0" cy="1677382"/>
              </a:xfrm>
              <a:prstGeom prst="line">
                <a:avLst/>
              </a:prstGeom>
              <a:grpFill/>
            </p:spPr>
            <p:style>
              <a:lnRef idx="1">
                <a:schemeClr val="accent1"/>
              </a:lnRef>
              <a:fillRef idx="0">
                <a:schemeClr val="accent1"/>
              </a:fillRef>
              <a:effectRef idx="0">
                <a:schemeClr val="accent1"/>
              </a:effectRef>
              <a:fontRef idx="minor">
                <a:schemeClr val="tx1"/>
              </a:fontRef>
            </p:style>
          </p:cxnSp>
        </p:grpSp>
      </p:grpSp>
      <p:sp>
        <p:nvSpPr>
          <p:cNvPr id="79" name="Title 1">
            <a:extLst>
              <a:ext uri="{FF2B5EF4-FFF2-40B4-BE49-F238E27FC236}">
                <a16:creationId xmlns:a16="http://schemas.microsoft.com/office/drawing/2014/main" id="{1293FB6F-C458-C267-DB45-1125D4945DEF}"/>
              </a:ext>
            </a:extLst>
          </p:cNvPr>
          <p:cNvSpPr txBox="1">
            <a:spLocks/>
          </p:cNvSpPr>
          <p:nvPr/>
        </p:nvSpPr>
        <p:spPr>
          <a:xfrm>
            <a:off x="-39624" y="0"/>
            <a:ext cx="12192000" cy="977349"/>
          </a:xfrm>
          <a:prstGeom prst="rect">
            <a:avLst/>
          </a:prstGeom>
        </p:spPr>
        <p:txBody>
          <a:bodyPr vert="horz" lIns="457200" tIns="457200" rIns="457200" bIns="45720" rtlCol="0" anchor="t" anchorCtr="0">
            <a:noAutofit/>
          </a:bodyPr>
          <a:lst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a:lstStyle>
          <a:p>
            <a:r>
              <a:rPr lang="en-US" sz="4000">
                <a:latin typeface="Source Sans Pro SemiBold" panose="020B0603030403020204" pitchFamily="34" charset="0"/>
                <a:ea typeface="Source Sans Pro SemiBold" panose="020B0603030403020204" pitchFamily="34" charset="0"/>
              </a:rPr>
              <a:t>Background</a:t>
            </a:r>
          </a:p>
        </p:txBody>
      </p:sp>
      <p:grpSp>
        <p:nvGrpSpPr>
          <p:cNvPr id="8" name="Group 7">
            <a:extLst>
              <a:ext uri="{FF2B5EF4-FFF2-40B4-BE49-F238E27FC236}">
                <a16:creationId xmlns:a16="http://schemas.microsoft.com/office/drawing/2014/main" id="{32BCB3D7-47A8-8018-C015-764E305B1ECE}"/>
              </a:ext>
            </a:extLst>
          </p:cNvPr>
          <p:cNvGrpSpPr/>
          <p:nvPr/>
        </p:nvGrpSpPr>
        <p:grpSpPr>
          <a:xfrm>
            <a:off x="8230830" y="1507574"/>
            <a:ext cx="3435652" cy="4163951"/>
            <a:chOff x="8230830" y="1916139"/>
            <a:chExt cx="3435652" cy="4163951"/>
          </a:xfrm>
        </p:grpSpPr>
        <p:sp>
          <p:nvSpPr>
            <p:cNvPr id="46" name="Rectangle 45">
              <a:extLst>
                <a:ext uri="{FF2B5EF4-FFF2-40B4-BE49-F238E27FC236}">
                  <a16:creationId xmlns:a16="http://schemas.microsoft.com/office/drawing/2014/main" id="{E952C8A7-C3DB-C3A2-D5E4-1489FC789A03}"/>
                </a:ext>
              </a:extLst>
            </p:cNvPr>
            <p:cNvSpPr/>
            <p:nvPr/>
          </p:nvSpPr>
          <p:spPr>
            <a:xfrm>
              <a:off x="8230830" y="2627334"/>
              <a:ext cx="3435652" cy="34527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50" name="TextBox 49">
              <a:extLst>
                <a:ext uri="{FF2B5EF4-FFF2-40B4-BE49-F238E27FC236}">
                  <a16:creationId xmlns:a16="http://schemas.microsoft.com/office/drawing/2014/main" id="{D5B19499-8C6E-8679-16DC-29E100F12CB9}"/>
                </a:ext>
              </a:extLst>
            </p:cNvPr>
            <p:cNvSpPr txBox="1"/>
            <p:nvPr/>
          </p:nvSpPr>
          <p:spPr>
            <a:xfrm>
              <a:off x="9104194" y="1916139"/>
              <a:ext cx="1688924" cy="286232"/>
            </a:xfrm>
            <a:prstGeom prst="rect">
              <a:avLst/>
            </a:prstGeom>
            <a:noFill/>
          </p:spPr>
          <p:txBody>
            <a:bodyPr wrap="square" rtlCol="0">
              <a:sp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969696"/>
                  </a:solidFill>
                  <a:effectLst/>
                  <a:uLnTx/>
                  <a:uFillTx/>
                  <a:latin typeface="Arial" panose="020B0604020202020204"/>
                  <a:ea typeface="+mn-ea"/>
                  <a:cs typeface="+mn-cs"/>
                </a:rPr>
                <a:t>Feb ‘24 – Jan ‘25 </a:t>
              </a:r>
            </a:p>
          </p:txBody>
        </p:sp>
        <p:sp>
          <p:nvSpPr>
            <p:cNvPr id="51" name="TextBox 50">
              <a:extLst>
                <a:ext uri="{FF2B5EF4-FFF2-40B4-BE49-F238E27FC236}">
                  <a16:creationId xmlns:a16="http://schemas.microsoft.com/office/drawing/2014/main" id="{DCDFD1FA-A976-DD7B-4FBE-8964762704D6}"/>
                </a:ext>
              </a:extLst>
            </p:cNvPr>
            <p:cNvSpPr txBox="1"/>
            <p:nvPr/>
          </p:nvSpPr>
          <p:spPr>
            <a:xfrm>
              <a:off x="8310612" y="2627334"/>
              <a:ext cx="327608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B600"/>
                  </a:solidFill>
                  <a:effectLst/>
                  <a:uLnTx/>
                  <a:uFillTx/>
                  <a:latin typeface="Source Sans Pro"/>
                  <a:ea typeface="+mn-ea"/>
                  <a:cs typeface="+mn-cs"/>
                </a:rPr>
                <a:t>Task Force Sessions &amp; RFP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55759"/>
                  </a:solidFill>
                  <a:effectLst/>
                  <a:uLnTx/>
                  <a:uFillTx/>
                  <a:latin typeface="Source Sans Pro"/>
                  <a:ea typeface="+mn-ea"/>
                  <a:cs typeface="+mn-cs"/>
                </a:rPr>
                <a:t>Target State Application, Solution Requirements, RFP Process, Wave 1 Implementation</a:t>
              </a:r>
            </a:p>
          </p:txBody>
        </p:sp>
        <p:sp>
          <p:nvSpPr>
            <p:cNvPr id="57" name="Google Shape;93;p14">
              <a:extLst>
                <a:ext uri="{FF2B5EF4-FFF2-40B4-BE49-F238E27FC236}">
                  <a16:creationId xmlns:a16="http://schemas.microsoft.com/office/drawing/2014/main" id="{09CD5FA4-677F-D6A8-11EB-C32C801F2D9C}"/>
                </a:ext>
              </a:extLst>
            </p:cNvPr>
            <p:cNvSpPr/>
            <p:nvPr/>
          </p:nvSpPr>
          <p:spPr>
            <a:xfrm>
              <a:off x="9840656" y="2320823"/>
              <a:ext cx="216000" cy="216000"/>
            </a:xfrm>
            <a:prstGeom prst="ellipse">
              <a:avLst/>
            </a:prstGeom>
            <a:solidFill>
              <a:schemeClr val="accent2"/>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srgbClr val="008E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F682F20F-6172-68F4-F1EE-23F8652F500F}"/>
                </a:ext>
              </a:extLst>
            </p:cNvPr>
            <p:cNvSpPr txBox="1"/>
            <p:nvPr/>
          </p:nvSpPr>
          <p:spPr>
            <a:xfrm>
              <a:off x="8650303" y="5416152"/>
              <a:ext cx="259670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555759"/>
                  </a:solidFill>
                  <a:effectLst/>
                  <a:uLnTx/>
                  <a:uFillTx/>
                  <a:latin typeface="Arial" panose="020B0604020202020204"/>
                  <a:ea typeface="+mn-ea"/>
                  <a:cs typeface="+mn-cs"/>
                </a:rPr>
                <a:t>Task Force </a:t>
              </a:r>
              <a:r>
                <a:rPr lang="en-US" sz="1050" i="1">
                  <a:solidFill>
                    <a:srgbClr val="555759"/>
                  </a:solidFill>
                  <a:latin typeface="Arial" panose="020B0604020202020204"/>
                </a:rPr>
                <a:t>Meeting</a:t>
              </a:r>
              <a:r>
                <a:rPr kumimoji="0" lang="en-US" sz="1050" b="0" i="1" u="none" strike="noStrike" kern="1200" cap="none" spc="0" normalizeH="0" baseline="0" noProof="0">
                  <a:ln>
                    <a:noFill/>
                  </a:ln>
                  <a:solidFill>
                    <a:srgbClr val="555759"/>
                  </a:solidFill>
                  <a:effectLst/>
                  <a:uLnTx/>
                  <a:uFillTx/>
                  <a:latin typeface="Arial" panose="020B0604020202020204"/>
                  <a:ea typeface="+mn-ea"/>
                  <a:cs typeface="+mn-cs"/>
                </a:rPr>
                <a:t> in September 2024</a:t>
              </a:r>
            </a:p>
          </p:txBody>
        </p:sp>
        <p:pic>
          <p:nvPicPr>
            <p:cNvPr id="4" name="Picture 3" descr="Picture from the September 18th Task Force Session">
              <a:extLst>
                <a:ext uri="{FF2B5EF4-FFF2-40B4-BE49-F238E27FC236}">
                  <a16:creationId xmlns:a16="http://schemas.microsoft.com/office/drawing/2014/main" id="{D5FCBAC1-3154-6EE4-2B54-347A39489055}"/>
                </a:ext>
              </a:extLst>
            </p:cNvPr>
            <p:cNvPicPr>
              <a:picLocks noChangeAspect="1"/>
            </p:cNvPicPr>
            <p:nvPr/>
          </p:nvPicPr>
          <p:blipFill>
            <a:blip r:embed="rId3"/>
            <a:stretch>
              <a:fillRect/>
            </a:stretch>
          </p:blipFill>
          <p:spPr>
            <a:xfrm>
              <a:off x="8836790" y="3704553"/>
              <a:ext cx="2223733" cy="1667800"/>
            </a:xfrm>
            <a:prstGeom prst="rect">
              <a:avLst/>
            </a:prstGeom>
          </p:spPr>
        </p:pic>
      </p:grpSp>
    </p:spTree>
    <p:extLst>
      <p:ext uri="{BB962C8B-B14F-4D97-AF65-F5344CB8AC3E}">
        <p14:creationId xmlns:p14="http://schemas.microsoft.com/office/powerpoint/2010/main" val="40067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Arrow: Right 151">
            <a:extLst>
              <a:ext uri="{FF2B5EF4-FFF2-40B4-BE49-F238E27FC236}">
                <a16:creationId xmlns:a16="http://schemas.microsoft.com/office/drawing/2014/main" id="{9B34F0D8-B699-1EF7-A2BB-A81D147BF8E1}"/>
              </a:ext>
            </a:extLst>
          </p:cNvPr>
          <p:cNvSpPr/>
          <p:nvPr/>
        </p:nvSpPr>
        <p:spPr>
          <a:xfrm>
            <a:off x="228313" y="900931"/>
            <a:ext cx="11837344" cy="894025"/>
          </a:xfrm>
          <a:prstGeom prst="rightArrow">
            <a:avLst/>
          </a:prstGeom>
          <a:solidFill>
            <a:srgbClr val="EB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cxnSp>
        <p:nvCxnSpPr>
          <p:cNvPr id="38" name="Straight Connector 37">
            <a:extLst>
              <a:ext uri="{FF2B5EF4-FFF2-40B4-BE49-F238E27FC236}">
                <a16:creationId xmlns:a16="http://schemas.microsoft.com/office/drawing/2014/main" id="{F19C1FD2-4597-3846-B905-05EBDE8CF15C}"/>
              </a:ext>
            </a:extLst>
          </p:cNvPr>
          <p:cNvCxnSpPr>
            <a:cxnSpLocks/>
          </p:cNvCxnSpPr>
          <p:nvPr/>
        </p:nvCxnSpPr>
        <p:spPr>
          <a:xfrm>
            <a:off x="4109805" y="1111486"/>
            <a:ext cx="0" cy="530352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8F5957E-B1F4-2FC2-8C0C-AB32C19C0617}"/>
              </a:ext>
            </a:extLst>
          </p:cNvPr>
          <p:cNvCxnSpPr>
            <a:cxnSpLocks/>
          </p:cNvCxnSpPr>
          <p:nvPr/>
        </p:nvCxnSpPr>
        <p:spPr>
          <a:xfrm>
            <a:off x="8070901" y="1147140"/>
            <a:ext cx="0" cy="530352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0CEC8BAE-EE7D-DF73-9834-BC6171F47ABD}"/>
              </a:ext>
            </a:extLst>
          </p:cNvPr>
          <p:cNvSpPr txBox="1"/>
          <p:nvPr/>
        </p:nvSpPr>
        <p:spPr>
          <a:xfrm>
            <a:off x="4140852" y="1679575"/>
            <a:ext cx="389900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2F6D"/>
                </a:solidFill>
                <a:effectLst/>
                <a:uLnTx/>
                <a:uFillTx/>
                <a:latin typeface="Source Sans Pro"/>
                <a:ea typeface="+mn-ea"/>
                <a:cs typeface="+mn-cs"/>
              </a:rPr>
              <a:t>The Reimagine Apply Task Force was formed to </a:t>
            </a:r>
            <a:r>
              <a:rPr kumimoji="0" lang="en-US" sz="1400" b="1" i="1" u="none" strike="noStrike" kern="1200" cap="none" spc="0" normalizeH="0" baseline="0" noProof="0">
                <a:ln>
                  <a:noFill/>
                </a:ln>
                <a:solidFill>
                  <a:srgbClr val="002F6D"/>
                </a:solidFill>
                <a:effectLst/>
                <a:uLnTx/>
                <a:uFillTx/>
                <a:latin typeface="Source Sans Pro"/>
                <a:ea typeface="+mn-ea"/>
                <a:cs typeface="+mn-cs"/>
              </a:rPr>
              <a:t>provide statewide perspective and expertise in the development of the new application</a:t>
            </a:r>
            <a:r>
              <a:rPr kumimoji="0" lang="en-US" sz="1400" b="0" i="1" u="none" strike="noStrike" kern="1200" cap="none" spc="0" normalizeH="0" baseline="0" noProof="0">
                <a:ln>
                  <a:noFill/>
                </a:ln>
                <a:solidFill>
                  <a:srgbClr val="002F6D"/>
                </a:solidFill>
                <a:effectLst/>
                <a:uLnTx/>
                <a:uFillTx/>
                <a:latin typeface="Source Sans Pro"/>
                <a:ea typeface="+mn-ea"/>
                <a:cs typeface="+mn-cs"/>
              </a:rPr>
              <a:t>. They crafted the following vision:</a:t>
            </a:r>
          </a:p>
        </p:txBody>
      </p:sp>
      <p:sp>
        <p:nvSpPr>
          <p:cNvPr id="113" name="Rectangle 112">
            <a:extLst>
              <a:ext uri="{FF2B5EF4-FFF2-40B4-BE49-F238E27FC236}">
                <a16:creationId xmlns:a16="http://schemas.microsoft.com/office/drawing/2014/main" id="{BFCE07C2-2FF6-45BE-2124-D606F1EA400C}"/>
              </a:ext>
            </a:extLst>
          </p:cNvPr>
          <p:cNvSpPr/>
          <p:nvPr/>
        </p:nvSpPr>
        <p:spPr>
          <a:xfrm>
            <a:off x="4188400" y="2788044"/>
            <a:ext cx="3803904" cy="364943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14" name="TextBox 113">
            <a:extLst>
              <a:ext uri="{FF2B5EF4-FFF2-40B4-BE49-F238E27FC236}">
                <a16:creationId xmlns:a16="http://schemas.microsoft.com/office/drawing/2014/main" id="{73355A03-E7A6-ED9D-9193-B6E1AA955C15}"/>
              </a:ext>
            </a:extLst>
          </p:cNvPr>
          <p:cNvSpPr txBox="1"/>
          <p:nvPr/>
        </p:nvSpPr>
        <p:spPr>
          <a:xfrm>
            <a:off x="4552858" y="3019722"/>
            <a:ext cx="3074988" cy="2616678"/>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1400" i="1">
                <a:solidFill>
                  <a:srgbClr val="002F6D"/>
                </a:solidFill>
                <a:latin typeface="Source Sans Pro"/>
              </a:rPr>
              <a:t>T</a:t>
            </a:r>
            <a:r>
              <a:rPr kumimoji="0" lang="en-US" sz="1400" b="0" i="1" u="none" strike="noStrike" kern="1200" cap="none" spc="0" normalizeH="0" baseline="0" noProof="0">
                <a:ln>
                  <a:noFill/>
                </a:ln>
                <a:solidFill>
                  <a:srgbClr val="002F6D"/>
                </a:solidFill>
                <a:effectLst/>
                <a:uLnTx/>
                <a:uFillTx/>
                <a:latin typeface="Source Sans Pro"/>
                <a:ea typeface="+mn-ea"/>
                <a:cs typeface="+mn-cs"/>
              </a:rPr>
              <a:t>o make the application process quick and easy, ensuring accessibility and equity when applying to California Community Colleges, ultimately opening doors for career advancement and a brighter future for all students.</a:t>
            </a:r>
            <a:endParaRPr kumimoji="0" lang="en-US" sz="1400" b="1" i="1" u="none" strike="noStrike" kern="1200" cap="none" spc="0" normalizeH="0" baseline="0" noProof="0">
              <a:ln>
                <a:noFill/>
              </a:ln>
              <a:solidFill>
                <a:srgbClr val="002F6D"/>
              </a:solidFill>
              <a:effectLst/>
              <a:uLnTx/>
              <a:uFillTx/>
              <a:latin typeface="Source Sans Pro"/>
              <a:ea typeface="+mn-ea"/>
              <a:cs typeface="+mn-cs"/>
            </a:endParaRPr>
          </a:p>
        </p:txBody>
      </p:sp>
      <p:sp>
        <p:nvSpPr>
          <p:cNvPr id="97" name="TextBox 96">
            <a:extLst>
              <a:ext uri="{FF2B5EF4-FFF2-40B4-BE49-F238E27FC236}">
                <a16:creationId xmlns:a16="http://schemas.microsoft.com/office/drawing/2014/main" id="{1C5AB929-89BC-E8EB-FE22-48AA662C2704}"/>
              </a:ext>
            </a:extLst>
          </p:cNvPr>
          <p:cNvSpPr txBox="1"/>
          <p:nvPr/>
        </p:nvSpPr>
        <p:spPr>
          <a:xfrm>
            <a:off x="8101949" y="1679575"/>
            <a:ext cx="380390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2F6D"/>
                </a:solidFill>
                <a:effectLst/>
                <a:uLnTx/>
                <a:uFillTx/>
                <a:latin typeface="Source Sans Pro"/>
                <a:ea typeface="+mn-ea"/>
                <a:cs typeface="+mn-cs"/>
              </a:rPr>
              <a:t>To guarantee a </a:t>
            </a:r>
            <a:r>
              <a:rPr kumimoji="0" lang="en-US" sz="1400" b="1" i="1" u="none" strike="noStrike" kern="1200" cap="none" spc="0" normalizeH="0" baseline="0" noProof="0">
                <a:ln>
                  <a:noFill/>
                </a:ln>
                <a:solidFill>
                  <a:srgbClr val="002F6D"/>
                </a:solidFill>
                <a:effectLst/>
                <a:uLnTx/>
                <a:uFillTx/>
                <a:latin typeface="Source Sans Pro"/>
                <a:ea typeface="+mn-ea"/>
                <a:cs typeface="+mn-cs"/>
              </a:rPr>
              <a:t>comprehensive and multi-faceted perspective</a:t>
            </a:r>
            <a:r>
              <a:rPr kumimoji="0" lang="en-US" sz="1400" b="0" i="1" u="none" strike="noStrike" kern="1200" cap="none" spc="0" normalizeH="0" baseline="0" noProof="0">
                <a:ln>
                  <a:noFill/>
                </a:ln>
                <a:solidFill>
                  <a:srgbClr val="002F6D"/>
                </a:solidFill>
                <a:effectLst/>
                <a:uLnTx/>
                <a:uFillTx/>
                <a:latin typeface="Source Sans Pro"/>
                <a:ea typeface="+mn-ea"/>
                <a:cs typeface="+mn-cs"/>
              </a:rPr>
              <a:t>, the Task Force was comprised of members from:</a:t>
            </a:r>
          </a:p>
        </p:txBody>
      </p:sp>
      <p:sp>
        <p:nvSpPr>
          <p:cNvPr id="146" name="Rectangle 145">
            <a:extLst>
              <a:ext uri="{FF2B5EF4-FFF2-40B4-BE49-F238E27FC236}">
                <a16:creationId xmlns:a16="http://schemas.microsoft.com/office/drawing/2014/main" id="{4AF96A20-6F02-7C08-C208-A9BC239A18CD}"/>
              </a:ext>
            </a:extLst>
          </p:cNvPr>
          <p:cNvSpPr/>
          <p:nvPr/>
        </p:nvSpPr>
        <p:spPr>
          <a:xfrm>
            <a:off x="8149496" y="2786354"/>
            <a:ext cx="3803904" cy="365112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1" name="TextBox 10">
            <a:extLst>
              <a:ext uri="{FF2B5EF4-FFF2-40B4-BE49-F238E27FC236}">
                <a16:creationId xmlns:a16="http://schemas.microsoft.com/office/drawing/2014/main" id="{9B1327C0-AA9A-7189-FF2E-7810D05317AB}"/>
              </a:ext>
            </a:extLst>
          </p:cNvPr>
          <p:cNvSpPr txBox="1"/>
          <p:nvPr/>
        </p:nvSpPr>
        <p:spPr>
          <a:xfrm>
            <a:off x="8425545" y="2919286"/>
            <a:ext cx="3251806" cy="3447098"/>
          </a:xfrm>
          <a:prstGeom prst="rect">
            <a:avLst/>
          </a:prstGeom>
          <a:noFill/>
        </p:spPr>
        <p:txBody>
          <a:bodyPr wrap="square" rtlCol="0">
            <a:spAutoFit/>
          </a:bodyPr>
          <a:lstStyle/>
          <a:p>
            <a:pPr marL="231775" marR="0" lvl="0" indent="-231775" defTabSz="914400" rtl="0" eaLnBrk="1" fontAlgn="auto" latinLnBrk="0" hangingPunct="1">
              <a:spcBef>
                <a:spcPts val="0"/>
              </a:spcBef>
              <a:spcAft>
                <a:spcPts val="600"/>
              </a:spcAft>
              <a:buClrTx/>
              <a:buSzTx/>
              <a:buFont typeface="Wingdings" panose="05000000000000000000" pitchFamily="2" charset="2"/>
              <a:buChar char="ü"/>
              <a:tabLst/>
              <a:defRPr/>
            </a:pPr>
            <a:r>
              <a:rPr kumimoji="0" lang="en-US" sz="1400" u="none" strike="noStrike" kern="1200" cap="none" spc="0" normalizeH="0" baseline="0" noProof="0">
                <a:ln>
                  <a:noFill/>
                </a:ln>
                <a:solidFill>
                  <a:srgbClr val="002F6D"/>
                </a:solidFill>
                <a:effectLst/>
                <a:uLnTx/>
                <a:uFillTx/>
                <a:latin typeface="Source Sans Pro"/>
                <a:ea typeface="+mn-ea"/>
                <a:cs typeface="+mn-cs"/>
              </a:rPr>
              <a:t>Academic Senate</a:t>
            </a:r>
          </a:p>
          <a:p>
            <a:pPr marL="231775" marR="0" lvl="0" indent="-231775" defTabSz="914400" rtl="0" eaLnBrk="1" fontAlgn="auto" latinLnBrk="0" hangingPunct="1">
              <a:spcBef>
                <a:spcPts val="0"/>
              </a:spcBef>
              <a:spcAft>
                <a:spcPts val="600"/>
              </a:spcAft>
              <a:buClrTx/>
              <a:buSzTx/>
              <a:buFont typeface="Wingdings" panose="05000000000000000000" pitchFamily="2" charset="2"/>
              <a:buChar char="ü"/>
              <a:tabLst/>
              <a:defRPr/>
            </a:pPr>
            <a:r>
              <a:rPr kumimoji="0" lang="en-US" sz="1400" u="none" strike="noStrike" kern="1200" cap="none" spc="0" normalizeH="0" baseline="0" noProof="0">
                <a:ln>
                  <a:noFill/>
                </a:ln>
                <a:solidFill>
                  <a:srgbClr val="002F6D"/>
                </a:solidFill>
                <a:effectLst/>
                <a:uLnTx/>
                <a:uFillTx/>
                <a:latin typeface="Source Sans Pro"/>
                <a:ea typeface="+mn-ea"/>
                <a:cs typeface="+mn-cs"/>
              </a:rPr>
              <a:t>Admissions &amp; Records</a:t>
            </a:r>
          </a:p>
          <a:p>
            <a:pPr marL="231775" marR="0" lvl="0" indent="-231775" defTabSz="914400" rtl="0" eaLnBrk="1" fontAlgn="auto" latinLnBrk="0" hangingPunct="1">
              <a:spcBef>
                <a:spcPts val="0"/>
              </a:spcBef>
              <a:spcAft>
                <a:spcPts val="600"/>
              </a:spcAft>
              <a:buClrTx/>
              <a:buSzTx/>
              <a:buFont typeface="Wingdings" panose="05000000000000000000" pitchFamily="2" charset="2"/>
              <a:buChar char="ü"/>
              <a:tabLst/>
              <a:defRPr/>
            </a:pPr>
            <a:r>
              <a:rPr kumimoji="0" lang="en-US" sz="1400" u="none" strike="noStrike" kern="1200" cap="none" spc="0" normalizeH="0" baseline="0" noProof="0">
                <a:ln>
                  <a:noFill/>
                </a:ln>
                <a:solidFill>
                  <a:srgbClr val="002F6D"/>
                </a:solidFill>
                <a:effectLst/>
                <a:uLnTx/>
                <a:uFillTx/>
                <a:latin typeface="Source Sans Pro"/>
                <a:ea typeface="+mn-ea"/>
                <a:cs typeface="+mn-cs"/>
              </a:rPr>
              <a:t>Chief Executive Officers</a:t>
            </a:r>
          </a:p>
          <a:p>
            <a:pPr marL="231775" marR="0" lvl="0" indent="-231775" defTabSz="914400" rtl="0" eaLnBrk="1" fontAlgn="auto" latinLnBrk="0" hangingPunct="1">
              <a:spcBef>
                <a:spcPts val="0"/>
              </a:spcBef>
              <a:spcAft>
                <a:spcPts val="600"/>
              </a:spcAft>
              <a:buClrTx/>
              <a:buSzTx/>
              <a:buFont typeface="Wingdings" panose="05000000000000000000" pitchFamily="2" charset="2"/>
              <a:buChar char="ü"/>
              <a:tabLst/>
              <a:defRPr/>
            </a:pPr>
            <a:r>
              <a:rPr kumimoji="0" lang="en-US" sz="1400" u="none" strike="noStrike" kern="1200" cap="none" spc="0" normalizeH="0" baseline="0" noProof="0">
                <a:ln>
                  <a:noFill/>
                </a:ln>
                <a:solidFill>
                  <a:srgbClr val="002F6D"/>
                </a:solidFill>
                <a:effectLst/>
                <a:uLnTx/>
                <a:uFillTx/>
                <a:latin typeface="Source Sans Pro"/>
                <a:ea typeface="+mn-ea"/>
                <a:cs typeface="+mn-cs"/>
              </a:rPr>
              <a:t>Chief Information Systems Officers Association</a:t>
            </a:r>
          </a:p>
          <a:p>
            <a:pPr marL="231775" marR="0" lvl="0" indent="-231775" defTabSz="914400" rtl="0" eaLnBrk="1" fontAlgn="auto" latinLnBrk="0" hangingPunct="1">
              <a:spcBef>
                <a:spcPts val="0"/>
              </a:spcBef>
              <a:spcAft>
                <a:spcPts val="600"/>
              </a:spcAft>
              <a:buClrTx/>
              <a:buSzTx/>
              <a:buFont typeface="Wingdings" panose="05000000000000000000" pitchFamily="2" charset="2"/>
              <a:buChar char="ü"/>
              <a:tabLst/>
              <a:defRPr/>
            </a:pPr>
            <a:r>
              <a:rPr kumimoji="0" lang="en-US" sz="1400" u="none" strike="noStrike" kern="1200" cap="none" spc="0" normalizeH="0" baseline="0" noProof="0">
                <a:ln>
                  <a:noFill/>
                </a:ln>
                <a:solidFill>
                  <a:srgbClr val="002F6D"/>
                </a:solidFill>
                <a:effectLst/>
                <a:uLnTx/>
                <a:uFillTx/>
                <a:latin typeface="Source Sans Pro"/>
                <a:ea typeface="+mn-ea"/>
                <a:cs typeface="+mn-cs"/>
              </a:rPr>
              <a:t>Chief Instructional Office</a:t>
            </a:r>
          </a:p>
          <a:p>
            <a:pPr marL="231775" marR="0" lvl="0" indent="-231775" defTabSz="914400" rtl="0" eaLnBrk="1" fontAlgn="auto" latinLnBrk="0" hangingPunct="1">
              <a:spcBef>
                <a:spcPts val="0"/>
              </a:spcBef>
              <a:spcAft>
                <a:spcPts val="600"/>
              </a:spcAft>
              <a:buClrTx/>
              <a:buSzTx/>
              <a:buFont typeface="Wingdings" panose="05000000000000000000" pitchFamily="2" charset="2"/>
              <a:buChar char="ü"/>
              <a:tabLst/>
              <a:defRPr/>
            </a:pPr>
            <a:r>
              <a:rPr kumimoji="0" lang="en-US" sz="1400" u="none" strike="noStrike" kern="1200" cap="none" spc="0" normalizeH="0" baseline="0" noProof="0">
                <a:ln>
                  <a:noFill/>
                </a:ln>
                <a:solidFill>
                  <a:srgbClr val="002F6D"/>
                </a:solidFill>
                <a:effectLst/>
                <a:uLnTx/>
                <a:uFillTx/>
                <a:latin typeface="Source Sans Pro"/>
                <a:ea typeface="+mn-ea"/>
                <a:cs typeface="+mn-cs"/>
              </a:rPr>
              <a:t>Chief Student Services Officers</a:t>
            </a:r>
          </a:p>
          <a:p>
            <a:pPr marL="231775" marR="0" lvl="0" indent="-231775" defTabSz="914400" rtl="0" eaLnBrk="1" fontAlgn="auto" latinLnBrk="0" hangingPunct="1">
              <a:spcBef>
                <a:spcPts val="0"/>
              </a:spcBef>
              <a:spcAft>
                <a:spcPts val="600"/>
              </a:spcAft>
              <a:buClrTx/>
              <a:buSzTx/>
              <a:buFont typeface="Wingdings" panose="05000000000000000000" pitchFamily="2" charset="2"/>
              <a:buChar char="ü"/>
              <a:tabLst/>
              <a:defRPr/>
            </a:pPr>
            <a:r>
              <a:rPr kumimoji="0" lang="en-US" sz="1400" u="none" strike="noStrike" kern="1200" cap="none" spc="0" normalizeH="0" baseline="0" noProof="0">
                <a:ln>
                  <a:noFill/>
                </a:ln>
                <a:solidFill>
                  <a:srgbClr val="002F6D"/>
                </a:solidFill>
                <a:effectLst/>
                <a:uLnTx/>
                <a:uFillTx/>
                <a:latin typeface="Source Sans Pro"/>
                <a:ea typeface="+mn-ea"/>
                <a:cs typeface="+mn-cs"/>
              </a:rPr>
              <a:t>Financial Aid</a:t>
            </a:r>
          </a:p>
          <a:p>
            <a:pPr marL="231775" marR="0" lvl="0" indent="-231775" defTabSz="914400" rtl="0" eaLnBrk="1" fontAlgn="auto" latinLnBrk="0" hangingPunct="1">
              <a:spcBef>
                <a:spcPts val="0"/>
              </a:spcBef>
              <a:spcAft>
                <a:spcPts val="600"/>
              </a:spcAft>
              <a:buClrTx/>
              <a:buSzTx/>
              <a:buFont typeface="Wingdings" panose="05000000000000000000" pitchFamily="2" charset="2"/>
              <a:buChar char="ü"/>
              <a:tabLst/>
              <a:defRPr/>
            </a:pPr>
            <a:r>
              <a:rPr kumimoji="0" lang="en-US" sz="1400" u="none" strike="noStrike" kern="1200" cap="none" spc="0" normalizeH="0" baseline="0" noProof="0">
                <a:ln>
                  <a:noFill/>
                </a:ln>
                <a:solidFill>
                  <a:srgbClr val="002F6D"/>
                </a:solidFill>
                <a:effectLst/>
                <a:uLnTx/>
                <a:uFillTx/>
                <a:latin typeface="Source Sans Pro"/>
                <a:ea typeface="+mn-ea"/>
                <a:cs typeface="+mn-cs"/>
              </a:rPr>
              <a:t>Institutional Research</a:t>
            </a:r>
          </a:p>
          <a:p>
            <a:pPr marL="231775" marR="0" lvl="0" indent="-231775" defTabSz="914400" rtl="0" eaLnBrk="1" fontAlgn="auto" latinLnBrk="0" hangingPunct="1">
              <a:spcBef>
                <a:spcPts val="0"/>
              </a:spcBef>
              <a:spcAft>
                <a:spcPts val="600"/>
              </a:spcAft>
              <a:buClrTx/>
              <a:buSzTx/>
              <a:buFont typeface="Wingdings" panose="05000000000000000000" pitchFamily="2" charset="2"/>
              <a:buChar char="ü"/>
              <a:tabLst/>
              <a:defRPr/>
            </a:pPr>
            <a:r>
              <a:rPr kumimoji="0" lang="en-US" sz="1400" u="none" strike="noStrike" kern="1200" cap="none" spc="0" normalizeH="0" baseline="0" noProof="0">
                <a:ln>
                  <a:noFill/>
                </a:ln>
                <a:solidFill>
                  <a:srgbClr val="002F6D"/>
                </a:solidFill>
                <a:effectLst/>
                <a:uLnTx/>
                <a:uFillTx/>
                <a:latin typeface="Source Sans Pro"/>
                <a:ea typeface="+mn-ea"/>
                <a:cs typeface="+mn-cs"/>
              </a:rPr>
              <a:t>Public Information Officer</a:t>
            </a:r>
          </a:p>
          <a:p>
            <a:pPr marL="231775" marR="0" lvl="0" indent="-231775" defTabSz="914400" rtl="0" eaLnBrk="1" fontAlgn="auto" latinLnBrk="0" hangingPunct="1">
              <a:spcBef>
                <a:spcPts val="0"/>
              </a:spcBef>
              <a:spcAft>
                <a:spcPts val="600"/>
              </a:spcAft>
              <a:buClrTx/>
              <a:buSzTx/>
              <a:buFont typeface="Wingdings" panose="05000000000000000000" pitchFamily="2" charset="2"/>
              <a:buChar char="ü"/>
              <a:tabLst/>
              <a:defRPr/>
            </a:pPr>
            <a:r>
              <a:rPr kumimoji="0" lang="en-US" sz="1400" u="none" strike="noStrike" kern="1200" cap="none" spc="0" normalizeH="0" baseline="0" noProof="0">
                <a:ln>
                  <a:noFill/>
                </a:ln>
                <a:solidFill>
                  <a:srgbClr val="002F6D"/>
                </a:solidFill>
                <a:effectLst/>
                <a:uLnTx/>
                <a:uFillTx/>
                <a:latin typeface="Source Sans Pro"/>
                <a:ea typeface="+mn-ea"/>
                <a:cs typeface="+mn-cs"/>
              </a:rPr>
              <a:t>Student Senate</a:t>
            </a:r>
          </a:p>
          <a:p>
            <a:pPr marL="231775" marR="0" lvl="0" indent="-231775" defTabSz="914400" rtl="0" eaLnBrk="1" fontAlgn="auto" latinLnBrk="0" hangingPunct="1">
              <a:spcBef>
                <a:spcPts val="0"/>
              </a:spcBef>
              <a:spcAft>
                <a:spcPts val="600"/>
              </a:spcAft>
              <a:buClrTx/>
              <a:buSzTx/>
              <a:buFont typeface="Wingdings" panose="05000000000000000000" pitchFamily="2" charset="2"/>
              <a:buChar char="ü"/>
              <a:tabLst/>
              <a:defRPr/>
            </a:pPr>
            <a:r>
              <a:rPr kumimoji="0" lang="en-US" sz="1400" u="none" strike="noStrike" kern="1200" cap="none" spc="0" normalizeH="0" baseline="0" noProof="0">
                <a:ln>
                  <a:noFill/>
                </a:ln>
                <a:solidFill>
                  <a:srgbClr val="002F6D"/>
                </a:solidFill>
                <a:effectLst/>
                <a:uLnTx/>
                <a:uFillTx/>
                <a:latin typeface="Source Sans Pro"/>
                <a:ea typeface="+mn-ea"/>
                <a:cs typeface="+mn-cs"/>
              </a:rPr>
              <a:t>Technology Center</a:t>
            </a:r>
          </a:p>
        </p:txBody>
      </p:sp>
      <p:sp>
        <p:nvSpPr>
          <p:cNvPr id="46" name="TextBox 45">
            <a:extLst>
              <a:ext uri="{FF2B5EF4-FFF2-40B4-BE49-F238E27FC236}">
                <a16:creationId xmlns:a16="http://schemas.microsoft.com/office/drawing/2014/main" id="{B3F66F9F-7984-1D61-5E07-B22F1DF6B9CA}"/>
              </a:ext>
            </a:extLst>
          </p:cNvPr>
          <p:cNvSpPr txBox="1"/>
          <p:nvPr/>
        </p:nvSpPr>
        <p:spPr>
          <a:xfrm>
            <a:off x="179756" y="1679575"/>
            <a:ext cx="3899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a:solidFill>
                  <a:srgbClr val="002F6D"/>
                </a:solidFill>
                <a:latin typeface="Source Sans Pro"/>
              </a:rPr>
              <a:t>A</a:t>
            </a:r>
            <a:r>
              <a:rPr kumimoji="0" lang="en-US" sz="1400" b="1" i="1" u="none" strike="noStrike" kern="1200" cap="none" spc="0" normalizeH="0" baseline="0" noProof="0">
                <a:ln>
                  <a:noFill/>
                </a:ln>
                <a:solidFill>
                  <a:srgbClr val="002F6D"/>
                </a:solidFill>
                <a:effectLst/>
                <a:uLnTx/>
                <a:uFillTx/>
                <a:latin typeface="Source Sans Pro"/>
                <a:ea typeface="+mn-ea"/>
                <a:cs typeface="+mn-cs"/>
              </a:rPr>
              <a:t> new student-centered application process and supporting system architecture </a:t>
            </a:r>
            <a:r>
              <a:rPr kumimoji="0" lang="en-US" sz="1400" b="0" i="1" u="none" strike="noStrike" kern="1200" cap="none" spc="0" normalizeH="0" baseline="0" noProof="0">
                <a:ln>
                  <a:noFill/>
                </a:ln>
                <a:solidFill>
                  <a:srgbClr val="002F6D"/>
                </a:solidFill>
                <a:effectLst/>
                <a:uLnTx/>
                <a:uFillTx/>
                <a:latin typeface="Source Sans Pro"/>
                <a:ea typeface="+mn-ea"/>
                <a:cs typeface="+mn-cs"/>
              </a:rPr>
              <a:t>for our prospective and returning students to:</a:t>
            </a:r>
          </a:p>
        </p:txBody>
      </p:sp>
      <p:grpSp>
        <p:nvGrpSpPr>
          <p:cNvPr id="12" name="Group 11">
            <a:extLst>
              <a:ext uri="{FF2B5EF4-FFF2-40B4-BE49-F238E27FC236}">
                <a16:creationId xmlns:a16="http://schemas.microsoft.com/office/drawing/2014/main" id="{6B5E8D06-EAE6-C00C-D37E-E759ED1C5082}"/>
              </a:ext>
            </a:extLst>
          </p:cNvPr>
          <p:cNvGrpSpPr/>
          <p:nvPr/>
        </p:nvGrpSpPr>
        <p:grpSpPr>
          <a:xfrm>
            <a:off x="979789" y="1163277"/>
            <a:ext cx="10662470" cy="369332"/>
            <a:chOff x="979789" y="1166242"/>
            <a:chExt cx="10662470" cy="369332"/>
          </a:xfrm>
        </p:grpSpPr>
        <p:sp>
          <p:nvSpPr>
            <p:cNvPr id="109" name="TextBox 108">
              <a:extLst>
                <a:ext uri="{FF2B5EF4-FFF2-40B4-BE49-F238E27FC236}">
                  <a16:creationId xmlns:a16="http://schemas.microsoft.com/office/drawing/2014/main" id="{FFF95EA0-24E7-0907-4CD7-6AADECC01958}"/>
                </a:ext>
              </a:extLst>
            </p:cNvPr>
            <p:cNvSpPr txBox="1"/>
            <p:nvPr/>
          </p:nvSpPr>
          <p:spPr>
            <a:xfrm>
              <a:off x="5117740" y="1166242"/>
              <a:ext cx="19452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66BA"/>
                  </a:solidFill>
                  <a:latin typeface="Source Sans Pro"/>
                </a:rPr>
                <a:t>Task Force Vision</a:t>
              </a:r>
              <a:endParaRPr kumimoji="0" lang="en-US" sz="1800" b="1" i="0" u="none" strike="noStrike" kern="1200" cap="none" spc="0" normalizeH="0" baseline="0" noProof="0">
                <a:ln>
                  <a:noFill/>
                </a:ln>
                <a:solidFill>
                  <a:srgbClr val="0066BA"/>
                </a:solidFill>
                <a:effectLst/>
                <a:uLnTx/>
                <a:uFillTx/>
                <a:latin typeface="Source Sans Pro"/>
                <a:ea typeface="+mn-ea"/>
                <a:cs typeface="+mn-cs"/>
              </a:endParaRPr>
            </a:p>
          </p:txBody>
        </p:sp>
        <p:sp>
          <p:nvSpPr>
            <p:cNvPr id="36" name="TextBox 35">
              <a:extLst>
                <a:ext uri="{FF2B5EF4-FFF2-40B4-BE49-F238E27FC236}">
                  <a16:creationId xmlns:a16="http://schemas.microsoft.com/office/drawing/2014/main" id="{9120B300-ABCE-2EA8-FCE7-458837689167}"/>
                </a:ext>
              </a:extLst>
            </p:cNvPr>
            <p:cNvSpPr txBox="1"/>
            <p:nvPr/>
          </p:nvSpPr>
          <p:spPr>
            <a:xfrm>
              <a:off x="8460638" y="1166242"/>
              <a:ext cx="318162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66BA"/>
                  </a:solidFill>
                  <a:effectLst/>
                  <a:uLnTx/>
                  <a:uFillTx/>
                  <a:latin typeface="Source Sans Pro"/>
                  <a:ea typeface="+mn-ea"/>
                  <a:cs typeface="+mn-cs"/>
                </a:rPr>
                <a:t>Task Force Members</a:t>
              </a:r>
            </a:p>
          </p:txBody>
        </p:sp>
        <p:sp>
          <p:nvSpPr>
            <p:cNvPr id="9" name="TextBox 8">
              <a:extLst>
                <a:ext uri="{FF2B5EF4-FFF2-40B4-BE49-F238E27FC236}">
                  <a16:creationId xmlns:a16="http://schemas.microsoft.com/office/drawing/2014/main" id="{0C6D8367-7E8B-9F0F-A7B8-D57682C0EB94}"/>
                </a:ext>
              </a:extLst>
            </p:cNvPr>
            <p:cNvSpPr txBox="1"/>
            <p:nvPr/>
          </p:nvSpPr>
          <p:spPr>
            <a:xfrm>
              <a:off x="979789" y="1166242"/>
              <a:ext cx="22989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66BA"/>
                  </a:solidFill>
                  <a:latin typeface="Source Sans Pro"/>
                </a:rPr>
                <a:t>Reimagine Apply</a:t>
              </a:r>
              <a:endParaRPr kumimoji="0" lang="en-US" sz="1800" b="1" i="0" u="none" strike="noStrike" kern="1200" cap="none" spc="0" normalizeH="0" baseline="0" noProof="0">
                <a:ln>
                  <a:noFill/>
                </a:ln>
                <a:solidFill>
                  <a:srgbClr val="0066BA"/>
                </a:solidFill>
                <a:effectLst/>
                <a:uLnTx/>
                <a:uFillTx/>
                <a:latin typeface="Source Sans Pro"/>
                <a:ea typeface="+mn-ea"/>
                <a:cs typeface="+mn-cs"/>
              </a:endParaRPr>
            </a:p>
          </p:txBody>
        </p:sp>
      </p:grpSp>
      <p:sp>
        <p:nvSpPr>
          <p:cNvPr id="8" name="Rectangle 7">
            <a:extLst>
              <a:ext uri="{FF2B5EF4-FFF2-40B4-BE49-F238E27FC236}">
                <a16:creationId xmlns:a16="http://schemas.microsoft.com/office/drawing/2014/main" id="{57DD72D4-2F5B-75A9-35FB-6AA7C6138D24}"/>
              </a:ext>
            </a:extLst>
          </p:cNvPr>
          <p:cNvSpPr/>
          <p:nvPr/>
        </p:nvSpPr>
        <p:spPr>
          <a:xfrm>
            <a:off x="228312" y="2788044"/>
            <a:ext cx="3801889" cy="364943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grpSp>
        <p:nvGrpSpPr>
          <p:cNvPr id="4" name="Group 3">
            <a:extLst>
              <a:ext uri="{FF2B5EF4-FFF2-40B4-BE49-F238E27FC236}">
                <a16:creationId xmlns:a16="http://schemas.microsoft.com/office/drawing/2014/main" id="{84FAC00A-2039-1E4E-F881-6D174FFF2D16}"/>
              </a:ext>
            </a:extLst>
          </p:cNvPr>
          <p:cNvGrpSpPr/>
          <p:nvPr/>
        </p:nvGrpSpPr>
        <p:grpSpPr>
          <a:xfrm>
            <a:off x="578545" y="4402545"/>
            <a:ext cx="3138345" cy="367878"/>
            <a:chOff x="578545" y="4419010"/>
            <a:chExt cx="3138345" cy="367878"/>
          </a:xfrm>
        </p:grpSpPr>
        <p:sp>
          <p:nvSpPr>
            <p:cNvPr id="104" name="TextBox 103">
              <a:extLst>
                <a:ext uri="{FF2B5EF4-FFF2-40B4-BE49-F238E27FC236}">
                  <a16:creationId xmlns:a16="http://schemas.microsoft.com/office/drawing/2014/main" id="{05965438-0C65-CD16-1AA1-D8B4883F8FB3}"/>
                </a:ext>
              </a:extLst>
            </p:cNvPr>
            <p:cNvSpPr txBox="1"/>
            <p:nvPr/>
          </p:nvSpPr>
          <p:spPr>
            <a:xfrm>
              <a:off x="1157245" y="4449061"/>
              <a:ext cx="25596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F6D"/>
                  </a:solidFill>
                  <a:effectLst/>
                  <a:uLnTx/>
                  <a:uFillTx/>
                  <a:latin typeface="Source Sans Pro"/>
                  <a:ea typeface="+mn-ea"/>
                  <a:cs typeface="+mn-cs"/>
                </a:rPr>
                <a:t>Better support equitable access</a:t>
              </a:r>
            </a:p>
          </p:txBody>
        </p:sp>
        <p:grpSp>
          <p:nvGrpSpPr>
            <p:cNvPr id="18" name="Group 4">
              <a:extLst>
                <a:ext uri="{FF2B5EF4-FFF2-40B4-BE49-F238E27FC236}">
                  <a16:creationId xmlns:a16="http://schemas.microsoft.com/office/drawing/2014/main" id="{F34D5DC1-033F-91B8-DB77-8BDB30F8F549}"/>
                </a:ext>
              </a:extLst>
            </p:cNvPr>
            <p:cNvGrpSpPr>
              <a:grpSpLocks noChangeAspect="1"/>
            </p:cNvGrpSpPr>
            <p:nvPr/>
          </p:nvGrpSpPr>
          <p:grpSpPr bwMode="auto">
            <a:xfrm>
              <a:off x="578545" y="4419010"/>
              <a:ext cx="468506" cy="367878"/>
              <a:chOff x="526" y="708"/>
              <a:chExt cx="433" cy="340"/>
            </a:xfrm>
            <a:solidFill>
              <a:schemeClr val="tx1"/>
            </a:solidFill>
          </p:grpSpPr>
          <p:sp>
            <p:nvSpPr>
              <p:cNvPr id="19" name="Freeform 5">
                <a:extLst>
                  <a:ext uri="{FF2B5EF4-FFF2-40B4-BE49-F238E27FC236}">
                    <a16:creationId xmlns:a16="http://schemas.microsoft.com/office/drawing/2014/main" id="{FA0C71EE-36AF-9565-3AE3-B85F09195146}"/>
                  </a:ext>
                </a:extLst>
              </p:cNvPr>
              <p:cNvSpPr>
                <a:spLocks/>
              </p:cNvSpPr>
              <p:nvPr/>
            </p:nvSpPr>
            <p:spPr bwMode="auto">
              <a:xfrm>
                <a:off x="724" y="760"/>
                <a:ext cx="19" cy="288"/>
              </a:xfrm>
              <a:custGeom>
                <a:avLst/>
                <a:gdLst>
                  <a:gd name="T0" fmla="*/ 6 w 12"/>
                  <a:gd name="T1" fmla="*/ 193 h 193"/>
                  <a:gd name="T2" fmla="*/ 0 w 12"/>
                  <a:gd name="T3" fmla="*/ 187 h 193"/>
                  <a:gd name="T4" fmla="*/ 0 w 12"/>
                  <a:gd name="T5" fmla="*/ 6 h 193"/>
                  <a:gd name="T6" fmla="*/ 6 w 12"/>
                  <a:gd name="T7" fmla="*/ 0 h 193"/>
                  <a:gd name="T8" fmla="*/ 12 w 12"/>
                  <a:gd name="T9" fmla="*/ 6 h 193"/>
                  <a:gd name="T10" fmla="*/ 12 w 12"/>
                  <a:gd name="T11" fmla="*/ 187 h 193"/>
                  <a:gd name="T12" fmla="*/ 6 w 12"/>
                  <a:gd name="T13" fmla="*/ 193 h 193"/>
                </a:gdLst>
                <a:ahLst/>
                <a:cxnLst>
                  <a:cxn ang="0">
                    <a:pos x="T0" y="T1"/>
                  </a:cxn>
                  <a:cxn ang="0">
                    <a:pos x="T2" y="T3"/>
                  </a:cxn>
                  <a:cxn ang="0">
                    <a:pos x="T4" y="T5"/>
                  </a:cxn>
                  <a:cxn ang="0">
                    <a:pos x="T6" y="T7"/>
                  </a:cxn>
                  <a:cxn ang="0">
                    <a:pos x="T8" y="T9"/>
                  </a:cxn>
                  <a:cxn ang="0">
                    <a:pos x="T10" y="T11"/>
                  </a:cxn>
                  <a:cxn ang="0">
                    <a:pos x="T12" y="T13"/>
                  </a:cxn>
                </a:cxnLst>
                <a:rect l="0" t="0" r="r" b="b"/>
                <a:pathLst>
                  <a:path w="12" h="193">
                    <a:moveTo>
                      <a:pt x="6" y="193"/>
                    </a:moveTo>
                    <a:cubicBezTo>
                      <a:pt x="3" y="193"/>
                      <a:pt x="0" y="191"/>
                      <a:pt x="0" y="187"/>
                    </a:cubicBezTo>
                    <a:cubicBezTo>
                      <a:pt x="0" y="6"/>
                      <a:pt x="0" y="6"/>
                      <a:pt x="0" y="6"/>
                    </a:cubicBezTo>
                    <a:cubicBezTo>
                      <a:pt x="0" y="3"/>
                      <a:pt x="3" y="0"/>
                      <a:pt x="6" y="0"/>
                    </a:cubicBezTo>
                    <a:cubicBezTo>
                      <a:pt x="9" y="0"/>
                      <a:pt x="12" y="3"/>
                      <a:pt x="12" y="6"/>
                    </a:cubicBezTo>
                    <a:cubicBezTo>
                      <a:pt x="12" y="187"/>
                      <a:pt x="12" y="187"/>
                      <a:pt x="12" y="187"/>
                    </a:cubicBezTo>
                    <a:cubicBezTo>
                      <a:pt x="12" y="191"/>
                      <a:pt x="9" y="193"/>
                      <a:pt x="6"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37313C58-96C0-D374-B113-528B9080F843}"/>
                  </a:ext>
                </a:extLst>
              </p:cNvPr>
              <p:cNvSpPr>
                <a:spLocks/>
              </p:cNvSpPr>
              <p:nvPr/>
            </p:nvSpPr>
            <p:spPr bwMode="auto">
              <a:xfrm>
                <a:off x="670" y="1030"/>
                <a:ext cx="126" cy="18"/>
              </a:xfrm>
              <a:custGeom>
                <a:avLst/>
                <a:gdLst>
                  <a:gd name="T0" fmla="*/ 76 w 82"/>
                  <a:gd name="T1" fmla="*/ 12 h 12"/>
                  <a:gd name="T2" fmla="*/ 6 w 82"/>
                  <a:gd name="T3" fmla="*/ 12 h 12"/>
                  <a:gd name="T4" fmla="*/ 0 w 82"/>
                  <a:gd name="T5" fmla="*/ 6 h 12"/>
                  <a:gd name="T6" fmla="*/ 6 w 82"/>
                  <a:gd name="T7" fmla="*/ 0 h 12"/>
                  <a:gd name="T8" fmla="*/ 76 w 82"/>
                  <a:gd name="T9" fmla="*/ 0 h 12"/>
                  <a:gd name="T10" fmla="*/ 82 w 82"/>
                  <a:gd name="T11" fmla="*/ 6 h 12"/>
                  <a:gd name="T12" fmla="*/ 76 w 8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2" h="12">
                    <a:moveTo>
                      <a:pt x="76" y="12"/>
                    </a:moveTo>
                    <a:cubicBezTo>
                      <a:pt x="6" y="12"/>
                      <a:pt x="6" y="12"/>
                      <a:pt x="6" y="12"/>
                    </a:cubicBezTo>
                    <a:cubicBezTo>
                      <a:pt x="3" y="12"/>
                      <a:pt x="0" y="10"/>
                      <a:pt x="0" y="6"/>
                    </a:cubicBezTo>
                    <a:cubicBezTo>
                      <a:pt x="0" y="3"/>
                      <a:pt x="3" y="0"/>
                      <a:pt x="6" y="0"/>
                    </a:cubicBezTo>
                    <a:cubicBezTo>
                      <a:pt x="76" y="0"/>
                      <a:pt x="76" y="0"/>
                      <a:pt x="76" y="0"/>
                    </a:cubicBezTo>
                    <a:cubicBezTo>
                      <a:pt x="79" y="0"/>
                      <a:pt x="82" y="3"/>
                      <a:pt x="82" y="6"/>
                    </a:cubicBezTo>
                    <a:cubicBezTo>
                      <a:pt x="82" y="10"/>
                      <a:pt x="79" y="12"/>
                      <a:pt x="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B0FB8DEA-10A6-49EE-116D-AAD3AF6903ED}"/>
                  </a:ext>
                </a:extLst>
              </p:cNvPr>
              <p:cNvSpPr>
                <a:spLocks/>
              </p:cNvSpPr>
              <p:nvPr/>
            </p:nvSpPr>
            <p:spPr bwMode="auto">
              <a:xfrm>
                <a:off x="526" y="727"/>
                <a:ext cx="146" cy="161"/>
              </a:xfrm>
              <a:custGeom>
                <a:avLst/>
                <a:gdLst>
                  <a:gd name="T0" fmla="*/ 88 w 95"/>
                  <a:gd name="T1" fmla="*/ 107 h 108"/>
                  <a:gd name="T2" fmla="*/ 83 w 95"/>
                  <a:gd name="T3" fmla="*/ 104 h 108"/>
                  <a:gd name="T4" fmla="*/ 47 w 95"/>
                  <a:gd name="T5" fmla="*/ 21 h 108"/>
                  <a:gd name="T6" fmla="*/ 12 w 95"/>
                  <a:gd name="T7" fmla="*/ 104 h 108"/>
                  <a:gd name="T8" fmla="*/ 4 w 95"/>
                  <a:gd name="T9" fmla="*/ 107 h 108"/>
                  <a:gd name="T10" fmla="*/ 1 w 95"/>
                  <a:gd name="T11" fmla="*/ 99 h 108"/>
                  <a:gd name="T12" fmla="*/ 42 w 95"/>
                  <a:gd name="T13" fmla="*/ 3 h 108"/>
                  <a:gd name="T14" fmla="*/ 47 w 95"/>
                  <a:gd name="T15" fmla="*/ 0 h 108"/>
                  <a:gd name="T16" fmla="*/ 47 w 95"/>
                  <a:gd name="T17" fmla="*/ 0 h 108"/>
                  <a:gd name="T18" fmla="*/ 53 w 95"/>
                  <a:gd name="T19" fmla="*/ 3 h 108"/>
                  <a:gd name="T20" fmla="*/ 94 w 95"/>
                  <a:gd name="T21" fmla="*/ 99 h 108"/>
                  <a:gd name="T22" fmla="*/ 90 w 95"/>
                  <a:gd name="T23" fmla="*/ 107 h 108"/>
                  <a:gd name="T24" fmla="*/ 88 w 95"/>
                  <a:gd name="T25" fmla="*/ 10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8">
                    <a:moveTo>
                      <a:pt x="88" y="107"/>
                    </a:moveTo>
                    <a:cubicBezTo>
                      <a:pt x="86" y="107"/>
                      <a:pt x="84" y="106"/>
                      <a:pt x="83" y="104"/>
                    </a:cubicBezTo>
                    <a:cubicBezTo>
                      <a:pt x="47" y="21"/>
                      <a:pt x="47" y="21"/>
                      <a:pt x="47" y="21"/>
                    </a:cubicBezTo>
                    <a:cubicBezTo>
                      <a:pt x="12" y="104"/>
                      <a:pt x="12" y="104"/>
                      <a:pt x="12" y="104"/>
                    </a:cubicBezTo>
                    <a:cubicBezTo>
                      <a:pt x="11" y="107"/>
                      <a:pt x="7" y="108"/>
                      <a:pt x="4" y="107"/>
                    </a:cubicBezTo>
                    <a:cubicBezTo>
                      <a:pt x="1" y="105"/>
                      <a:pt x="0" y="102"/>
                      <a:pt x="1" y="99"/>
                    </a:cubicBezTo>
                    <a:cubicBezTo>
                      <a:pt x="42" y="3"/>
                      <a:pt x="42" y="3"/>
                      <a:pt x="42" y="3"/>
                    </a:cubicBezTo>
                    <a:cubicBezTo>
                      <a:pt x="43" y="1"/>
                      <a:pt x="45" y="0"/>
                      <a:pt x="47" y="0"/>
                    </a:cubicBezTo>
                    <a:cubicBezTo>
                      <a:pt x="47" y="0"/>
                      <a:pt x="47" y="0"/>
                      <a:pt x="47" y="0"/>
                    </a:cubicBezTo>
                    <a:cubicBezTo>
                      <a:pt x="50" y="0"/>
                      <a:pt x="52" y="1"/>
                      <a:pt x="53" y="3"/>
                    </a:cubicBezTo>
                    <a:cubicBezTo>
                      <a:pt x="94" y="99"/>
                      <a:pt x="94" y="99"/>
                      <a:pt x="94" y="99"/>
                    </a:cubicBezTo>
                    <a:cubicBezTo>
                      <a:pt x="95" y="102"/>
                      <a:pt x="94" y="105"/>
                      <a:pt x="90" y="107"/>
                    </a:cubicBezTo>
                    <a:cubicBezTo>
                      <a:pt x="90" y="107"/>
                      <a:pt x="89" y="107"/>
                      <a:pt x="8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0AD37C3E-F903-99A7-898D-606A28669FEF}"/>
                  </a:ext>
                </a:extLst>
              </p:cNvPr>
              <p:cNvSpPr>
                <a:spLocks noEditPoints="1"/>
              </p:cNvSpPr>
              <p:nvPr/>
            </p:nvSpPr>
            <p:spPr bwMode="auto">
              <a:xfrm>
                <a:off x="697" y="708"/>
                <a:ext cx="73" cy="70"/>
              </a:xfrm>
              <a:custGeom>
                <a:avLst/>
                <a:gdLst>
                  <a:gd name="T0" fmla="*/ 24 w 48"/>
                  <a:gd name="T1" fmla="*/ 47 h 47"/>
                  <a:gd name="T2" fmla="*/ 0 w 48"/>
                  <a:gd name="T3" fmla="*/ 24 h 47"/>
                  <a:gd name="T4" fmla="*/ 24 w 48"/>
                  <a:gd name="T5" fmla="*/ 0 h 47"/>
                  <a:gd name="T6" fmla="*/ 48 w 48"/>
                  <a:gd name="T7" fmla="*/ 24 h 47"/>
                  <a:gd name="T8" fmla="*/ 24 w 48"/>
                  <a:gd name="T9" fmla="*/ 47 h 47"/>
                  <a:gd name="T10" fmla="*/ 24 w 48"/>
                  <a:gd name="T11" fmla="*/ 12 h 47"/>
                  <a:gd name="T12" fmla="*/ 12 w 48"/>
                  <a:gd name="T13" fmla="*/ 24 h 47"/>
                  <a:gd name="T14" fmla="*/ 24 w 48"/>
                  <a:gd name="T15" fmla="*/ 35 h 47"/>
                  <a:gd name="T16" fmla="*/ 36 w 48"/>
                  <a:gd name="T17" fmla="*/ 24 h 47"/>
                  <a:gd name="T18" fmla="*/ 24 w 48"/>
                  <a:gd name="T1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47"/>
                    </a:moveTo>
                    <a:cubicBezTo>
                      <a:pt x="11" y="47"/>
                      <a:pt x="0" y="37"/>
                      <a:pt x="0" y="24"/>
                    </a:cubicBezTo>
                    <a:cubicBezTo>
                      <a:pt x="0" y="11"/>
                      <a:pt x="11" y="0"/>
                      <a:pt x="24" y="0"/>
                    </a:cubicBezTo>
                    <a:cubicBezTo>
                      <a:pt x="37" y="0"/>
                      <a:pt x="48" y="11"/>
                      <a:pt x="48" y="24"/>
                    </a:cubicBezTo>
                    <a:cubicBezTo>
                      <a:pt x="48" y="37"/>
                      <a:pt x="37" y="47"/>
                      <a:pt x="24" y="47"/>
                    </a:cubicBezTo>
                    <a:close/>
                    <a:moveTo>
                      <a:pt x="24" y="12"/>
                    </a:moveTo>
                    <a:cubicBezTo>
                      <a:pt x="18" y="12"/>
                      <a:pt x="12" y="17"/>
                      <a:pt x="12" y="24"/>
                    </a:cubicBezTo>
                    <a:cubicBezTo>
                      <a:pt x="12" y="30"/>
                      <a:pt x="18" y="35"/>
                      <a:pt x="24" y="35"/>
                    </a:cubicBezTo>
                    <a:cubicBezTo>
                      <a:pt x="30" y="35"/>
                      <a:pt x="36" y="30"/>
                      <a:pt x="36" y="24"/>
                    </a:cubicBezTo>
                    <a:cubicBezTo>
                      <a:pt x="36" y="17"/>
                      <a:pt x="30"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084C84D3-A59E-79C7-F6EC-F4854AA28E65}"/>
                  </a:ext>
                </a:extLst>
              </p:cNvPr>
              <p:cNvSpPr>
                <a:spLocks noEditPoints="1"/>
              </p:cNvSpPr>
              <p:nvPr/>
            </p:nvSpPr>
            <p:spPr bwMode="auto">
              <a:xfrm>
                <a:off x="528" y="869"/>
                <a:ext cx="142" cy="84"/>
              </a:xfrm>
              <a:custGeom>
                <a:avLst/>
                <a:gdLst>
                  <a:gd name="T0" fmla="*/ 46 w 93"/>
                  <a:gd name="T1" fmla="*/ 56 h 56"/>
                  <a:gd name="T2" fmla="*/ 0 w 93"/>
                  <a:gd name="T3" fmla="*/ 6 h 56"/>
                  <a:gd name="T4" fmla="*/ 6 w 93"/>
                  <a:gd name="T5" fmla="*/ 0 h 56"/>
                  <a:gd name="T6" fmla="*/ 87 w 93"/>
                  <a:gd name="T7" fmla="*/ 0 h 56"/>
                  <a:gd name="T8" fmla="*/ 93 w 93"/>
                  <a:gd name="T9" fmla="*/ 6 h 56"/>
                  <a:gd name="T10" fmla="*/ 46 w 93"/>
                  <a:gd name="T11" fmla="*/ 56 h 56"/>
                  <a:gd name="T12" fmla="*/ 12 w 93"/>
                  <a:gd name="T13" fmla="*/ 12 h 56"/>
                  <a:gd name="T14" fmla="*/ 46 w 93"/>
                  <a:gd name="T15" fmla="*/ 44 h 56"/>
                  <a:gd name="T16" fmla="*/ 81 w 93"/>
                  <a:gd name="T17" fmla="*/ 12 h 56"/>
                  <a:gd name="T18" fmla="*/ 12 w 93"/>
                  <a:gd name="T19"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6">
                    <a:moveTo>
                      <a:pt x="46" y="56"/>
                    </a:moveTo>
                    <a:cubicBezTo>
                      <a:pt x="20" y="56"/>
                      <a:pt x="0" y="35"/>
                      <a:pt x="0" y="6"/>
                    </a:cubicBezTo>
                    <a:cubicBezTo>
                      <a:pt x="0" y="3"/>
                      <a:pt x="2" y="0"/>
                      <a:pt x="6" y="0"/>
                    </a:cubicBezTo>
                    <a:cubicBezTo>
                      <a:pt x="87" y="0"/>
                      <a:pt x="87" y="0"/>
                      <a:pt x="87" y="0"/>
                    </a:cubicBezTo>
                    <a:cubicBezTo>
                      <a:pt x="91" y="0"/>
                      <a:pt x="93" y="3"/>
                      <a:pt x="93" y="6"/>
                    </a:cubicBezTo>
                    <a:cubicBezTo>
                      <a:pt x="93" y="35"/>
                      <a:pt x="73" y="56"/>
                      <a:pt x="46" y="56"/>
                    </a:cubicBezTo>
                    <a:close/>
                    <a:moveTo>
                      <a:pt x="12" y="12"/>
                    </a:moveTo>
                    <a:cubicBezTo>
                      <a:pt x="14" y="31"/>
                      <a:pt x="28" y="44"/>
                      <a:pt x="46" y="44"/>
                    </a:cubicBezTo>
                    <a:cubicBezTo>
                      <a:pt x="64" y="44"/>
                      <a:pt x="78" y="31"/>
                      <a:pt x="81"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a:extLst>
                  <a:ext uri="{FF2B5EF4-FFF2-40B4-BE49-F238E27FC236}">
                    <a16:creationId xmlns:a16="http://schemas.microsoft.com/office/drawing/2014/main" id="{031A79D3-9780-F9FA-38EF-B314D36A703B}"/>
                  </a:ext>
                </a:extLst>
              </p:cNvPr>
              <p:cNvSpPr>
                <a:spLocks/>
              </p:cNvSpPr>
              <p:nvPr/>
            </p:nvSpPr>
            <p:spPr bwMode="auto">
              <a:xfrm>
                <a:off x="813" y="726"/>
                <a:ext cx="146" cy="162"/>
              </a:xfrm>
              <a:custGeom>
                <a:avLst/>
                <a:gdLst>
                  <a:gd name="T0" fmla="*/ 6 w 95"/>
                  <a:gd name="T1" fmla="*/ 108 h 109"/>
                  <a:gd name="T2" fmla="*/ 4 w 95"/>
                  <a:gd name="T3" fmla="*/ 108 h 109"/>
                  <a:gd name="T4" fmla="*/ 1 w 95"/>
                  <a:gd name="T5" fmla="*/ 100 h 109"/>
                  <a:gd name="T6" fmla="*/ 42 w 95"/>
                  <a:gd name="T7" fmla="*/ 4 h 109"/>
                  <a:gd name="T8" fmla="*/ 47 w 95"/>
                  <a:gd name="T9" fmla="*/ 0 h 109"/>
                  <a:gd name="T10" fmla="*/ 47 w 95"/>
                  <a:gd name="T11" fmla="*/ 0 h 109"/>
                  <a:gd name="T12" fmla="*/ 53 w 95"/>
                  <a:gd name="T13" fmla="*/ 4 h 109"/>
                  <a:gd name="T14" fmla="*/ 94 w 95"/>
                  <a:gd name="T15" fmla="*/ 100 h 109"/>
                  <a:gd name="T16" fmla="*/ 90 w 95"/>
                  <a:gd name="T17" fmla="*/ 108 h 109"/>
                  <a:gd name="T18" fmla="*/ 83 w 95"/>
                  <a:gd name="T19" fmla="*/ 105 h 109"/>
                  <a:gd name="T20" fmla="*/ 47 w 95"/>
                  <a:gd name="T21" fmla="*/ 22 h 109"/>
                  <a:gd name="T22" fmla="*/ 12 w 95"/>
                  <a:gd name="T23" fmla="*/ 105 h 109"/>
                  <a:gd name="T24" fmla="*/ 6 w 95"/>
                  <a:gd name="T25"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9">
                    <a:moveTo>
                      <a:pt x="6" y="108"/>
                    </a:moveTo>
                    <a:cubicBezTo>
                      <a:pt x="6" y="108"/>
                      <a:pt x="5" y="108"/>
                      <a:pt x="4" y="108"/>
                    </a:cubicBezTo>
                    <a:cubicBezTo>
                      <a:pt x="1" y="106"/>
                      <a:pt x="0" y="103"/>
                      <a:pt x="1" y="100"/>
                    </a:cubicBezTo>
                    <a:cubicBezTo>
                      <a:pt x="42" y="4"/>
                      <a:pt x="42" y="4"/>
                      <a:pt x="42" y="4"/>
                    </a:cubicBezTo>
                    <a:cubicBezTo>
                      <a:pt x="43" y="2"/>
                      <a:pt x="45" y="0"/>
                      <a:pt x="47" y="0"/>
                    </a:cubicBezTo>
                    <a:cubicBezTo>
                      <a:pt x="47" y="0"/>
                      <a:pt x="47" y="0"/>
                      <a:pt x="47" y="0"/>
                    </a:cubicBezTo>
                    <a:cubicBezTo>
                      <a:pt x="50" y="0"/>
                      <a:pt x="52" y="2"/>
                      <a:pt x="53" y="4"/>
                    </a:cubicBezTo>
                    <a:cubicBezTo>
                      <a:pt x="94" y="100"/>
                      <a:pt x="94" y="100"/>
                      <a:pt x="94" y="100"/>
                    </a:cubicBezTo>
                    <a:cubicBezTo>
                      <a:pt x="95" y="103"/>
                      <a:pt x="93" y="106"/>
                      <a:pt x="90" y="108"/>
                    </a:cubicBezTo>
                    <a:cubicBezTo>
                      <a:pt x="87" y="109"/>
                      <a:pt x="84" y="108"/>
                      <a:pt x="83" y="105"/>
                    </a:cubicBezTo>
                    <a:cubicBezTo>
                      <a:pt x="47" y="22"/>
                      <a:pt x="47" y="22"/>
                      <a:pt x="47" y="22"/>
                    </a:cubicBezTo>
                    <a:cubicBezTo>
                      <a:pt x="12" y="105"/>
                      <a:pt x="12" y="105"/>
                      <a:pt x="12" y="105"/>
                    </a:cubicBezTo>
                    <a:cubicBezTo>
                      <a:pt x="11" y="107"/>
                      <a:pt x="9" y="108"/>
                      <a:pt x="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a:extLst>
                  <a:ext uri="{FF2B5EF4-FFF2-40B4-BE49-F238E27FC236}">
                    <a16:creationId xmlns:a16="http://schemas.microsoft.com/office/drawing/2014/main" id="{D70B5DC2-C599-22F2-E63A-431E314A3FE4}"/>
                  </a:ext>
                </a:extLst>
              </p:cNvPr>
              <p:cNvSpPr>
                <a:spLocks noEditPoints="1"/>
              </p:cNvSpPr>
              <p:nvPr/>
            </p:nvSpPr>
            <p:spPr bwMode="auto">
              <a:xfrm>
                <a:off x="813" y="869"/>
                <a:ext cx="144" cy="84"/>
              </a:xfrm>
              <a:custGeom>
                <a:avLst/>
                <a:gdLst>
                  <a:gd name="T0" fmla="*/ 47 w 94"/>
                  <a:gd name="T1" fmla="*/ 56 h 56"/>
                  <a:gd name="T2" fmla="*/ 0 w 94"/>
                  <a:gd name="T3" fmla="*/ 6 h 56"/>
                  <a:gd name="T4" fmla="*/ 6 w 94"/>
                  <a:gd name="T5" fmla="*/ 0 h 56"/>
                  <a:gd name="T6" fmla="*/ 88 w 94"/>
                  <a:gd name="T7" fmla="*/ 0 h 56"/>
                  <a:gd name="T8" fmla="*/ 92 w 94"/>
                  <a:gd name="T9" fmla="*/ 2 h 56"/>
                  <a:gd name="T10" fmla="*/ 94 w 94"/>
                  <a:gd name="T11" fmla="*/ 6 h 56"/>
                  <a:gd name="T12" fmla="*/ 47 w 94"/>
                  <a:gd name="T13" fmla="*/ 56 h 56"/>
                  <a:gd name="T14" fmla="*/ 13 w 94"/>
                  <a:gd name="T15" fmla="*/ 12 h 56"/>
                  <a:gd name="T16" fmla="*/ 47 w 94"/>
                  <a:gd name="T17" fmla="*/ 44 h 56"/>
                  <a:gd name="T18" fmla="*/ 82 w 94"/>
                  <a:gd name="T19" fmla="*/ 12 h 56"/>
                  <a:gd name="T20" fmla="*/ 13 w 94"/>
                  <a:gd name="T21"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6">
                    <a:moveTo>
                      <a:pt x="47" y="56"/>
                    </a:moveTo>
                    <a:cubicBezTo>
                      <a:pt x="21" y="56"/>
                      <a:pt x="0" y="35"/>
                      <a:pt x="0" y="6"/>
                    </a:cubicBezTo>
                    <a:cubicBezTo>
                      <a:pt x="0" y="3"/>
                      <a:pt x="3" y="0"/>
                      <a:pt x="6" y="0"/>
                    </a:cubicBezTo>
                    <a:cubicBezTo>
                      <a:pt x="88" y="0"/>
                      <a:pt x="88" y="0"/>
                      <a:pt x="88" y="0"/>
                    </a:cubicBezTo>
                    <a:cubicBezTo>
                      <a:pt x="90" y="0"/>
                      <a:pt x="91" y="1"/>
                      <a:pt x="92" y="2"/>
                    </a:cubicBezTo>
                    <a:cubicBezTo>
                      <a:pt x="93" y="3"/>
                      <a:pt x="94" y="5"/>
                      <a:pt x="94" y="6"/>
                    </a:cubicBezTo>
                    <a:cubicBezTo>
                      <a:pt x="94" y="34"/>
                      <a:pt x="74" y="56"/>
                      <a:pt x="47" y="56"/>
                    </a:cubicBezTo>
                    <a:close/>
                    <a:moveTo>
                      <a:pt x="13" y="12"/>
                    </a:moveTo>
                    <a:cubicBezTo>
                      <a:pt x="15" y="31"/>
                      <a:pt x="29" y="44"/>
                      <a:pt x="47" y="44"/>
                    </a:cubicBezTo>
                    <a:cubicBezTo>
                      <a:pt x="65" y="44"/>
                      <a:pt x="79" y="31"/>
                      <a:pt x="82" y="12"/>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a:extLst>
                  <a:ext uri="{FF2B5EF4-FFF2-40B4-BE49-F238E27FC236}">
                    <a16:creationId xmlns:a16="http://schemas.microsoft.com/office/drawing/2014/main" id="{6EA53210-8309-49F7-92EF-03DCB3A42BDA}"/>
                  </a:ext>
                </a:extLst>
              </p:cNvPr>
              <p:cNvSpPr>
                <a:spLocks/>
              </p:cNvSpPr>
              <p:nvPr/>
            </p:nvSpPr>
            <p:spPr bwMode="auto">
              <a:xfrm>
                <a:off x="563" y="726"/>
                <a:ext cx="153" cy="18"/>
              </a:xfrm>
              <a:custGeom>
                <a:avLst/>
                <a:gdLst>
                  <a:gd name="T0" fmla="*/ 94 w 100"/>
                  <a:gd name="T1" fmla="*/ 12 h 12"/>
                  <a:gd name="T2" fmla="*/ 6 w 100"/>
                  <a:gd name="T3" fmla="*/ 12 h 12"/>
                  <a:gd name="T4" fmla="*/ 0 w 100"/>
                  <a:gd name="T5" fmla="*/ 6 h 12"/>
                  <a:gd name="T6" fmla="*/ 6 w 100"/>
                  <a:gd name="T7" fmla="*/ 0 h 12"/>
                  <a:gd name="T8" fmla="*/ 94 w 100"/>
                  <a:gd name="T9" fmla="*/ 0 h 12"/>
                  <a:gd name="T10" fmla="*/ 100 w 100"/>
                  <a:gd name="T11" fmla="*/ 6 h 12"/>
                  <a:gd name="T12" fmla="*/ 94 w 10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0" h="12">
                    <a:moveTo>
                      <a:pt x="94" y="12"/>
                    </a:moveTo>
                    <a:cubicBezTo>
                      <a:pt x="6" y="12"/>
                      <a:pt x="6" y="12"/>
                      <a:pt x="6" y="12"/>
                    </a:cubicBezTo>
                    <a:cubicBezTo>
                      <a:pt x="2" y="12"/>
                      <a:pt x="0" y="10"/>
                      <a:pt x="0" y="6"/>
                    </a:cubicBezTo>
                    <a:cubicBezTo>
                      <a:pt x="0" y="3"/>
                      <a:pt x="2" y="0"/>
                      <a:pt x="6" y="0"/>
                    </a:cubicBezTo>
                    <a:cubicBezTo>
                      <a:pt x="94" y="0"/>
                      <a:pt x="94" y="0"/>
                      <a:pt x="94" y="0"/>
                    </a:cubicBezTo>
                    <a:cubicBezTo>
                      <a:pt x="98" y="0"/>
                      <a:pt x="100" y="3"/>
                      <a:pt x="100" y="6"/>
                    </a:cubicBezTo>
                    <a:cubicBezTo>
                      <a:pt x="100" y="10"/>
                      <a:pt x="98" y="12"/>
                      <a:pt x="9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3">
                <a:extLst>
                  <a:ext uri="{FF2B5EF4-FFF2-40B4-BE49-F238E27FC236}">
                    <a16:creationId xmlns:a16="http://schemas.microsoft.com/office/drawing/2014/main" id="{E24DA9B3-4998-E721-A13D-C79EA74AC7CC}"/>
                  </a:ext>
                </a:extLst>
              </p:cNvPr>
              <p:cNvSpPr>
                <a:spLocks/>
              </p:cNvSpPr>
              <p:nvPr/>
            </p:nvSpPr>
            <p:spPr bwMode="auto">
              <a:xfrm>
                <a:off x="750" y="726"/>
                <a:ext cx="172" cy="18"/>
              </a:xfrm>
              <a:custGeom>
                <a:avLst/>
                <a:gdLst>
                  <a:gd name="T0" fmla="*/ 106 w 112"/>
                  <a:gd name="T1" fmla="*/ 12 h 12"/>
                  <a:gd name="T2" fmla="*/ 6 w 112"/>
                  <a:gd name="T3" fmla="*/ 12 h 12"/>
                  <a:gd name="T4" fmla="*/ 0 w 112"/>
                  <a:gd name="T5" fmla="*/ 6 h 12"/>
                  <a:gd name="T6" fmla="*/ 6 w 112"/>
                  <a:gd name="T7" fmla="*/ 0 h 12"/>
                  <a:gd name="T8" fmla="*/ 106 w 112"/>
                  <a:gd name="T9" fmla="*/ 0 h 12"/>
                  <a:gd name="T10" fmla="*/ 112 w 112"/>
                  <a:gd name="T11" fmla="*/ 6 h 12"/>
                  <a:gd name="T12" fmla="*/ 106 w 1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2" h="12">
                    <a:moveTo>
                      <a:pt x="106" y="12"/>
                    </a:moveTo>
                    <a:cubicBezTo>
                      <a:pt x="6" y="12"/>
                      <a:pt x="6" y="12"/>
                      <a:pt x="6" y="12"/>
                    </a:cubicBezTo>
                    <a:cubicBezTo>
                      <a:pt x="2" y="12"/>
                      <a:pt x="0" y="9"/>
                      <a:pt x="0" y="6"/>
                    </a:cubicBezTo>
                    <a:cubicBezTo>
                      <a:pt x="0" y="3"/>
                      <a:pt x="2" y="0"/>
                      <a:pt x="6" y="0"/>
                    </a:cubicBezTo>
                    <a:cubicBezTo>
                      <a:pt x="106" y="0"/>
                      <a:pt x="106" y="0"/>
                      <a:pt x="106" y="0"/>
                    </a:cubicBezTo>
                    <a:cubicBezTo>
                      <a:pt x="109" y="0"/>
                      <a:pt x="112" y="3"/>
                      <a:pt x="112" y="6"/>
                    </a:cubicBezTo>
                    <a:cubicBezTo>
                      <a:pt x="112" y="9"/>
                      <a:pt x="109" y="12"/>
                      <a:pt x="10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 name="Group 6">
            <a:extLst>
              <a:ext uri="{FF2B5EF4-FFF2-40B4-BE49-F238E27FC236}">
                <a16:creationId xmlns:a16="http://schemas.microsoft.com/office/drawing/2014/main" id="{12D93C7E-3F0D-EA9A-3763-43BE80C151A6}"/>
              </a:ext>
            </a:extLst>
          </p:cNvPr>
          <p:cNvGrpSpPr/>
          <p:nvPr/>
        </p:nvGrpSpPr>
        <p:grpSpPr>
          <a:xfrm>
            <a:off x="595967" y="5050039"/>
            <a:ext cx="3120923" cy="400805"/>
            <a:chOff x="595967" y="5058273"/>
            <a:chExt cx="3120923" cy="400805"/>
          </a:xfrm>
        </p:grpSpPr>
        <p:sp>
          <p:nvSpPr>
            <p:cNvPr id="5" name="TextBox 4">
              <a:extLst>
                <a:ext uri="{FF2B5EF4-FFF2-40B4-BE49-F238E27FC236}">
                  <a16:creationId xmlns:a16="http://schemas.microsoft.com/office/drawing/2014/main" id="{C05FA627-A6BE-41B7-10BE-62B3C168E30F}"/>
                </a:ext>
              </a:extLst>
            </p:cNvPr>
            <p:cNvSpPr txBox="1"/>
            <p:nvPr/>
          </p:nvSpPr>
          <p:spPr>
            <a:xfrm>
              <a:off x="1157245" y="5104787"/>
              <a:ext cx="25596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F6D"/>
                  </a:solidFill>
                  <a:effectLst/>
                  <a:uLnTx/>
                  <a:uFillTx/>
                  <a:latin typeface="Source Sans Pro"/>
                  <a:ea typeface="+mn-ea"/>
                  <a:cs typeface="+mn-cs"/>
                </a:rPr>
                <a:t>Increase data accuracy</a:t>
              </a:r>
            </a:p>
          </p:txBody>
        </p:sp>
        <p:grpSp>
          <p:nvGrpSpPr>
            <p:cNvPr id="28" name="Group 156">
              <a:extLst>
                <a:ext uri="{FF2B5EF4-FFF2-40B4-BE49-F238E27FC236}">
                  <a16:creationId xmlns:a16="http://schemas.microsoft.com/office/drawing/2014/main" id="{1D626FAF-A4AB-0357-23FA-430EBE963B74}"/>
                </a:ext>
              </a:extLst>
            </p:cNvPr>
            <p:cNvGrpSpPr>
              <a:grpSpLocks noChangeAspect="1"/>
            </p:cNvGrpSpPr>
            <p:nvPr/>
          </p:nvGrpSpPr>
          <p:grpSpPr bwMode="auto">
            <a:xfrm>
              <a:off x="595967" y="5058273"/>
              <a:ext cx="401746" cy="400805"/>
              <a:chOff x="1373" y="1718"/>
              <a:chExt cx="427" cy="426"/>
            </a:xfrm>
            <a:solidFill>
              <a:schemeClr val="tx1"/>
            </a:solidFill>
          </p:grpSpPr>
          <p:sp>
            <p:nvSpPr>
              <p:cNvPr id="29" name="Freeform 157">
                <a:extLst>
                  <a:ext uri="{FF2B5EF4-FFF2-40B4-BE49-F238E27FC236}">
                    <a16:creationId xmlns:a16="http://schemas.microsoft.com/office/drawing/2014/main" id="{593C1F1A-0B7D-0A64-9688-178B241AF025}"/>
                  </a:ext>
                </a:extLst>
              </p:cNvPr>
              <p:cNvSpPr>
                <a:spLocks noEditPoints="1"/>
              </p:cNvSpPr>
              <p:nvPr/>
            </p:nvSpPr>
            <p:spPr bwMode="auto">
              <a:xfrm>
                <a:off x="1569" y="1913"/>
                <a:ext cx="231" cy="231"/>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2 h 156"/>
                  <a:gd name="T12" fmla="*/ 12 w 156"/>
                  <a:gd name="T13" fmla="*/ 78 h 156"/>
                  <a:gd name="T14" fmla="*/ 78 w 156"/>
                  <a:gd name="T15" fmla="*/ 144 h 156"/>
                  <a:gd name="T16" fmla="*/ 144 w 156"/>
                  <a:gd name="T17" fmla="*/ 78 h 156"/>
                  <a:gd name="T18" fmla="*/ 78 w 156"/>
                  <a:gd name="T1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2"/>
                    </a:moveTo>
                    <a:cubicBezTo>
                      <a:pt x="41" y="12"/>
                      <a:pt x="12" y="41"/>
                      <a:pt x="12" y="78"/>
                    </a:cubicBezTo>
                    <a:cubicBezTo>
                      <a:pt x="12" y="114"/>
                      <a:pt x="41" y="144"/>
                      <a:pt x="78" y="144"/>
                    </a:cubicBezTo>
                    <a:cubicBezTo>
                      <a:pt x="114" y="144"/>
                      <a:pt x="144" y="114"/>
                      <a:pt x="144" y="78"/>
                    </a:cubicBezTo>
                    <a:cubicBezTo>
                      <a:pt x="144" y="41"/>
                      <a:pt x="114"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158">
                <a:extLst>
                  <a:ext uri="{FF2B5EF4-FFF2-40B4-BE49-F238E27FC236}">
                    <a16:creationId xmlns:a16="http://schemas.microsoft.com/office/drawing/2014/main" id="{AD7C3A95-375C-EDFA-D8A3-F201C54C9DD2}"/>
                  </a:ext>
                </a:extLst>
              </p:cNvPr>
              <p:cNvSpPr>
                <a:spLocks/>
              </p:cNvSpPr>
              <p:nvPr/>
            </p:nvSpPr>
            <p:spPr bwMode="auto">
              <a:xfrm>
                <a:off x="1621" y="1992"/>
                <a:ext cx="127" cy="87"/>
              </a:xfrm>
              <a:custGeom>
                <a:avLst/>
                <a:gdLst>
                  <a:gd name="T0" fmla="*/ 37 w 86"/>
                  <a:gd name="T1" fmla="*/ 59 h 59"/>
                  <a:gd name="T2" fmla="*/ 33 w 86"/>
                  <a:gd name="T3" fmla="*/ 57 h 59"/>
                  <a:gd name="T4" fmla="*/ 3 w 86"/>
                  <a:gd name="T5" fmla="*/ 27 h 59"/>
                  <a:gd name="T6" fmla="*/ 3 w 86"/>
                  <a:gd name="T7" fmla="*/ 18 h 59"/>
                  <a:gd name="T8" fmla="*/ 11 w 86"/>
                  <a:gd name="T9" fmla="*/ 18 h 59"/>
                  <a:gd name="T10" fmla="*/ 37 w 86"/>
                  <a:gd name="T11" fmla="*/ 44 h 59"/>
                  <a:gd name="T12" fmla="*/ 74 w 86"/>
                  <a:gd name="T13" fmla="*/ 3 h 59"/>
                  <a:gd name="T14" fmla="*/ 83 w 86"/>
                  <a:gd name="T15" fmla="*/ 2 h 59"/>
                  <a:gd name="T16" fmla="*/ 83 w 86"/>
                  <a:gd name="T17" fmla="*/ 11 h 59"/>
                  <a:gd name="T18" fmla="*/ 41 w 86"/>
                  <a:gd name="T19" fmla="*/ 57 h 59"/>
                  <a:gd name="T20" fmla="*/ 37 w 86"/>
                  <a:gd name="T21" fmla="*/ 59 h 59"/>
                  <a:gd name="T22" fmla="*/ 37 w 86"/>
                  <a:gd name="T2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59">
                    <a:moveTo>
                      <a:pt x="37" y="59"/>
                    </a:moveTo>
                    <a:cubicBezTo>
                      <a:pt x="35" y="59"/>
                      <a:pt x="34" y="58"/>
                      <a:pt x="33" y="57"/>
                    </a:cubicBezTo>
                    <a:cubicBezTo>
                      <a:pt x="3" y="27"/>
                      <a:pt x="3" y="27"/>
                      <a:pt x="3" y="27"/>
                    </a:cubicBezTo>
                    <a:cubicBezTo>
                      <a:pt x="0" y="25"/>
                      <a:pt x="0" y="21"/>
                      <a:pt x="3" y="18"/>
                    </a:cubicBezTo>
                    <a:cubicBezTo>
                      <a:pt x="5" y="16"/>
                      <a:pt x="9" y="16"/>
                      <a:pt x="11" y="18"/>
                    </a:cubicBezTo>
                    <a:cubicBezTo>
                      <a:pt x="37" y="44"/>
                      <a:pt x="37" y="44"/>
                      <a:pt x="37" y="44"/>
                    </a:cubicBezTo>
                    <a:cubicBezTo>
                      <a:pt x="74" y="3"/>
                      <a:pt x="74" y="3"/>
                      <a:pt x="74" y="3"/>
                    </a:cubicBezTo>
                    <a:cubicBezTo>
                      <a:pt x="77" y="0"/>
                      <a:pt x="80" y="0"/>
                      <a:pt x="83" y="2"/>
                    </a:cubicBezTo>
                    <a:cubicBezTo>
                      <a:pt x="85" y="4"/>
                      <a:pt x="86" y="8"/>
                      <a:pt x="83" y="11"/>
                    </a:cubicBezTo>
                    <a:cubicBezTo>
                      <a:pt x="41" y="57"/>
                      <a:pt x="41" y="57"/>
                      <a:pt x="41" y="57"/>
                    </a:cubicBezTo>
                    <a:cubicBezTo>
                      <a:pt x="40" y="58"/>
                      <a:pt x="39" y="59"/>
                      <a:pt x="37" y="59"/>
                    </a:cubicBezTo>
                    <a:cubicBezTo>
                      <a:pt x="37" y="59"/>
                      <a:pt x="37" y="59"/>
                      <a:pt x="37"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159">
                <a:extLst>
                  <a:ext uri="{FF2B5EF4-FFF2-40B4-BE49-F238E27FC236}">
                    <a16:creationId xmlns:a16="http://schemas.microsoft.com/office/drawing/2014/main" id="{CB996D36-FDDD-D5EE-AFC5-0759962C0542}"/>
                  </a:ext>
                </a:extLst>
              </p:cNvPr>
              <p:cNvSpPr>
                <a:spLocks noEditPoints="1"/>
              </p:cNvSpPr>
              <p:nvPr/>
            </p:nvSpPr>
            <p:spPr bwMode="auto">
              <a:xfrm>
                <a:off x="1373" y="1718"/>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3" y="108"/>
                      <a:pt x="0" y="84"/>
                      <a:pt x="0" y="54"/>
                    </a:cubicBezTo>
                    <a:cubicBezTo>
                      <a:pt x="0" y="23"/>
                      <a:pt x="53"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160">
                <a:extLst>
                  <a:ext uri="{FF2B5EF4-FFF2-40B4-BE49-F238E27FC236}">
                    <a16:creationId xmlns:a16="http://schemas.microsoft.com/office/drawing/2014/main" id="{130271AE-675C-6A56-1D6A-8897B82A22EE}"/>
                  </a:ext>
                </a:extLst>
              </p:cNvPr>
              <p:cNvSpPr>
                <a:spLocks/>
              </p:cNvSpPr>
              <p:nvPr/>
            </p:nvSpPr>
            <p:spPr bwMode="auto">
              <a:xfrm>
                <a:off x="1373" y="1860"/>
                <a:ext cx="187" cy="89"/>
              </a:xfrm>
              <a:custGeom>
                <a:avLst/>
                <a:gdLst>
                  <a:gd name="T0" fmla="*/ 120 w 126"/>
                  <a:gd name="T1" fmla="*/ 60 h 60"/>
                  <a:gd name="T2" fmla="*/ 0 w 126"/>
                  <a:gd name="T3" fmla="*/ 6 h 60"/>
                  <a:gd name="T4" fmla="*/ 6 w 126"/>
                  <a:gd name="T5" fmla="*/ 0 h 60"/>
                  <a:gd name="T6" fmla="*/ 12 w 126"/>
                  <a:gd name="T7" fmla="*/ 6 h 60"/>
                  <a:gd name="T8" fmla="*/ 120 w 126"/>
                  <a:gd name="T9" fmla="*/ 48 h 60"/>
                  <a:gd name="T10" fmla="*/ 126 w 126"/>
                  <a:gd name="T11" fmla="*/ 54 h 60"/>
                  <a:gd name="T12" fmla="*/ 120 w 12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6" h="60">
                    <a:moveTo>
                      <a:pt x="120" y="60"/>
                    </a:moveTo>
                    <a:cubicBezTo>
                      <a:pt x="53" y="60"/>
                      <a:pt x="0" y="36"/>
                      <a:pt x="0" y="6"/>
                    </a:cubicBezTo>
                    <a:cubicBezTo>
                      <a:pt x="0" y="2"/>
                      <a:pt x="3" y="0"/>
                      <a:pt x="6" y="0"/>
                    </a:cubicBezTo>
                    <a:cubicBezTo>
                      <a:pt x="9" y="0"/>
                      <a:pt x="12" y="2"/>
                      <a:pt x="12" y="6"/>
                    </a:cubicBezTo>
                    <a:cubicBezTo>
                      <a:pt x="12" y="26"/>
                      <a:pt x="56" y="48"/>
                      <a:pt x="120" y="48"/>
                    </a:cubicBezTo>
                    <a:cubicBezTo>
                      <a:pt x="123" y="48"/>
                      <a:pt x="126" y="50"/>
                      <a:pt x="126" y="54"/>
                    </a:cubicBezTo>
                    <a:cubicBezTo>
                      <a:pt x="126" y="57"/>
                      <a:pt x="123"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161">
                <a:extLst>
                  <a:ext uri="{FF2B5EF4-FFF2-40B4-BE49-F238E27FC236}">
                    <a16:creationId xmlns:a16="http://schemas.microsoft.com/office/drawing/2014/main" id="{1C4EF1B8-CEAC-702E-D559-C4395C1640D6}"/>
                  </a:ext>
                </a:extLst>
              </p:cNvPr>
              <p:cNvSpPr>
                <a:spLocks/>
              </p:cNvSpPr>
              <p:nvPr/>
            </p:nvSpPr>
            <p:spPr bwMode="auto">
              <a:xfrm>
                <a:off x="1373" y="1940"/>
                <a:ext cx="160" cy="87"/>
              </a:xfrm>
              <a:custGeom>
                <a:avLst/>
                <a:gdLst>
                  <a:gd name="T0" fmla="*/ 102 w 108"/>
                  <a:gd name="T1" fmla="*/ 59 h 59"/>
                  <a:gd name="T2" fmla="*/ 101 w 108"/>
                  <a:gd name="T3" fmla="*/ 59 h 59"/>
                  <a:gd name="T4" fmla="*/ 0 w 108"/>
                  <a:gd name="T5" fmla="*/ 6 h 59"/>
                  <a:gd name="T6" fmla="*/ 6 w 108"/>
                  <a:gd name="T7" fmla="*/ 0 h 59"/>
                  <a:gd name="T8" fmla="*/ 12 w 108"/>
                  <a:gd name="T9" fmla="*/ 6 h 59"/>
                  <a:gd name="T10" fmla="*/ 102 w 108"/>
                  <a:gd name="T11" fmla="*/ 47 h 59"/>
                  <a:gd name="T12" fmla="*/ 108 w 108"/>
                  <a:gd name="T13" fmla="*/ 53 h 59"/>
                  <a:gd name="T14" fmla="*/ 102 w 108"/>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59">
                    <a:moveTo>
                      <a:pt x="102" y="59"/>
                    </a:moveTo>
                    <a:cubicBezTo>
                      <a:pt x="102" y="59"/>
                      <a:pt x="102" y="59"/>
                      <a:pt x="101" y="59"/>
                    </a:cubicBezTo>
                    <a:cubicBezTo>
                      <a:pt x="42" y="55"/>
                      <a:pt x="0" y="33"/>
                      <a:pt x="0" y="6"/>
                    </a:cubicBezTo>
                    <a:cubicBezTo>
                      <a:pt x="0" y="2"/>
                      <a:pt x="3" y="0"/>
                      <a:pt x="6" y="0"/>
                    </a:cubicBezTo>
                    <a:cubicBezTo>
                      <a:pt x="9" y="0"/>
                      <a:pt x="12" y="2"/>
                      <a:pt x="12" y="6"/>
                    </a:cubicBezTo>
                    <a:cubicBezTo>
                      <a:pt x="12" y="25"/>
                      <a:pt x="52" y="44"/>
                      <a:pt x="102" y="47"/>
                    </a:cubicBezTo>
                    <a:cubicBezTo>
                      <a:pt x="106" y="47"/>
                      <a:pt x="108" y="50"/>
                      <a:pt x="108" y="53"/>
                    </a:cubicBezTo>
                    <a:cubicBezTo>
                      <a:pt x="108" y="57"/>
                      <a:pt x="105" y="59"/>
                      <a:pt x="10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62">
                <a:extLst>
                  <a:ext uri="{FF2B5EF4-FFF2-40B4-BE49-F238E27FC236}">
                    <a16:creationId xmlns:a16="http://schemas.microsoft.com/office/drawing/2014/main" id="{79DE2B56-2791-5E55-452D-7281C23A28B3}"/>
                  </a:ext>
                </a:extLst>
              </p:cNvPr>
              <p:cNvSpPr>
                <a:spLocks/>
              </p:cNvSpPr>
              <p:nvPr/>
            </p:nvSpPr>
            <p:spPr bwMode="auto">
              <a:xfrm>
                <a:off x="1373" y="1789"/>
                <a:ext cx="169" cy="318"/>
              </a:xfrm>
              <a:custGeom>
                <a:avLst/>
                <a:gdLst>
                  <a:gd name="T0" fmla="*/ 108 w 114"/>
                  <a:gd name="T1" fmla="*/ 215 h 215"/>
                  <a:gd name="T2" fmla="*/ 108 w 114"/>
                  <a:gd name="T3" fmla="*/ 215 h 215"/>
                  <a:gd name="T4" fmla="*/ 0 w 114"/>
                  <a:gd name="T5" fmla="*/ 162 h 215"/>
                  <a:gd name="T6" fmla="*/ 0 w 114"/>
                  <a:gd name="T7" fmla="*/ 6 h 215"/>
                  <a:gd name="T8" fmla="*/ 6 w 114"/>
                  <a:gd name="T9" fmla="*/ 0 h 215"/>
                  <a:gd name="T10" fmla="*/ 12 w 114"/>
                  <a:gd name="T11" fmla="*/ 6 h 215"/>
                  <a:gd name="T12" fmla="*/ 12 w 114"/>
                  <a:gd name="T13" fmla="*/ 162 h 215"/>
                  <a:gd name="T14" fmla="*/ 108 w 114"/>
                  <a:gd name="T15" fmla="*/ 203 h 215"/>
                  <a:gd name="T16" fmla="*/ 114 w 114"/>
                  <a:gd name="T17" fmla="*/ 210 h 215"/>
                  <a:gd name="T18" fmla="*/ 108 w 114"/>
                  <a:gd name="T19"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215">
                    <a:moveTo>
                      <a:pt x="108" y="215"/>
                    </a:moveTo>
                    <a:cubicBezTo>
                      <a:pt x="108" y="215"/>
                      <a:pt x="108" y="215"/>
                      <a:pt x="108" y="215"/>
                    </a:cubicBezTo>
                    <a:cubicBezTo>
                      <a:pt x="45" y="213"/>
                      <a:pt x="0" y="190"/>
                      <a:pt x="0" y="162"/>
                    </a:cubicBezTo>
                    <a:cubicBezTo>
                      <a:pt x="0" y="6"/>
                      <a:pt x="0" y="6"/>
                      <a:pt x="0" y="6"/>
                    </a:cubicBezTo>
                    <a:cubicBezTo>
                      <a:pt x="0" y="2"/>
                      <a:pt x="3" y="0"/>
                      <a:pt x="6" y="0"/>
                    </a:cubicBezTo>
                    <a:cubicBezTo>
                      <a:pt x="9" y="0"/>
                      <a:pt x="12" y="2"/>
                      <a:pt x="12" y="6"/>
                    </a:cubicBezTo>
                    <a:cubicBezTo>
                      <a:pt x="12" y="162"/>
                      <a:pt x="12" y="162"/>
                      <a:pt x="12" y="162"/>
                    </a:cubicBezTo>
                    <a:cubicBezTo>
                      <a:pt x="12" y="180"/>
                      <a:pt x="49" y="201"/>
                      <a:pt x="108" y="203"/>
                    </a:cubicBezTo>
                    <a:cubicBezTo>
                      <a:pt x="111" y="204"/>
                      <a:pt x="114" y="206"/>
                      <a:pt x="114" y="210"/>
                    </a:cubicBezTo>
                    <a:cubicBezTo>
                      <a:pt x="114" y="213"/>
                      <a:pt x="111" y="215"/>
                      <a:pt x="108"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63">
                <a:extLst>
                  <a:ext uri="{FF2B5EF4-FFF2-40B4-BE49-F238E27FC236}">
                    <a16:creationId xmlns:a16="http://schemas.microsoft.com/office/drawing/2014/main" id="{95480CE9-8D27-665A-7583-C261E3EF67E1}"/>
                  </a:ext>
                </a:extLst>
              </p:cNvPr>
              <p:cNvSpPr>
                <a:spLocks/>
              </p:cNvSpPr>
              <p:nvPr/>
            </p:nvSpPr>
            <p:spPr bwMode="auto">
              <a:xfrm>
                <a:off x="1711" y="1789"/>
                <a:ext cx="18" cy="98"/>
              </a:xfrm>
              <a:custGeom>
                <a:avLst/>
                <a:gdLst>
                  <a:gd name="T0" fmla="*/ 6 w 12"/>
                  <a:gd name="T1" fmla="*/ 66 h 66"/>
                  <a:gd name="T2" fmla="*/ 0 w 12"/>
                  <a:gd name="T3" fmla="*/ 60 h 66"/>
                  <a:gd name="T4" fmla="*/ 0 w 12"/>
                  <a:gd name="T5" fmla="*/ 6 h 66"/>
                  <a:gd name="T6" fmla="*/ 6 w 12"/>
                  <a:gd name="T7" fmla="*/ 0 h 66"/>
                  <a:gd name="T8" fmla="*/ 12 w 12"/>
                  <a:gd name="T9" fmla="*/ 6 h 66"/>
                  <a:gd name="T10" fmla="*/ 12 w 12"/>
                  <a:gd name="T11" fmla="*/ 60 h 66"/>
                  <a:gd name="T12" fmla="*/ 6 w 1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2" h="66">
                    <a:moveTo>
                      <a:pt x="6" y="66"/>
                    </a:moveTo>
                    <a:cubicBezTo>
                      <a:pt x="3" y="66"/>
                      <a:pt x="0" y="63"/>
                      <a:pt x="0" y="60"/>
                    </a:cubicBezTo>
                    <a:cubicBezTo>
                      <a:pt x="0" y="6"/>
                      <a:pt x="0" y="6"/>
                      <a:pt x="0" y="6"/>
                    </a:cubicBezTo>
                    <a:cubicBezTo>
                      <a:pt x="0" y="2"/>
                      <a:pt x="3" y="0"/>
                      <a:pt x="6" y="0"/>
                    </a:cubicBezTo>
                    <a:cubicBezTo>
                      <a:pt x="9" y="0"/>
                      <a:pt x="12" y="2"/>
                      <a:pt x="12" y="6"/>
                    </a:cubicBezTo>
                    <a:cubicBezTo>
                      <a:pt x="12" y="60"/>
                      <a:pt x="12" y="60"/>
                      <a:pt x="12" y="60"/>
                    </a:cubicBezTo>
                    <a:cubicBezTo>
                      <a:pt x="12" y="63"/>
                      <a:pt x="9" y="66"/>
                      <a:pt x="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10" name="Group 9">
            <a:extLst>
              <a:ext uri="{FF2B5EF4-FFF2-40B4-BE49-F238E27FC236}">
                <a16:creationId xmlns:a16="http://schemas.microsoft.com/office/drawing/2014/main" id="{85C109EE-6026-5E13-D1E9-456D4EF3889E}"/>
              </a:ext>
            </a:extLst>
          </p:cNvPr>
          <p:cNvGrpSpPr/>
          <p:nvPr/>
        </p:nvGrpSpPr>
        <p:grpSpPr>
          <a:xfrm>
            <a:off x="640125" y="5730461"/>
            <a:ext cx="3076765" cy="523220"/>
            <a:chOff x="640125" y="5730461"/>
            <a:chExt cx="3076765" cy="523220"/>
          </a:xfrm>
        </p:grpSpPr>
        <p:sp>
          <p:nvSpPr>
            <p:cNvPr id="6" name="TextBox 5">
              <a:extLst>
                <a:ext uri="{FF2B5EF4-FFF2-40B4-BE49-F238E27FC236}">
                  <a16:creationId xmlns:a16="http://schemas.microsoft.com/office/drawing/2014/main" id="{0BA36B48-1442-8849-C45B-68A619BE46A0}"/>
                </a:ext>
              </a:extLst>
            </p:cNvPr>
            <p:cNvSpPr txBox="1"/>
            <p:nvPr/>
          </p:nvSpPr>
          <p:spPr>
            <a:xfrm>
              <a:off x="1157245" y="5730461"/>
              <a:ext cx="25596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F6D"/>
                  </a:solidFill>
                  <a:effectLst/>
                  <a:uLnTx/>
                  <a:uFillTx/>
                  <a:latin typeface="Source Sans Pro"/>
                  <a:ea typeface="+mn-ea"/>
                  <a:cs typeface="+mn-cs"/>
                </a:rPr>
                <a:t>Protect against and mitigate fraud</a:t>
              </a:r>
            </a:p>
          </p:txBody>
        </p:sp>
        <p:grpSp>
          <p:nvGrpSpPr>
            <p:cNvPr id="58" name="Group 57">
              <a:extLst>
                <a:ext uri="{FF2B5EF4-FFF2-40B4-BE49-F238E27FC236}">
                  <a16:creationId xmlns:a16="http://schemas.microsoft.com/office/drawing/2014/main" id="{96CC0DCE-C534-021A-69DF-2B5A330E9C00}"/>
                </a:ext>
              </a:extLst>
            </p:cNvPr>
            <p:cNvGrpSpPr/>
            <p:nvPr/>
          </p:nvGrpSpPr>
          <p:grpSpPr>
            <a:xfrm>
              <a:off x="640125" y="5791666"/>
              <a:ext cx="313431" cy="400805"/>
              <a:chOff x="5756276" y="1039813"/>
              <a:chExt cx="530225" cy="638175"/>
            </a:xfrm>
            <a:solidFill>
              <a:schemeClr val="tx1"/>
            </a:solidFill>
          </p:grpSpPr>
          <p:sp>
            <p:nvSpPr>
              <p:cNvPr id="59" name="Freeform 6">
                <a:extLst>
                  <a:ext uri="{FF2B5EF4-FFF2-40B4-BE49-F238E27FC236}">
                    <a16:creationId xmlns:a16="http://schemas.microsoft.com/office/drawing/2014/main" id="{05A80769-D64E-C9C3-8597-AF659C8246C8}"/>
                  </a:ext>
                </a:extLst>
              </p:cNvPr>
              <p:cNvSpPr>
                <a:spLocks noEditPoints="1"/>
              </p:cNvSpPr>
              <p:nvPr/>
            </p:nvSpPr>
            <p:spPr bwMode="auto">
              <a:xfrm>
                <a:off x="5889626" y="1200151"/>
                <a:ext cx="265113" cy="319088"/>
              </a:xfrm>
              <a:custGeom>
                <a:avLst/>
                <a:gdLst>
                  <a:gd name="T0" fmla="*/ 38 w 40"/>
                  <a:gd name="T1" fmla="*/ 16 h 48"/>
                  <a:gd name="T2" fmla="*/ 34 w 40"/>
                  <a:gd name="T3" fmla="*/ 16 h 48"/>
                  <a:gd name="T4" fmla="*/ 34 w 40"/>
                  <a:gd name="T5" fmla="*/ 14 h 48"/>
                  <a:gd name="T6" fmla="*/ 20 w 40"/>
                  <a:gd name="T7" fmla="*/ 0 h 48"/>
                  <a:gd name="T8" fmla="*/ 6 w 40"/>
                  <a:gd name="T9" fmla="*/ 14 h 48"/>
                  <a:gd name="T10" fmla="*/ 6 w 40"/>
                  <a:gd name="T11" fmla="*/ 16 h 48"/>
                  <a:gd name="T12" fmla="*/ 2 w 40"/>
                  <a:gd name="T13" fmla="*/ 16 h 48"/>
                  <a:gd name="T14" fmla="*/ 0 w 40"/>
                  <a:gd name="T15" fmla="*/ 18 h 48"/>
                  <a:gd name="T16" fmla="*/ 0 w 40"/>
                  <a:gd name="T17" fmla="*/ 46 h 48"/>
                  <a:gd name="T18" fmla="*/ 2 w 40"/>
                  <a:gd name="T19" fmla="*/ 48 h 48"/>
                  <a:gd name="T20" fmla="*/ 38 w 40"/>
                  <a:gd name="T21" fmla="*/ 48 h 48"/>
                  <a:gd name="T22" fmla="*/ 40 w 40"/>
                  <a:gd name="T23" fmla="*/ 46 h 48"/>
                  <a:gd name="T24" fmla="*/ 40 w 40"/>
                  <a:gd name="T25" fmla="*/ 18 h 48"/>
                  <a:gd name="T26" fmla="*/ 38 w 40"/>
                  <a:gd name="T27" fmla="*/ 16 h 48"/>
                  <a:gd name="T28" fmla="*/ 10 w 40"/>
                  <a:gd name="T29" fmla="*/ 14 h 48"/>
                  <a:gd name="T30" fmla="*/ 20 w 40"/>
                  <a:gd name="T31" fmla="*/ 4 h 48"/>
                  <a:gd name="T32" fmla="*/ 30 w 40"/>
                  <a:gd name="T33" fmla="*/ 14 h 48"/>
                  <a:gd name="T34" fmla="*/ 30 w 40"/>
                  <a:gd name="T35" fmla="*/ 16 h 48"/>
                  <a:gd name="T36" fmla="*/ 10 w 40"/>
                  <a:gd name="T37" fmla="*/ 16 h 48"/>
                  <a:gd name="T38" fmla="*/ 10 w 40"/>
                  <a:gd name="T39" fmla="*/ 14 h 48"/>
                  <a:gd name="T40" fmla="*/ 36 w 40"/>
                  <a:gd name="T41" fmla="*/ 44 h 48"/>
                  <a:gd name="T42" fmla="*/ 4 w 40"/>
                  <a:gd name="T43" fmla="*/ 44 h 48"/>
                  <a:gd name="T44" fmla="*/ 4 w 40"/>
                  <a:gd name="T45" fmla="*/ 20 h 48"/>
                  <a:gd name="T46" fmla="*/ 36 w 40"/>
                  <a:gd name="T47" fmla="*/ 20 h 48"/>
                  <a:gd name="T48" fmla="*/ 36 w 40"/>
                  <a:gd name="T4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48">
                    <a:moveTo>
                      <a:pt x="38" y="16"/>
                    </a:moveTo>
                    <a:cubicBezTo>
                      <a:pt x="34" y="16"/>
                      <a:pt x="34" y="16"/>
                      <a:pt x="34" y="16"/>
                    </a:cubicBezTo>
                    <a:cubicBezTo>
                      <a:pt x="34" y="14"/>
                      <a:pt x="34" y="14"/>
                      <a:pt x="34" y="14"/>
                    </a:cubicBezTo>
                    <a:cubicBezTo>
                      <a:pt x="34" y="6"/>
                      <a:pt x="28" y="0"/>
                      <a:pt x="20" y="0"/>
                    </a:cubicBezTo>
                    <a:cubicBezTo>
                      <a:pt x="12" y="0"/>
                      <a:pt x="6" y="6"/>
                      <a:pt x="6" y="14"/>
                    </a:cubicBezTo>
                    <a:cubicBezTo>
                      <a:pt x="6" y="16"/>
                      <a:pt x="6" y="16"/>
                      <a:pt x="6" y="16"/>
                    </a:cubicBezTo>
                    <a:cubicBezTo>
                      <a:pt x="2" y="16"/>
                      <a:pt x="2" y="16"/>
                      <a:pt x="2" y="16"/>
                    </a:cubicBezTo>
                    <a:cubicBezTo>
                      <a:pt x="1" y="16"/>
                      <a:pt x="0" y="17"/>
                      <a:pt x="0" y="18"/>
                    </a:cubicBezTo>
                    <a:cubicBezTo>
                      <a:pt x="0" y="46"/>
                      <a:pt x="0" y="46"/>
                      <a:pt x="0" y="46"/>
                    </a:cubicBezTo>
                    <a:cubicBezTo>
                      <a:pt x="0" y="47"/>
                      <a:pt x="1" y="48"/>
                      <a:pt x="2" y="48"/>
                    </a:cubicBezTo>
                    <a:cubicBezTo>
                      <a:pt x="38" y="48"/>
                      <a:pt x="38" y="48"/>
                      <a:pt x="38" y="48"/>
                    </a:cubicBezTo>
                    <a:cubicBezTo>
                      <a:pt x="39" y="48"/>
                      <a:pt x="40" y="47"/>
                      <a:pt x="40" y="46"/>
                    </a:cubicBezTo>
                    <a:cubicBezTo>
                      <a:pt x="40" y="18"/>
                      <a:pt x="40" y="18"/>
                      <a:pt x="40" y="18"/>
                    </a:cubicBezTo>
                    <a:cubicBezTo>
                      <a:pt x="40" y="17"/>
                      <a:pt x="39" y="16"/>
                      <a:pt x="38" y="16"/>
                    </a:cubicBezTo>
                    <a:close/>
                    <a:moveTo>
                      <a:pt x="10" y="14"/>
                    </a:moveTo>
                    <a:cubicBezTo>
                      <a:pt x="10" y="8"/>
                      <a:pt x="14" y="4"/>
                      <a:pt x="20" y="4"/>
                    </a:cubicBezTo>
                    <a:cubicBezTo>
                      <a:pt x="26" y="4"/>
                      <a:pt x="30" y="8"/>
                      <a:pt x="30" y="14"/>
                    </a:cubicBezTo>
                    <a:cubicBezTo>
                      <a:pt x="30" y="16"/>
                      <a:pt x="30" y="16"/>
                      <a:pt x="30" y="16"/>
                    </a:cubicBezTo>
                    <a:cubicBezTo>
                      <a:pt x="10" y="16"/>
                      <a:pt x="10" y="16"/>
                      <a:pt x="10" y="16"/>
                    </a:cubicBezTo>
                    <a:lnTo>
                      <a:pt x="10" y="14"/>
                    </a:lnTo>
                    <a:close/>
                    <a:moveTo>
                      <a:pt x="36" y="44"/>
                    </a:moveTo>
                    <a:cubicBezTo>
                      <a:pt x="4" y="44"/>
                      <a:pt x="4" y="44"/>
                      <a:pt x="4" y="44"/>
                    </a:cubicBezTo>
                    <a:cubicBezTo>
                      <a:pt x="4" y="20"/>
                      <a:pt x="4" y="20"/>
                      <a:pt x="4" y="20"/>
                    </a:cubicBezTo>
                    <a:cubicBezTo>
                      <a:pt x="36" y="20"/>
                      <a:pt x="36" y="20"/>
                      <a:pt x="36" y="20"/>
                    </a:cubicBezTo>
                    <a:lnTo>
                      <a:pt x="3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7">
                <a:extLst>
                  <a:ext uri="{FF2B5EF4-FFF2-40B4-BE49-F238E27FC236}">
                    <a16:creationId xmlns:a16="http://schemas.microsoft.com/office/drawing/2014/main" id="{D24A4F6B-5898-3789-F139-209FD2A3B099}"/>
                  </a:ext>
                </a:extLst>
              </p:cNvPr>
              <p:cNvSpPr>
                <a:spLocks noEditPoints="1"/>
              </p:cNvSpPr>
              <p:nvPr/>
            </p:nvSpPr>
            <p:spPr bwMode="auto">
              <a:xfrm>
                <a:off x="5994401" y="1358901"/>
                <a:ext cx="53975" cy="106363"/>
              </a:xfrm>
              <a:custGeom>
                <a:avLst/>
                <a:gdLst>
                  <a:gd name="T0" fmla="*/ 4 w 8"/>
                  <a:gd name="T1" fmla="*/ 0 h 16"/>
                  <a:gd name="T2" fmla="*/ 0 w 8"/>
                  <a:gd name="T3" fmla="*/ 4 h 16"/>
                  <a:gd name="T4" fmla="*/ 2 w 8"/>
                  <a:gd name="T5" fmla="*/ 7 h 16"/>
                  <a:gd name="T6" fmla="*/ 2 w 8"/>
                  <a:gd name="T7" fmla="*/ 14 h 16"/>
                  <a:gd name="T8" fmla="*/ 4 w 8"/>
                  <a:gd name="T9" fmla="*/ 16 h 16"/>
                  <a:gd name="T10" fmla="*/ 6 w 8"/>
                  <a:gd name="T11" fmla="*/ 14 h 16"/>
                  <a:gd name="T12" fmla="*/ 6 w 8"/>
                  <a:gd name="T13" fmla="*/ 7 h 16"/>
                  <a:gd name="T14" fmla="*/ 8 w 8"/>
                  <a:gd name="T15" fmla="*/ 4 h 16"/>
                  <a:gd name="T16" fmla="*/ 4 w 8"/>
                  <a:gd name="T17" fmla="*/ 0 h 16"/>
                  <a:gd name="T18" fmla="*/ 4 w 8"/>
                  <a:gd name="T19" fmla="*/ 4 h 16"/>
                  <a:gd name="T20" fmla="*/ 4 w 8"/>
                  <a:gd name="T21" fmla="*/ 4 h 16"/>
                  <a:gd name="T22" fmla="*/ 6 w 8"/>
                  <a:gd name="T23" fmla="*/ 4 h 16"/>
                  <a:gd name="T24" fmla="*/ 4 w 8"/>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6">
                    <a:moveTo>
                      <a:pt x="4" y="0"/>
                    </a:moveTo>
                    <a:cubicBezTo>
                      <a:pt x="2" y="0"/>
                      <a:pt x="0" y="2"/>
                      <a:pt x="0" y="4"/>
                    </a:cubicBezTo>
                    <a:cubicBezTo>
                      <a:pt x="0" y="5"/>
                      <a:pt x="1" y="7"/>
                      <a:pt x="2" y="7"/>
                    </a:cubicBezTo>
                    <a:cubicBezTo>
                      <a:pt x="2" y="14"/>
                      <a:pt x="2" y="14"/>
                      <a:pt x="2" y="14"/>
                    </a:cubicBezTo>
                    <a:cubicBezTo>
                      <a:pt x="2" y="15"/>
                      <a:pt x="3" y="16"/>
                      <a:pt x="4" y="16"/>
                    </a:cubicBezTo>
                    <a:cubicBezTo>
                      <a:pt x="5" y="16"/>
                      <a:pt x="6" y="15"/>
                      <a:pt x="6" y="14"/>
                    </a:cubicBezTo>
                    <a:cubicBezTo>
                      <a:pt x="6" y="7"/>
                      <a:pt x="6" y="7"/>
                      <a:pt x="6" y="7"/>
                    </a:cubicBezTo>
                    <a:cubicBezTo>
                      <a:pt x="7" y="7"/>
                      <a:pt x="8" y="5"/>
                      <a:pt x="8" y="4"/>
                    </a:cubicBezTo>
                    <a:cubicBezTo>
                      <a:pt x="8" y="2"/>
                      <a:pt x="6" y="0"/>
                      <a:pt x="4" y="0"/>
                    </a:cubicBezTo>
                    <a:close/>
                    <a:moveTo>
                      <a:pt x="4" y="4"/>
                    </a:moveTo>
                    <a:cubicBezTo>
                      <a:pt x="4" y="4"/>
                      <a:pt x="4" y="4"/>
                      <a:pt x="4" y="4"/>
                    </a:cubicBezTo>
                    <a:cubicBezTo>
                      <a:pt x="6" y="4"/>
                      <a:pt x="6" y="4"/>
                      <a:pt x="6"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8">
                <a:extLst>
                  <a:ext uri="{FF2B5EF4-FFF2-40B4-BE49-F238E27FC236}">
                    <a16:creationId xmlns:a16="http://schemas.microsoft.com/office/drawing/2014/main" id="{11824AA2-76ED-8E3E-DD22-C5B44964A78E}"/>
                  </a:ext>
                </a:extLst>
              </p:cNvPr>
              <p:cNvSpPr>
                <a:spLocks noEditPoints="1"/>
              </p:cNvSpPr>
              <p:nvPr/>
            </p:nvSpPr>
            <p:spPr bwMode="auto">
              <a:xfrm>
                <a:off x="5756276" y="1039813"/>
                <a:ext cx="530225" cy="638175"/>
              </a:xfrm>
              <a:custGeom>
                <a:avLst/>
                <a:gdLst>
                  <a:gd name="T0" fmla="*/ 78 w 80"/>
                  <a:gd name="T1" fmla="*/ 0 h 96"/>
                  <a:gd name="T2" fmla="*/ 2 w 80"/>
                  <a:gd name="T3" fmla="*/ 0 h 96"/>
                  <a:gd name="T4" fmla="*/ 0 w 80"/>
                  <a:gd name="T5" fmla="*/ 2 h 96"/>
                  <a:gd name="T6" fmla="*/ 0 w 80"/>
                  <a:gd name="T7" fmla="*/ 31 h 96"/>
                  <a:gd name="T8" fmla="*/ 39 w 80"/>
                  <a:gd name="T9" fmla="*/ 96 h 96"/>
                  <a:gd name="T10" fmla="*/ 40 w 80"/>
                  <a:gd name="T11" fmla="*/ 96 h 96"/>
                  <a:gd name="T12" fmla="*/ 41 w 80"/>
                  <a:gd name="T13" fmla="*/ 96 h 96"/>
                  <a:gd name="T14" fmla="*/ 80 w 80"/>
                  <a:gd name="T15" fmla="*/ 31 h 96"/>
                  <a:gd name="T16" fmla="*/ 80 w 80"/>
                  <a:gd name="T17" fmla="*/ 2 h 96"/>
                  <a:gd name="T18" fmla="*/ 78 w 80"/>
                  <a:gd name="T19" fmla="*/ 0 h 96"/>
                  <a:gd name="T20" fmla="*/ 76 w 80"/>
                  <a:gd name="T21" fmla="*/ 4 h 96"/>
                  <a:gd name="T22" fmla="*/ 76 w 80"/>
                  <a:gd name="T23" fmla="*/ 12 h 96"/>
                  <a:gd name="T24" fmla="*/ 4 w 80"/>
                  <a:gd name="T25" fmla="*/ 12 h 96"/>
                  <a:gd name="T26" fmla="*/ 4 w 80"/>
                  <a:gd name="T27" fmla="*/ 4 h 96"/>
                  <a:gd name="T28" fmla="*/ 76 w 80"/>
                  <a:gd name="T29" fmla="*/ 4 h 96"/>
                  <a:gd name="T30" fmla="*/ 40 w 80"/>
                  <a:gd name="T31" fmla="*/ 92 h 96"/>
                  <a:gd name="T32" fmla="*/ 4 w 80"/>
                  <a:gd name="T33" fmla="*/ 31 h 96"/>
                  <a:gd name="T34" fmla="*/ 4 w 80"/>
                  <a:gd name="T35" fmla="*/ 16 h 96"/>
                  <a:gd name="T36" fmla="*/ 76 w 80"/>
                  <a:gd name="T37" fmla="*/ 16 h 96"/>
                  <a:gd name="T38" fmla="*/ 76 w 80"/>
                  <a:gd name="T39" fmla="*/ 31 h 96"/>
                  <a:gd name="T40" fmla="*/ 40 w 80"/>
                  <a:gd name="T4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96">
                    <a:moveTo>
                      <a:pt x="78" y="0"/>
                    </a:moveTo>
                    <a:cubicBezTo>
                      <a:pt x="2" y="0"/>
                      <a:pt x="2" y="0"/>
                      <a:pt x="2" y="0"/>
                    </a:cubicBezTo>
                    <a:cubicBezTo>
                      <a:pt x="1" y="0"/>
                      <a:pt x="0" y="1"/>
                      <a:pt x="0" y="2"/>
                    </a:cubicBezTo>
                    <a:cubicBezTo>
                      <a:pt x="0" y="31"/>
                      <a:pt x="0" y="31"/>
                      <a:pt x="0" y="31"/>
                    </a:cubicBezTo>
                    <a:cubicBezTo>
                      <a:pt x="0" y="58"/>
                      <a:pt x="15" y="83"/>
                      <a:pt x="39" y="96"/>
                    </a:cubicBezTo>
                    <a:cubicBezTo>
                      <a:pt x="39" y="96"/>
                      <a:pt x="40" y="96"/>
                      <a:pt x="40" y="96"/>
                    </a:cubicBezTo>
                    <a:cubicBezTo>
                      <a:pt x="40" y="96"/>
                      <a:pt x="41" y="96"/>
                      <a:pt x="41" y="96"/>
                    </a:cubicBezTo>
                    <a:cubicBezTo>
                      <a:pt x="65" y="83"/>
                      <a:pt x="80" y="58"/>
                      <a:pt x="80" y="31"/>
                    </a:cubicBezTo>
                    <a:cubicBezTo>
                      <a:pt x="80" y="2"/>
                      <a:pt x="80" y="2"/>
                      <a:pt x="80" y="2"/>
                    </a:cubicBezTo>
                    <a:cubicBezTo>
                      <a:pt x="80" y="1"/>
                      <a:pt x="79" y="0"/>
                      <a:pt x="78" y="0"/>
                    </a:cubicBezTo>
                    <a:close/>
                    <a:moveTo>
                      <a:pt x="76" y="4"/>
                    </a:moveTo>
                    <a:cubicBezTo>
                      <a:pt x="76" y="12"/>
                      <a:pt x="76" y="12"/>
                      <a:pt x="76" y="12"/>
                    </a:cubicBezTo>
                    <a:cubicBezTo>
                      <a:pt x="4" y="12"/>
                      <a:pt x="4" y="12"/>
                      <a:pt x="4" y="12"/>
                    </a:cubicBezTo>
                    <a:cubicBezTo>
                      <a:pt x="4" y="4"/>
                      <a:pt x="4" y="4"/>
                      <a:pt x="4" y="4"/>
                    </a:cubicBezTo>
                    <a:lnTo>
                      <a:pt x="76" y="4"/>
                    </a:lnTo>
                    <a:close/>
                    <a:moveTo>
                      <a:pt x="40" y="92"/>
                    </a:moveTo>
                    <a:cubicBezTo>
                      <a:pt x="18" y="80"/>
                      <a:pt x="4" y="56"/>
                      <a:pt x="4" y="31"/>
                    </a:cubicBezTo>
                    <a:cubicBezTo>
                      <a:pt x="4" y="16"/>
                      <a:pt x="4" y="16"/>
                      <a:pt x="4" y="16"/>
                    </a:cubicBezTo>
                    <a:cubicBezTo>
                      <a:pt x="76" y="16"/>
                      <a:pt x="76" y="16"/>
                      <a:pt x="76" y="16"/>
                    </a:cubicBezTo>
                    <a:cubicBezTo>
                      <a:pt x="76" y="31"/>
                      <a:pt x="76" y="31"/>
                      <a:pt x="76" y="31"/>
                    </a:cubicBezTo>
                    <a:cubicBezTo>
                      <a:pt x="76" y="56"/>
                      <a:pt x="62" y="80"/>
                      <a:pt x="4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1">
            <a:extLst>
              <a:ext uri="{FF2B5EF4-FFF2-40B4-BE49-F238E27FC236}">
                <a16:creationId xmlns:a16="http://schemas.microsoft.com/office/drawing/2014/main" id="{490F1CE0-CD9C-4FCB-56D8-A154DAF3BDA4}"/>
              </a:ext>
            </a:extLst>
          </p:cNvPr>
          <p:cNvGrpSpPr/>
          <p:nvPr/>
        </p:nvGrpSpPr>
        <p:grpSpPr>
          <a:xfrm>
            <a:off x="596907" y="2919286"/>
            <a:ext cx="3119983" cy="400806"/>
            <a:chOff x="596907" y="2919286"/>
            <a:chExt cx="3119983" cy="400806"/>
          </a:xfrm>
        </p:grpSpPr>
        <p:sp>
          <p:nvSpPr>
            <p:cNvPr id="49" name="TextBox 48">
              <a:extLst>
                <a:ext uri="{FF2B5EF4-FFF2-40B4-BE49-F238E27FC236}">
                  <a16:creationId xmlns:a16="http://schemas.microsoft.com/office/drawing/2014/main" id="{7B368D78-8291-87F0-D30C-16D0625A5289}"/>
                </a:ext>
              </a:extLst>
            </p:cNvPr>
            <p:cNvSpPr txBox="1"/>
            <p:nvPr/>
          </p:nvSpPr>
          <p:spPr>
            <a:xfrm>
              <a:off x="1157245" y="2965801"/>
              <a:ext cx="25596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F6D"/>
                  </a:solidFill>
                  <a:effectLst/>
                  <a:uLnTx/>
                  <a:uFillTx/>
                  <a:latin typeface="Source Sans Pro"/>
                  <a:ea typeface="+mn-ea"/>
                  <a:cs typeface="+mn-cs"/>
                </a:rPr>
                <a:t>Improve the user experience</a:t>
              </a:r>
            </a:p>
          </p:txBody>
        </p:sp>
        <p:grpSp>
          <p:nvGrpSpPr>
            <p:cNvPr id="63" name="Group 71">
              <a:extLst>
                <a:ext uri="{FF2B5EF4-FFF2-40B4-BE49-F238E27FC236}">
                  <a16:creationId xmlns:a16="http://schemas.microsoft.com/office/drawing/2014/main" id="{73748A73-6212-1B58-F9F1-063DABAD57C5}"/>
                </a:ext>
              </a:extLst>
            </p:cNvPr>
            <p:cNvGrpSpPr>
              <a:grpSpLocks noChangeAspect="1"/>
            </p:cNvGrpSpPr>
            <p:nvPr/>
          </p:nvGrpSpPr>
          <p:grpSpPr bwMode="auto">
            <a:xfrm>
              <a:off x="596907" y="2919286"/>
              <a:ext cx="399866" cy="400806"/>
              <a:chOff x="350" y="1719"/>
              <a:chExt cx="426" cy="427"/>
            </a:xfrm>
            <a:solidFill>
              <a:schemeClr val="tx1"/>
            </a:solidFill>
          </p:grpSpPr>
          <p:sp>
            <p:nvSpPr>
              <p:cNvPr id="65" name="Freeform 72">
                <a:extLst>
                  <a:ext uri="{FF2B5EF4-FFF2-40B4-BE49-F238E27FC236}">
                    <a16:creationId xmlns:a16="http://schemas.microsoft.com/office/drawing/2014/main" id="{6D83CB52-4CE9-2906-8570-641508C00B6E}"/>
                  </a:ext>
                </a:extLst>
              </p:cNvPr>
              <p:cNvSpPr>
                <a:spLocks noEditPoints="1"/>
              </p:cNvSpPr>
              <p:nvPr/>
            </p:nvSpPr>
            <p:spPr bwMode="auto">
              <a:xfrm>
                <a:off x="350" y="1719"/>
                <a:ext cx="426" cy="427"/>
              </a:xfrm>
              <a:custGeom>
                <a:avLst/>
                <a:gdLst>
                  <a:gd name="T0" fmla="*/ 258 w 288"/>
                  <a:gd name="T1" fmla="*/ 288 h 288"/>
                  <a:gd name="T2" fmla="*/ 30 w 288"/>
                  <a:gd name="T3" fmla="*/ 288 h 288"/>
                  <a:gd name="T4" fmla="*/ 0 w 288"/>
                  <a:gd name="T5" fmla="*/ 258 h 288"/>
                  <a:gd name="T6" fmla="*/ 0 w 288"/>
                  <a:gd name="T7" fmla="*/ 30 h 288"/>
                  <a:gd name="T8" fmla="*/ 30 w 288"/>
                  <a:gd name="T9" fmla="*/ 0 h 288"/>
                  <a:gd name="T10" fmla="*/ 258 w 288"/>
                  <a:gd name="T11" fmla="*/ 0 h 288"/>
                  <a:gd name="T12" fmla="*/ 288 w 288"/>
                  <a:gd name="T13" fmla="*/ 30 h 288"/>
                  <a:gd name="T14" fmla="*/ 288 w 288"/>
                  <a:gd name="T15" fmla="*/ 258 h 288"/>
                  <a:gd name="T16" fmla="*/ 258 w 288"/>
                  <a:gd name="T17" fmla="*/ 288 h 288"/>
                  <a:gd name="T18" fmla="*/ 30 w 288"/>
                  <a:gd name="T19" fmla="*/ 12 h 288"/>
                  <a:gd name="T20" fmla="*/ 12 w 288"/>
                  <a:gd name="T21" fmla="*/ 30 h 288"/>
                  <a:gd name="T22" fmla="*/ 12 w 288"/>
                  <a:gd name="T23" fmla="*/ 258 h 288"/>
                  <a:gd name="T24" fmla="*/ 30 w 288"/>
                  <a:gd name="T25" fmla="*/ 276 h 288"/>
                  <a:gd name="T26" fmla="*/ 258 w 288"/>
                  <a:gd name="T27" fmla="*/ 276 h 288"/>
                  <a:gd name="T28" fmla="*/ 276 w 288"/>
                  <a:gd name="T29" fmla="*/ 258 h 288"/>
                  <a:gd name="T30" fmla="*/ 276 w 288"/>
                  <a:gd name="T31" fmla="*/ 30 h 288"/>
                  <a:gd name="T32" fmla="*/ 258 w 288"/>
                  <a:gd name="T33" fmla="*/ 12 h 288"/>
                  <a:gd name="T34" fmla="*/ 30 w 288"/>
                  <a:gd name="T35"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258" y="288"/>
                    </a:moveTo>
                    <a:cubicBezTo>
                      <a:pt x="30" y="288"/>
                      <a:pt x="30" y="288"/>
                      <a:pt x="30" y="288"/>
                    </a:cubicBezTo>
                    <a:cubicBezTo>
                      <a:pt x="14" y="288"/>
                      <a:pt x="0" y="274"/>
                      <a:pt x="0" y="258"/>
                    </a:cubicBezTo>
                    <a:cubicBezTo>
                      <a:pt x="0" y="30"/>
                      <a:pt x="0" y="30"/>
                      <a:pt x="0" y="30"/>
                    </a:cubicBezTo>
                    <a:cubicBezTo>
                      <a:pt x="0" y="13"/>
                      <a:pt x="14" y="0"/>
                      <a:pt x="30" y="0"/>
                    </a:cubicBezTo>
                    <a:cubicBezTo>
                      <a:pt x="258" y="0"/>
                      <a:pt x="258" y="0"/>
                      <a:pt x="258" y="0"/>
                    </a:cubicBezTo>
                    <a:cubicBezTo>
                      <a:pt x="275" y="0"/>
                      <a:pt x="288" y="13"/>
                      <a:pt x="288" y="30"/>
                    </a:cubicBezTo>
                    <a:cubicBezTo>
                      <a:pt x="288" y="258"/>
                      <a:pt x="288" y="258"/>
                      <a:pt x="288" y="258"/>
                    </a:cubicBezTo>
                    <a:cubicBezTo>
                      <a:pt x="288" y="274"/>
                      <a:pt x="275" y="288"/>
                      <a:pt x="258" y="288"/>
                    </a:cubicBezTo>
                    <a:close/>
                    <a:moveTo>
                      <a:pt x="30" y="12"/>
                    </a:moveTo>
                    <a:cubicBezTo>
                      <a:pt x="20" y="12"/>
                      <a:pt x="12" y="20"/>
                      <a:pt x="12" y="30"/>
                    </a:cubicBezTo>
                    <a:cubicBezTo>
                      <a:pt x="12" y="258"/>
                      <a:pt x="12" y="258"/>
                      <a:pt x="12" y="258"/>
                    </a:cubicBezTo>
                    <a:cubicBezTo>
                      <a:pt x="12" y="268"/>
                      <a:pt x="20" y="276"/>
                      <a:pt x="30" y="276"/>
                    </a:cubicBezTo>
                    <a:cubicBezTo>
                      <a:pt x="258" y="276"/>
                      <a:pt x="258" y="276"/>
                      <a:pt x="258" y="276"/>
                    </a:cubicBezTo>
                    <a:cubicBezTo>
                      <a:pt x="268" y="276"/>
                      <a:pt x="276" y="268"/>
                      <a:pt x="276" y="258"/>
                    </a:cubicBezTo>
                    <a:cubicBezTo>
                      <a:pt x="276" y="30"/>
                      <a:pt x="276" y="30"/>
                      <a:pt x="276" y="30"/>
                    </a:cubicBezTo>
                    <a:cubicBezTo>
                      <a:pt x="276" y="20"/>
                      <a:pt x="268" y="12"/>
                      <a:pt x="258" y="12"/>
                    </a:cubicBezTo>
                    <a:lnTo>
                      <a:pt x="3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73">
                <a:extLst>
                  <a:ext uri="{FF2B5EF4-FFF2-40B4-BE49-F238E27FC236}">
                    <a16:creationId xmlns:a16="http://schemas.microsoft.com/office/drawing/2014/main" id="{1D5DDE6F-D0D9-9C0F-E785-F1FCBCADDB15}"/>
                  </a:ext>
                </a:extLst>
              </p:cNvPr>
              <p:cNvSpPr>
                <a:spLocks/>
              </p:cNvSpPr>
              <p:nvPr/>
            </p:nvSpPr>
            <p:spPr bwMode="auto">
              <a:xfrm>
                <a:off x="350" y="1808"/>
                <a:ext cx="426"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74">
                <a:extLst>
                  <a:ext uri="{FF2B5EF4-FFF2-40B4-BE49-F238E27FC236}">
                    <a16:creationId xmlns:a16="http://schemas.microsoft.com/office/drawing/2014/main" id="{9FDF4920-9E57-B4B7-6159-1B1C87343344}"/>
                  </a:ext>
                </a:extLst>
              </p:cNvPr>
              <p:cNvSpPr>
                <a:spLocks noEditPoints="1"/>
              </p:cNvSpPr>
              <p:nvPr/>
            </p:nvSpPr>
            <p:spPr bwMode="auto">
              <a:xfrm>
                <a:off x="581" y="1861"/>
                <a:ext cx="142" cy="107"/>
              </a:xfrm>
              <a:custGeom>
                <a:avLst/>
                <a:gdLst>
                  <a:gd name="T0" fmla="*/ 90 w 96"/>
                  <a:gd name="T1" fmla="*/ 72 h 72"/>
                  <a:gd name="T2" fmla="*/ 6 w 96"/>
                  <a:gd name="T3" fmla="*/ 72 h 72"/>
                  <a:gd name="T4" fmla="*/ 0 w 96"/>
                  <a:gd name="T5" fmla="*/ 66 h 72"/>
                  <a:gd name="T6" fmla="*/ 0 w 96"/>
                  <a:gd name="T7" fmla="*/ 6 h 72"/>
                  <a:gd name="T8" fmla="*/ 6 w 96"/>
                  <a:gd name="T9" fmla="*/ 0 h 72"/>
                  <a:gd name="T10" fmla="*/ 90 w 96"/>
                  <a:gd name="T11" fmla="*/ 0 h 72"/>
                  <a:gd name="T12" fmla="*/ 96 w 96"/>
                  <a:gd name="T13" fmla="*/ 6 h 72"/>
                  <a:gd name="T14" fmla="*/ 96 w 96"/>
                  <a:gd name="T15" fmla="*/ 66 h 72"/>
                  <a:gd name="T16" fmla="*/ 90 w 96"/>
                  <a:gd name="T17" fmla="*/ 72 h 72"/>
                  <a:gd name="T18" fmla="*/ 12 w 96"/>
                  <a:gd name="T19" fmla="*/ 60 h 72"/>
                  <a:gd name="T20" fmla="*/ 84 w 96"/>
                  <a:gd name="T21" fmla="*/ 60 h 72"/>
                  <a:gd name="T22" fmla="*/ 84 w 96"/>
                  <a:gd name="T23" fmla="*/ 12 h 72"/>
                  <a:gd name="T24" fmla="*/ 12 w 96"/>
                  <a:gd name="T25" fmla="*/ 12 h 72"/>
                  <a:gd name="T26" fmla="*/ 12 w 96"/>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72">
                    <a:moveTo>
                      <a:pt x="90" y="72"/>
                    </a:moveTo>
                    <a:cubicBezTo>
                      <a:pt x="6" y="72"/>
                      <a:pt x="6" y="72"/>
                      <a:pt x="6" y="72"/>
                    </a:cubicBezTo>
                    <a:cubicBezTo>
                      <a:pt x="3" y="72"/>
                      <a:pt x="0" y="69"/>
                      <a:pt x="0" y="66"/>
                    </a:cubicBezTo>
                    <a:cubicBezTo>
                      <a:pt x="0" y="6"/>
                      <a:pt x="0" y="6"/>
                      <a:pt x="0" y="6"/>
                    </a:cubicBezTo>
                    <a:cubicBezTo>
                      <a:pt x="0" y="3"/>
                      <a:pt x="3" y="0"/>
                      <a:pt x="6" y="0"/>
                    </a:cubicBezTo>
                    <a:cubicBezTo>
                      <a:pt x="90" y="0"/>
                      <a:pt x="90" y="0"/>
                      <a:pt x="90" y="0"/>
                    </a:cubicBezTo>
                    <a:cubicBezTo>
                      <a:pt x="94" y="0"/>
                      <a:pt x="96" y="3"/>
                      <a:pt x="96" y="6"/>
                    </a:cubicBezTo>
                    <a:cubicBezTo>
                      <a:pt x="96" y="66"/>
                      <a:pt x="96" y="66"/>
                      <a:pt x="96" y="66"/>
                    </a:cubicBezTo>
                    <a:cubicBezTo>
                      <a:pt x="96" y="69"/>
                      <a:pt x="94" y="72"/>
                      <a:pt x="90" y="72"/>
                    </a:cubicBezTo>
                    <a:close/>
                    <a:moveTo>
                      <a:pt x="12" y="60"/>
                    </a:moveTo>
                    <a:cubicBezTo>
                      <a:pt x="84" y="60"/>
                      <a:pt x="84" y="60"/>
                      <a:pt x="84" y="60"/>
                    </a:cubicBezTo>
                    <a:cubicBezTo>
                      <a:pt x="84" y="12"/>
                      <a:pt x="84" y="12"/>
                      <a:pt x="84" y="12"/>
                    </a:cubicBezTo>
                    <a:cubicBezTo>
                      <a:pt x="12" y="12"/>
                      <a:pt x="12" y="12"/>
                      <a:pt x="12" y="12"/>
                    </a:cubicBez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75">
                <a:extLst>
                  <a:ext uri="{FF2B5EF4-FFF2-40B4-BE49-F238E27FC236}">
                    <a16:creationId xmlns:a16="http://schemas.microsoft.com/office/drawing/2014/main" id="{3406480A-F7B5-E74F-097A-7718DF874917}"/>
                  </a:ext>
                </a:extLst>
              </p:cNvPr>
              <p:cNvSpPr>
                <a:spLocks noEditPoints="1"/>
              </p:cNvSpPr>
              <p:nvPr/>
            </p:nvSpPr>
            <p:spPr bwMode="auto">
              <a:xfrm>
                <a:off x="581" y="1986"/>
                <a:ext cx="142" cy="106"/>
              </a:xfrm>
              <a:custGeom>
                <a:avLst/>
                <a:gdLst>
                  <a:gd name="T0" fmla="*/ 90 w 96"/>
                  <a:gd name="T1" fmla="*/ 72 h 72"/>
                  <a:gd name="T2" fmla="*/ 6 w 96"/>
                  <a:gd name="T3" fmla="*/ 72 h 72"/>
                  <a:gd name="T4" fmla="*/ 0 w 96"/>
                  <a:gd name="T5" fmla="*/ 66 h 72"/>
                  <a:gd name="T6" fmla="*/ 0 w 96"/>
                  <a:gd name="T7" fmla="*/ 6 h 72"/>
                  <a:gd name="T8" fmla="*/ 6 w 96"/>
                  <a:gd name="T9" fmla="*/ 0 h 72"/>
                  <a:gd name="T10" fmla="*/ 90 w 96"/>
                  <a:gd name="T11" fmla="*/ 0 h 72"/>
                  <a:gd name="T12" fmla="*/ 96 w 96"/>
                  <a:gd name="T13" fmla="*/ 6 h 72"/>
                  <a:gd name="T14" fmla="*/ 96 w 96"/>
                  <a:gd name="T15" fmla="*/ 66 h 72"/>
                  <a:gd name="T16" fmla="*/ 90 w 96"/>
                  <a:gd name="T17" fmla="*/ 72 h 72"/>
                  <a:gd name="T18" fmla="*/ 12 w 96"/>
                  <a:gd name="T19" fmla="*/ 60 h 72"/>
                  <a:gd name="T20" fmla="*/ 84 w 96"/>
                  <a:gd name="T21" fmla="*/ 60 h 72"/>
                  <a:gd name="T22" fmla="*/ 84 w 96"/>
                  <a:gd name="T23" fmla="*/ 12 h 72"/>
                  <a:gd name="T24" fmla="*/ 12 w 96"/>
                  <a:gd name="T25" fmla="*/ 12 h 72"/>
                  <a:gd name="T26" fmla="*/ 12 w 96"/>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72">
                    <a:moveTo>
                      <a:pt x="90" y="72"/>
                    </a:moveTo>
                    <a:cubicBezTo>
                      <a:pt x="6" y="72"/>
                      <a:pt x="6" y="72"/>
                      <a:pt x="6" y="72"/>
                    </a:cubicBezTo>
                    <a:cubicBezTo>
                      <a:pt x="3" y="72"/>
                      <a:pt x="0" y="69"/>
                      <a:pt x="0" y="66"/>
                    </a:cubicBezTo>
                    <a:cubicBezTo>
                      <a:pt x="0" y="6"/>
                      <a:pt x="0" y="6"/>
                      <a:pt x="0" y="6"/>
                    </a:cubicBezTo>
                    <a:cubicBezTo>
                      <a:pt x="0" y="3"/>
                      <a:pt x="3" y="0"/>
                      <a:pt x="6" y="0"/>
                    </a:cubicBezTo>
                    <a:cubicBezTo>
                      <a:pt x="90" y="0"/>
                      <a:pt x="90" y="0"/>
                      <a:pt x="90" y="0"/>
                    </a:cubicBezTo>
                    <a:cubicBezTo>
                      <a:pt x="94" y="0"/>
                      <a:pt x="96" y="3"/>
                      <a:pt x="96" y="6"/>
                    </a:cubicBezTo>
                    <a:cubicBezTo>
                      <a:pt x="96" y="66"/>
                      <a:pt x="96" y="66"/>
                      <a:pt x="96" y="66"/>
                    </a:cubicBezTo>
                    <a:cubicBezTo>
                      <a:pt x="96" y="69"/>
                      <a:pt x="94" y="72"/>
                      <a:pt x="90" y="72"/>
                    </a:cubicBezTo>
                    <a:close/>
                    <a:moveTo>
                      <a:pt x="12" y="60"/>
                    </a:moveTo>
                    <a:cubicBezTo>
                      <a:pt x="84" y="60"/>
                      <a:pt x="84" y="60"/>
                      <a:pt x="84" y="60"/>
                    </a:cubicBezTo>
                    <a:cubicBezTo>
                      <a:pt x="84" y="12"/>
                      <a:pt x="84" y="12"/>
                      <a:pt x="84" y="12"/>
                    </a:cubicBezTo>
                    <a:cubicBezTo>
                      <a:pt x="12" y="12"/>
                      <a:pt x="12" y="12"/>
                      <a:pt x="12" y="12"/>
                    </a:cubicBez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76">
                <a:extLst>
                  <a:ext uri="{FF2B5EF4-FFF2-40B4-BE49-F238E27FC236}">
                    <a16:creationId xmlns:a16="http://schemas.microsoft.com/office/drawing/2014/main" id="{A51B8347-0E8E-D696-8D7B-C5DA051731FB}"/>
                  </a:ext>
                </a:extLst>
              </p:cNvPr>
              <p:cNvSpPr>
                <a:spLocks noEditPoints="1"/>
              </p:cNvSpPr>
              <p:nvPr/>
            </p:nvSpPr>
            <p:spPr bwMode="auto">
              <a:xfrm>
                <a:off x="403" y="1861"/>
                <a:ext cx="142" cy="160"/>
              </a:xfrm>
              <a:custGeom>
                <a:avLst/>
                <a:gdLst>
                  <a:gd name="T0" fmla="*/ 90 w 96"/>
                  <a:gd name="T1" fmla="*/ 108 h 108"/>
                  <a:gd name="T2" fmla="*/ 6 w 96"/>
                  <a:gd name="T3" fmla="*/ 108 h 108"/>
                  <a:gd name="T4" fmla="*/ 0 w 96"/>
                  <a:gd name="T5" fmla="*/ 102 h 108"/>
                  <a:gd name="T6" fmla="*/ 0 w 96"/>
                  <a:gd name="T7" fmla="*/ 6 h 108"/>
                  <a:gd name="T8" fmla="*/ 6 w 96"/>
                  <a:gd name="T9" fmla="*/ 0 h 108"/>
                  <a:gd name="T10" fmla="*/ 90 w 96"/>
                  <a:gd name="T11" fmla="*/ 0 h 108"/>
                  <a:gd name="T12" fmla="*/ 96 w 96"/>
                  <a:gd name="T13" fmla="*/ 6 h 108"/>
                  <a:gd name="T14" fmla="*/ 96 w 96"/>
                  <a:gd name="T15" fmla="*/ 102 h 108"/>
                  <a:gd name="T16" fmla="*/ 90 w 96"/>
                  <a:gd name="T17" fmla="*/ 108 h 108"/>
                  <a:gd name="T18" fmla="*/ 12 w 96"/>
                  <a:gd name="T19" fmla="*/ 96 h 108"/>
                  <a:gd name="T20" fmla="*/ 84 w 96"/>
                  <a:gd name="T21" fmla="*/ 96 h 108"/>
                  <a:gd name="T22" fmla="*/ 84 w 96"/>
                  <a:gd name="T23" fmla="*/ 12 h 108"/>
                  <a:gd name="T24" fmla="*/ 12 w 96"/>
                  <a:gd name="T25" fmla="*/ 12 h 108"/>
                  <a:gd name="T26" fmla="*/ 12 w 96"/>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08">
                    <a:moveTo>
                      <a:pt x="90" y="108"/>
                    </a:moveTo>
                    <a:cubicBezTo>
                      <a:pt x="6" y="108"/>
                      <a:pt x="6" y="108"/>
                      <a:pt x="6" y="108"/>
                    </a:cubicBezTo>
                    <a:cubicBezTo>
                      <a:pt x="3" y="108"/>
                      <a:pt x="0" y="105"/>
                      <a:pt x="0" y="102"/>
                    </a:cubicBezTo>
                    <a:cubicBezTo>
                      <a:pt x="0" y="6"/>
                      <a:pt x="0" y="6"/>
                      <a:pt x="0" y="6"/>
                    </a:cubicBezTo>
                    <a:cubicBezTo>
                      <a:pt x="0" y="3"/>
                      <a:pt x="3" y="0"/>
                      <a:pt x="6" y="0"/>
                    </a:cubicBezTo>
                    <a:cubicBezTo>
                      <a:pt x="90" y="0"/>
                      <a:pt x="90" y="0"/>
                      <a:pt x="90" y="0"/>
                    </a:cubicBezTo>
                    <a:cubicBezTo>
                      <a:pt x="94" y="0"/>
                      <a:pt x="96" y="3"/>
                      <a:pt x="96" y="6"/>
                    </a:cubicBezTo>
                    <a:cubicBezTo>
                      <a:pt x="96" y="102"/>
                      <a:pt x="96" y="102"/>
                      <a:pt x="96" y="102"/>
                    </a:cubicBezTo>
                    <a:cubicBezTo>
                      <a:pt x="96" y="105"/>
                      <a:pt x="94" y="108"/>
                      <a:pt x="90" y="108"/>
                    </a:cubicBezTo>
                    <a:close/>
                    <a:moveTo>
                      <a:pt x="12" y="96"/>
                    </a:moveTo>
                    <a:cubicBezTo>
                      <a:pt x="84" y="96"/>
                      <a:pt x="84" y="96"/>
                      <a:pt x="84" y="96"/>
                    </a:cubicBezTo>
                    <a:cubicBezTo>
                      <a:pt x="84" y="12"/>
                      <a:pt x="84" y="12"/>
                      <a:pt x="84" y="12"/>
                    </a:cubicBezTo>
                    <a:cubicBezTo>
                      <a:pt x="12" y="12"/>
                      <a:pt x="12" y="12"/>
                      <a:pt x="12" y="12"/>
                    </a:cubicBezTo>
                    <a:lnTo>
                      <a:pt x="12"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77">
                <a:extLst>
                  <a:ext uri="{FF2B5EF4-FFF2-40B4-BE49-F238E27FC236}">
                    <a16:creationId xmlns:a16="http://schemas.microsoft.com/office/drawing/2014/main" id="{7FBC47DD-F32E-6ABF-5775-B9FC51824406}"/>
                  </a:ext>
                </a:extLst>
              </p:cNvPr>
              <p:cNvSpPr>
                <a:spLocks noEditPoints="1"/>
              </p:cNvSpPr>
              <p:nvPr/>
            </p:nvSpPr>
            <p:spPr bwMode="auto">
              <a:xfrm>
                <a:off x="439" y="1897"/>
                <a:ext cx="71"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8" y="12"/>
                      <a:pt x="12" y="17"/>
                      <a:pt x="12" y="24"/>
                    </a:cubicBezTo>
                    <a:cubicBezTo>
                      <a:pt x="12" y="30"/>
                      <a:pt x="18"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78">
                <a:extLst>
                  <a:ext uri="{FF2B5EF4-FFF2-40B4-BE49-F238E27FC236}">
                    <a16:creationId xmlns:a16="http://schemas.microsoft.com/office/drawing/2014/main" id="{B93137D2-226B-A974-67DB-B2371CB86402}"/>
                  </a:ext>
                </a:extLst>
              </p:cNvPr>
              <p:cNvSpPr>
                <a:spLocks noEditPoints="1"/>
              </p:cNvSpPr>
              <p:nvPr/>
            </p:nvSpPr>
            <p:spPr bwMode="auto">
              <a:xfrm>
                <a:off x="421" y="1950"/>
                <a:ext cx="106" cy="71"/>
              </a:xfrm>
              <a:custGeom>
                <a:avLst/>
                <a:gdLst>
                  <a:gd name="T0" fmla="*/ 66 w 72"/>
                  <a:gd name="T1" fmla="*/ 48 h 48"/>
                  <a:gd name="T2" fmla="*/ 6 w 72"/>
                  <a:gd name="T3" fmla="*/ 48 h 48"/>
                  <a:gd name="T4" fmla="*/ 0 w 72"/>
                  <a:gd name="T5" fmla="*/ 42 h 48"/>
                  <a:gd name="T6" fmla="*/ 36 w 72"/>
                  <a:gd name="T7" fmla="*/ 0 h 48"/>
                  <a:gd name="T8" fmla="*/ 72 w 72"/>
                  <a:gd name="T9" fmla="*/ 42 h 48"/>
                  <a:gd name="T10" fmla="*/ 66 w 72"/>
                  <a:gd name="T11" fmla="*/ 48 h 48"/>
                  <a:gd name="T12" fmla="*/ 13 w 72"/>
                  <a:gd name="T13" fmla="*/ 36 h 48"/>
                  <a:gd name="T14" fmla="*/ 60 w 72"/>
                  <a:gd name="T15" fmla="*/ 36 h 48"/>
                  <a:gd name="T16" fmla="*/ 36 w 72"/>
                  <a:gd name="T17" fmla="*/ 12 h 48"/>
                  <a:gd name="T18" fmla="*/ 13 w 72"/>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48">
                    <a:moveTo>
                      <a:pt x="66" y="48"/>
                    </a:moveTo>
                    <a:cubicBezTo>
                      <a:pt x="6" y="48"/>
                      <a:pt x="6" y="48"/>
                      <a:pt x="6" y="48"/>
                    </a:cubicBezTo>
                    <a:cubicBezTo>
                      <a:pt x="3" y="48"/>
                      <a:pt x="0" y="45"/>
                      <a:pt x="0" y="42"/>
                    </a:cubicBezTo>
                    <a:cubicBezTo>
                      <a:pt x="0" y="19"/>
                      <a:pt x="16" y="0"/>
                      <a:pt x="36" y="0"/>
                    </a:cubicBezTo>
                    <a:cubicBezTo>
                      <a:pt x="56" y="0"/>
                      <a:pt x="72" y="19"/>
                      <a:pt x="72" y="42"/>
                    </a:cubicBezTo>
                    <a:cubicBezTo>
                      <a:pt x="72" y="45"/>
                      <a:pt x="70" y="48"/>
                      <a:pt x="66" y="48"/>
                    </a:cubicBezTo>
                    <a:close/>
                    <a:moveTo>
                      <a:pt x="13" y="36"/>
                    </a:moveTo>
                    <a:cubicBezTo>
                      <a:pt x="60" y="36"/>
                      <a:pt x="60" y="36"/>
                      <a:pt x="60" y="36"/>
                    </a:cubicBezTo>
                    <a:cubicBezTo>
                      <a:pt x="58" y="22"/>
                      <a:pt x="48" y="12"/>
                      <a:pt x="36" y="12"/>
                    </a:cubicBezTo>
                    <a:cubicBezTo>
                      <a:pt x="25" y="12"/>
                      <a:pt x="15" y="22"/>
                      <a:pt x="1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79">
                <a:extLst>
                  <a:ext uri="{FF2B5EF4-FFF2-40B4-BE49-F238E27FC236}">
                    <a16:creationId xmlns:a16="http://schemas.microsoft.com/office/drawing/2014/main" id="{A1A3C4E2-2DBE-B773-7040-0E5C883A5D91}"/>
                  </a:ext>
                </a:extLst>
              </p:cNvPr>
              <p:cNvSpPr>
                <a:spLocks/>
              </p:cNvSpPr>
              <p:nvPr/>
            </p:nvSpPr>
            <p:spPr bwMode="auto">
              <a:xfrm>
                <a:off x="412" y="2039"/>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80">
                <a:extLst>
                  <a:ext uri="{FF2B5EF4-FFF2-40B4-BE49-F238E27FC236}">
                    <a16:creationId xmlns:a16="http://schemas.microsoft.com/office/drawing/2014/main" id="{7CE6A109-C2BC-3C8E-9F4B-68D97F70365F}"/>
                  </a:ext>
                </a:extLst>
              </p:cNvPr>
              <p:cNvSpPr>
                <a:spLocks/>
              </p:cNvSpPr>
              <p:nvPr/>
            </p:nvSpPr>
            <p:spPr bwMode="auto">
              <a:xfrm>
                <a:off x="412" y="2075"/>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81">
                <a:extLst>
                  <a:ext uri="{FF2B5EF4-FFF2-40B4-BE49-F238E27FC236}">
                    <a16:creationId xmlns:a16="http://schemas.microsoft.com/office/drawing/2014/main" id="{16E4B90C-6E7A-8EAB-C6EB-4184F4727619}"/>
                  </a:ext>
                </a:extLst>
              </p:cNvPr>
              <p:cNvSpPr>
                <a:spLocks noEditPoints="1"/>
              </p:cNvSpPr>
              <p:nvPr/>
            </p:nvSpPr>
            <p:spPr bwMode="auto">
              <a:xfrm>
                <a:off x="403" y="1755"/>
                <a:ext cx="36" cy="3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82">
                <a:extLst>
                  <a:ext uri="{FF2B5EF4-FFF2-40B4-BE49-F238E27FC236}">
                    <a16:creationId xmlns:a16="http://schemas.microsoft.com/office/drawing/2014/main" id="{172813E9-A785-6EF5-9245-32BE92B30B60}"/>
                  </a:ext>
                </a:extLst>
              </p:cNvPr>
              <p:cNvSpPr>
                <a:spLocks noEditPoints="1"/>
              </p:cNvSpPr>
              <p:nvPr/>
            </p:nvSpPr>
            <p:spPr bwMode="auto">
              <a:xfrm>
                <a:off x="456" y="1755"/>
                <a:ext cx="36" cy="3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83">
                <a:extLst>
                  <a:ext uri="{FF2B5EF4-FFF2-40B4-BE49-F238E27FC236}">
                    <a16:creationId xmlns:a16="http://schemas.microsoft.com/office/drawing/2014/main" id="{AEB465E9-3CDA-0437-F694-3EAB2D93C3BF}"/>
                  </a:ext>
                </a:extLst>
              </p:cNvPr>
              <p:cNvSpPr>
                <a:spLocks noEditPoints="1"/>
              </p:cNvSpPr>
              <p:nvPr/>
            </p:nvSpPr>
            <p:spPr bwMode="auto">
              <a:xfrm>
                <a:off x="510" y="1755"/>
                <a:ext cx="35" cy="3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3" name="Group 2">
            <a:extLst>
              <a:ext uri="{FF2B5EF4-FFF2-40B4-BE49-F238E27FC236}">
                <a16:creationId xmlns:a16="http://schemas.microsoft.com/office/drawing/2014/main" id="{C36B7F3A-BDCE-6D57-8BC8-AE0C9AA5B345}"/>
              </a:ext>
            </a:extLst>
          </p:cNvPr>
          <p:cNvGrpSpPr/>
          <p:nvPr/>
        </p:nvGrpSpPr>
        <p:grpSpPr>
          <a:xfrm>
            <a:off x="646303" y="3599709"/>
            <a:ext cx="3070587" cy="523220"/>
            <a:chOff x="646303" y="3591477"/>
            <a:chExt cx="3070587" cy="523220"/>
          </a:xfrm>
        </p:grpSpPr>
        <p:sp>
          <p:nvSpPr>
            <p:cNvPr id="103" name="TextBox 102">
              <a:extLst>
                <a:ext uri="{FF2B5EF4-FFF2-40B4-BE49-F238E27FC236}">
                  <a16:creationId xmlns:a16="http://schemas.microsoft.com/office/drawing/2014/main" id="{255ACC92-FEFC-BB40-A999-3E0FCC17FF56}"/>
                </a:ext>
              </a:extLst>
            </p:cNvPr>
            <p:cNvSpPr txBox="1"/>
            <p:nvPr/>
          </p:nvSpPr>
          <p:spPr>
            <a:xfrm>
              <a:off x="1157245" y="3591477"/>
              <a:ext cx="25596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F6D"/>
                  </a:solidFill>
                  <a:effectLst/>
                  <a:uLnTx/>
                  <a:uFillTx/>
                  <a:latin typeface="Source Sans Pro"/>
                  <a:ea typeface="+mn-ea"/>
                  <a:cs typeface="+mn-cs"/>
                </a:rPr>
                <a:t>Reduce the pressure of the application process on students</a:t>
              </a:r>
            </a:p>
          </p:txBody>
        </p:sp>
        <p:grpSp>
          <p:nvGrpSpPr>
            <p:cNvPr id="82" name="Group 78">
              <a:extLst>
                <a:ext uri="{FF2B5EF4-FFF2-40B4-BE49-F238E27FC236}">
                  <a16:creationId xmlns:a16="http://schemas.microsoft.com/office/drawing/2014/main" id="{32FB476C-B031-4EDE-240C-7CD26FFAB1AB}"/>
                </a:ext>
              </a:extLst>
            </p:cNvPr>
            <p:cNvGrpSpPr>
              <a:grpSpLocks noChangeAspect="1"/>
            </p:cNvGrpSpPr>
            <p:nvPr/>
          </p:nvGrpSpPr>
          <p:grpSpPr bwMode="auto">
            <a:xfrm>
              <a:off x="646303" y="3652685"/>
              <a:ext cx="301074" cy="400805"/>
              <a:chOff x="5561" y="440"/>
              <a:chExt cx="320" cy="426"/>
            </a:xfrm>
            <a:solidFill>
              <a:schemeClr val="tx1"/>
            </a:solidFill>
          </p:grpSpPr>
          <p:sp>
            <p:nvSpPr>
              <p:cNvPr id="83" name="Freeform 79">
                <a:extLst>
                  <a:ext uri="{FF2B5EF4-FFF2-40B4-BE49-F238E27FC236}">
                    <a16:creationId xmlns:a16="http://schemas.microsoft.com/office/drawing/2014/main" id="{5185889D-E6DF-7F86-5065-D117BE640F24}"/>
                  </a:ext>
                </a:extLst>
              </p:cNvPr>
              <p:cNvSpPr>
                <a:spLocks noEditPoints="1"/>
              </p:cNvSpPr>
              <p:nvPr/>
            </p:nvSpPr>
            <p:spPr bwMode="auto">
              <a:xfrm>
                <a:off x="5561" y="440"/>
                <a:ext cx="320" cy="426"/>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2 w 216"/>
                  <a:gd name="T13" fmla="*/ 2 h 288"/>
                  <a:gd name="T14" fmla="*/ 214 w 216"/>
                  <a:gd name="T15" fmla="*/ 74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1 h 288"/>
                  <a:gd name="T28" fmla="*/ 136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3" y="288"/>
                      <a:pt x="0" y="286"/>
                      <a:pt x="0" y="282"/>
                    </a:cubicBezTo>
                    <a:cubicBezTo>
                      <a:pt x="0" y="6"/>
                      <a:pt x="0" y="6"/>
                      <a:pt x="0" y="6"/>
                    </a:cubicBezTo>
                    <a:cubicBezTo>
                      <a:pt x="0" y="3"/>
                      <a:pt x="3" y="0"/>
                      <a:pt x="6" y="0"/>
                    </a:cubicBezTo>
                    <a:cubicBezTo>
                      <a:pt x="138" y="0"/>
                      <a:pt x="138" y="0"/>
                      <a:pt x="138" y="0"/>
                    </a:cubicBezTo>
                    <a:cubicBezTo>
                      <a:pt x="140" y="0"/>
                      <a:pt x="141" y="1"/>
                      <a:pt x="142" y="2"/>
                    </a:cubicBezTo>
                    <a:cubicBezTo>
                      <a:pt x="214" y="74"/>
                      <a:pt x="214" y="74"/>
                      <a:pt x="214" y="74"/>
                    </a:cubicBezTo>
                    <a:cubicBezTo>
                      <a:pt x="216" y="75"/>
                      <a:pt x="216" y="77"/>
                      <a:pt x="216" y="78"/>
                    </a:cubicBezTo>
                    <a:cubicBezTo>
                      <a:pt x="216" y="282"/>
                      <a:pt x="216" y="282"/>
                      <a:pt x="216" y="282"/>
                    </a:cubicBezTo>
                    <a:cubicBezTo>
                      <a:pt x="216" y="286"/>
                      <a:pt x="214" y="288"/>
                      <a:pt x="210" y="288"/>
                    </a:cubicBezTo>
                    <a:close/>
                    <a:moveTo>
                      <a:pt x="12" y="276"/>
                    </a:moveTo>
                    <a:cubicBezTo>
                      <a:pt x="204" y="276"/>
                      <a:pt x="204" y="276"/>
                      <a:pt x="204" y="276"/>
                    </a:cubicBezTo>
                    <a:cubicBezTo>
                      <a:pt x="204" y="81"/>
                      <a:pt x="204" y="81"/>
                      <a:pt x="204" y="81"/>
                    </a:cubicBezTo>
                    <a:cubicBezTo>
                      <a:pt x="136" y="12"/>
                      <a:pt x="136" y="12"/>
                      <a:pt x="136" y="12"/>
                    </a:cubicBezTo>
                    <a:cubicBezTo>
                      <a:pt x="12" y="12"/>
                      <a:pt x="12" y="12"/>
                      <a:pt x="12" y="12"/>
                    </a:cubicBezTo>
                    <a:lnTo>
                      <a:pt x="12"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80">
                <a:extLst>
                  <a:ext uri="{FF2B5EF4-FFF2-40B4-BE49-F238E27FC236}">
                    <a16:creationId xmlns:a16="http://schemas.microsoft.com/office/drawing/2014/main" id="{3F771667-3E60-CB57-AA94-357ED3F74362}"/>
                  </a:ext>
                </a:extLst>
              </p:cNvPr>
              <p:cNvSpPr>
                <a:spLocks/>
              </p:cNvSpPr>
              <p:nvPr/>
            </p:nvSpPr>
            <p:spPr bwMode="auto">
              <a:xfrm>
                <a:off x="5757" y="440"/>
                <a:ext cx="124" cy="125"/>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2"/>
                      <a:pt x="0" y="78"/>
                    </a:cubicBezTo>
                    <a:cubicBezTo>
                      <a:pt x="0" y="6"/>
                      <a:pt x="0" y="6"/>
                      <a:pt x="0" y="6"/>
                    </a:cubicBezTo>
                    <a:cubicBezTo>
                      <a:pt x="0" y="3"/>
                      <a:pt x="3" y="0"/>
                      <a:pt x="6" y="0"/>
                    </a:cubicBezTo>
                    <a:cubicBezTo>
                      <a:pt x="10" y="0"/>
                      <a:pt x="12" y="3"/>
                      <a:pt x="12" y="6"/>
                    </a:cubicBezTo>
                    <a:cubicBezTo>
                      <a:pt x="12" y="72"/>
                      <a:pt x="12" y="72"/>
                      <a:pt x="12" y="72"/>
                    </a:cubicBezTo>
                    <a:cubicBezTo>
                      <a:pt x="78" y="72"/>
                      <a:pt x="78" y="72"/>
                      <a:pt x="78" y="72"/>
                    </a:cubicBezTo>
                    <a:cubicBezTo>
                      <a:pt x="82" y="72"/>
                      <a:pt x="84" y="75"/>
                      <a:pt x="84" y="78"/>
                    </a:cubicBezTo>
                    <a:cubicBezTo>
                      <a:pt x="84" y="82"/>
                      <a:pt x="82"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81">
                <a:extLst>
                  <a:ext uri="{FF2B5EF4-FFF2-40B4-BE49-F238E27FC236}">
                    <a16:creationId xmlns:a16="http://schemas.microsoft.com/office/drawing/2014/main" id="{4AED7632-B2CF-2E39-80E2-D8BEE3918605}"/>
                  </a:ext>
                </a:extLst>
              </p:cNvPr>
              <p:cNvSpPr>
                <a:spLocks/>
              </p:cNvSpPr>
              <p:nvPr/>
            </p:nvSpPr>
            <p:spPr bwMode="auto">
              <a:xfrm>
                <a:off x="5721"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5" name="Freeform 82">
                <a:extLst>
                  <a:ext uri="{FF2B5EF4-FFF2-40B4-BE49-F238E27FC236}">
                    <a16:creationId xmlns:a16="http://schemas.microsoft.com/office/drawing/2014/main" id="{3E1F1421-502F-E24E-9BA3-E392F630D7D8}"/>
                  </a:ext>
                </a:extLst>
              </p:cNvPr>
              <p:cNvSpPr>
                <a:spLocks/>
              </p:cNvSpPr>
              <p:nvPr/>
            </p:nvSpPr>
            <p:spPr bwMode="auto">
              <a:xfrm>
                <a:off x="5721"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Freeform 83">
                <a:extLst>
                  <a:ext uri="{FF2B5EF4-FFF2-40B4-BE49-F238E27FC236}">
                    <a16:creationId xmlns:a16="http://schemas.microsoft.com/office/drawing/2014/main" id="{697BCF5B-86ED-1B21-7387-4A776A950848}"/>
                  </a:ext>
                </a:extLst>
              </p:cNvPr>
              <p:cNvSpPr>
                <a:spLocks/>
              </p:cNvSpPr>
              <p:nvPr/>
            </p:nvSpPr>
            <p:spPr bwMode="auto">
              <a:xfrm>
                <a:off x="5721" y="760"/>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84">
                <a:extLst>
                  <a:ext uri="{FF2B5EF4-FFF2-40B4-BE49-F238E27FC236}">
                    <a16:creationId xmlns:a16="http://schemas.microsoft.com/office/drawing/2014/main" id="{EABC9838-2215-4989-6F8C-788A90036355}"/>
                  </a:ext>
                </a:extLst>
              </p:cNvPr>
              <p:cNvSpPr>
                <a:spLocks/>
              </p:cNvSpPr>
              <p:nvPr/>
            </p:nvSpPr>
            <p:spPr bwMode="auto">
              <a:xfrm>
                <a:off x="5614" y="582"/>
                <a:ext cx="91" cy="62"/>
              </a:xfrm>
              <a:custGeom>
                <a:avLst/>
                <a:gdLst>
                  <a:gd name="T0" fmla="*/ 24 w 61"/>
                  <a:gd name="T1" fmla="*/ 42 h 42"/>
                  <a:gd name="T2" fmla="*/ 20 w 61"/>
                  <a:gd name="T3" fmla="*/ 41 h 42"/>
                  <a:gd name="T4" fmla="*/ 2 w 61"/>
                  <a:gd name="T5" fmla="*/ 23 h 42"/>
                  <a:gd name="T6" fmla="*/ 2 w 61"/>
                  <a:gd name="T7" fmla="*/ 14 h 42"/>
                  <a:gd name="T8" fmla="*/ 10 w 61"/>
                  <a:gd name="T9" fmla="*/ 14 h 42"/>
                  <a:gd name="T10" fmla="*/ 24 w 61"/>
                  <a:gd name="T11" fmla="*/ 28 h 42"/>
                  <a:gd name="T12" fmla="*/ 50 w 61"/>
                  <a:gd name="T13" fmla="*/ 2 h 42"/>
                  <a:gd name="T14" fmla="*/ 58 w 61"/>
                  <a:gd name="T15" fmla="*/ 2 h 42"/>
                  <a:gd name="T16" fmla="*/ 58 w 61"/>
                  <a:gd name="T17" fmla="*/ 11 h 42"/>
                  <a:gd name="T18" fmla="*/ 28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4" y="12"/>
                      <a:pt x="8" y="12"/>
                      <a:pt x="10" y="14"/>
                    </a:cubicBezTo>
                    <a:cubicBezTo>
                      <a:pt x="24" y="28"/>
                      <a:pt x="24" y="28"/>
                      <a:pt x="24" y="28"/>
                    </a:cubicBezTo>
                    <a:cubicBezTo>
                      <a:pt x="50" y="2"/>
                      <a:pt x="50" y="2"/>
                      <a:pt x="50" y="2"/>
                    </a:cubicBezTo>
                    <a:cubicBezTo>
                      <a:pt x="52" y="0"/>
                      <a:pt x="56" y="0"/>
                      <a:pt x="58" y="2"/>
                    </a:cubicBezTo>
                    <a:cubicBezTo>
                      <a:pt x="61" y="5"/>
                      <a:pt x="61" y="8"/>
                      <a:pt x="58" y="11"/>
                    </a:cubicBezTo>
                    <a:cubicBezTo>
                      <a:pt x="28" y="41"/>
                      <a:pt x="28" y="41"/>
                      <a:pt x="28" y="41"/>
                    </a:cubicBezTo>
                    <a:cubicBezTo>
                      <a:pt x="27"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Freeform 85">
                <a:extLst>
                  <a:ext uri="{FF2B5EF4-FFF2-40B4-BE49-F238E27FC236}">
                    <a16:creationId xmlns:a16="http://schemas.microsoft.com/office/drawing/2014/main" id="{6D3CAA31-FF0E-73A7-FBCC-8ACB601C2D17}"/>
                  </a:ext>
                </a:extLst>
              </p:cNvPr>
              <p:cNvSpPr>
                <a:spLocks/>
              </p:cNvSpPr>
              <p:nvPr/>
            </p:nvSpPr>
            <p:spPr bwMode="auto">
              <a:xfrm>
                <a:off x="5614" y="653"/>
                <a:ext cx="91" cy="62"/>
              </a:xfrm>
              <a:custGeom>
                <a:avLst/>
                <a:gdLst>
                  <a:gd name="T0" fmla="*/ 24 w 61"/>
                  <a:gd name="T1" fmla="*/ 42 h 42"/>
                  <a:gd name="T2" fmla="*/ 20 w 61"/>
                  <a:gd name="T3" fmla="*/ 41 h 42"/>
                  <a:gd name="T4" fmla="*/ 2 w 61"/>
                  <a:gd name="T5" fmla="*/ 23 h 42"/>
                  <a:gd name="T6" fmla="*/ 2 w 61"/>
                  <a:gd name="T7" fmla="*/ 14 h 42"/>
                  <a:gd name="T8" fmla="*/ 10 w 61"/>
                  <a:gd name="T9" fmla="*/ 14 h 42"/>
                  <a:gd name="T10" fmla="*/ 24 w 61"/>
                  <a:gd name="T11" fmla="*/ 28 h 42"/>
                  <a:gd name="T12" fmla="*/ 50 w 61"/>
                  <a:gd name="T13" fmla="*/ 2 h 42"/>
                  <a:gd name="T14" fmla="*/ 58 w 61"/>
                  <a:gd name="T15" fmla="*/ 2 h 42"/>
                  <a:gd name="T16" fmla="*/ 58 w 61"/>
                  <a:gd name="T17" fmla="*/ 11 h 42"/>
                  <a:gd name="T18" fmla="*/ 28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4" y="12"/>
                      <a:pt x="8" y="12"/>
                      <a:pt x="10" y="14"/>
                    </a:cubicBezTo>
                    <a:cubicBezTo>
                      <a:pt x="24" y="28"/>
                      <a:pt x="24" y="28"/>
                      <a:pt x="24" y="28"/>
                    </a:cubicBezTo>
                    <a:cubicBezTo>
                      <a:pt x="50" y="2"/>
                      <a:pt x="50" y="2"/>
                      <a:pt x="50" y="2"/>
                    </a:cubicBezTo>
                    <a:cubicBezTo>
                      <a:pt x="52" y="0"/>
                      <a:pt x="56" y="0"/>
                      <a:pt x="58" y="2"/>
                    </a:cubicBezTo>
                    <a:cubicBezTo>
                      <a:pt x="61" y="5"/>
                      <a:pt x="61" y="8"/>
                      <a:pt x="58" y="11"/>
                    </a:cubicBezTo>
                    <a:cubicBezTo>
                      <a:pt x="28" y="41"/>
                      <a:pt x="28" y="41"/>
                      <a:pt x="28" y="41"/>
                    </a:cubicBezTo>
                    <a:cubicBezTo>
                      <a:pt x="27"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Freeform 86">
                <a:extLst>
                  <a:ext uri="{FF2B5EF4-FFF2-40B4-BE49-F238E27FC236}">
                    <a16:creationId xmlns:a16="http://schemas.microsoft.com/office/drawing/2014/main" id="{90C3C769-9DBA-6A60-9343-3C610B3DB3A8}"/>
                  </a:ext>
                </a:extLst>
              </p:cNvPr>
              <p:cNvSpPr>
                <a:spLocks/>
              </p:cNvSpPr>
              <p:nvPr/>
            </p:nvSpPr>
            <p:spPr bwMode="auto">
              <a:xfrm>
                <a:off x="5614" y="724"/>
                <a:ext cx="91" cy="62"/>
              </a:xfrm>
              <a:custGeom>
                <a:avLst/>
                <a:gdLst>
                  <a:gd name="T0" fmla="*/ 24 w 61"/>
                  <a:gd name="T1" fmla="*/ 42 h 42"/>
                  <a:gd name="T2" fmla="*/ 20 w 61"/>
                  <a:gd name="T3" fmla="*/ 41 h 42"/>
                  <a:gd name="T4" fmla="*/ 2 w 61"/>
                  <a:gd name="T5" fmla="*/ 23 h 42"/>
                  <a:gd name="T6" fmla="*/ 2 w 61"/>
                  <a:gd name="T7" fmla="*/ 14 h 42"/>
                  <a:gd name="T8" fmla="*/ 10 w 61"/>
                  <a:gd name="T9" fmla="*/ 14 h 42"/>
                  <a:gd name="T10" fmla="*/ 24 w 61"/>
                  <a:gd name="T11" fmla="*/ 28 h 42"/>
                  <a:gd name="T12" fmla="*/ 50 w 61"/>
                  <a:gd name="T13" fmla="*/ 2 h 42"/>
                  <a:gd name="T14" fmla="*/ 58 w 61"/>
                  <a:gd name="T15" fmla="*/ 2 h 42"/>
                  <a:gd name="T16" fmla="*/ 58 w 61"/>
                  <a:gd name="T17" fmla="*/ 11 h 42"/>
                  <a:gd name="T18" fmla="*/ 28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4" y="12"/>
                      <a:pt x="8" y="12"/>
                      <a:pt x="10" y="14"/>
                    </a:cubicBezTo>
                    <a:cubicBezTo>
                      <a:pt x="24" y="28"/>
                      <a:pt x="24" y="28"/>
                      <a:pt x="24" y="28"/>
                    </a:cubicBezTo>
                    <a:cubicBezTo>
                      <a:pt x="50" y="2"/>
                      <a:pt x="50" y="2"/>
                      <a:pt x="50" y="2"/>
                    </a:cubicBezTo>
                    <a:cubicBezTo>
                      <a:pt x="52" y="0"/>
                      <a:pt x="56" y="0"/>
                      <a:pt x="58" y="2"/>
                    </a:cubicBezTo>
                    <a:cubicBezTo>
                      <a:pt x="61" y="5"/>
                      <a:pt x="61" y="8"/>
                      <a:pt x="58" y="11"/>
                    </a:cubicBezTo>
                    <a:cubicBezTo>
                      <a:pt x="28" y="41"/>
                      <a:pt x="28" y="41"/>
                      <a:pt x="28" y="41"/>
                    </a:cubicBezTo>
                    <a:cubicBezTo>
                      <a:pt x="27"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135" name="TextBox 134">
            <a:extLst>
              <a:ext uri="{FF2B5EF4-FFF2-40B4-BE49-F238E27FC236}">
                <a16:creationId xmlns:a16="http://schemas.microsoft.com/office/drawing/2014/main" id="{39DFDCE1-1E3E-B5AE-1523-5874BB0E664A}"/>
              </a:ext>
            </a:extLst>
          </p:cNvPr>
          <p:cNvSpPr txBox="1"/>
          <p:nvPr/>
        </p:nvSpPr>
        <p:spPr>
          <a:xfrm>
            <a:off x="4420907" y="3033074"/>
            <a:ext cx="277402" cy="523220"/>
          </a:xfrm>
          <a:prstGeom prst="rect">
            <a:avLst/>
          </a:prstGeom>
          <a:noFill/>
        </p:spPr>
        <p:txBody>
          <a:bodyPr wrap="square" rtlCol="0">
            <a:spAutoFit/>
          </a:bodyPr>
          <a:lstStyle/>
          <a:p>
            <a:r>
              <a:rPr lang="en-US" sz="2800"/>
              <a:t>“</a:t>
            </a:r>
          </a:p>
        </p:txBody>
      </p:sp>
      <p:sp>
        <p:nvSpPr>
          <p:cNvPr id="136" name="TextBox 135">
            <a:extLst>
              <a:ext uri="{FF2B5EF4-FFF2-40B4-BE49-F238E27FC236}">
                <a16:creationId xmlns:a16="http://schemas.microsoft.com/office/drawing/2014/main" id="{957AEE82-6B6E-CC29-F7DB-2EE610B9EAA4}"/>
              </a:ext>
            </a:extLst>
          </p:cNvPr>
          <p:cNvSpPr txBox="1"/>
          <p:nvPr/>
        </p:nvSpPr>
        <p:spPr>
          <a:xfrm>
            <a:off x="7342712" y="5191875"/>
            <a:ext cx="277402" cy="523220"/>
          </a:xfrm>
          <a:prstGeom prst="rect">
            <a:avLst/>
          </a:prstGeom>
          <a:noFill/>
        </p:spPr>
        <p:txBody>
          <a:bodyPr wrap="square" rtlCol="0">
            <a:spAutoFit/>
          </a:bodyPr>
          <a:lstStyle/>
          <a:p>
            <a:r>
              <a:rPr lang="en-US" sz="2800"/>
              <a:t>”</a:t>
            </a:r>
          </a:p>
        </p:txBody>
      </p:sp>
      <p:sp>
        <p:nvSpPr>
          <p:cNvPr id="142" name="Title 1">
            <a:extLst>
              <a:ext uri="{FF2B5EF4-FFF2-40B4-BE49-F238E27FC236}">
                <a16:creationId xmlns:a16="http://schemas.microsoft.com/office/drawing/2014/main" id="{47A22BA5-D206-4ECB-1F3B-89A5E42F2F12}"/>
              </a:ext>
            </a:extLst>
          </p:cNvPr>
          <p:cNvSpPr>
            <a:spLocks noGrp="1"/>
          </p:cNvSpPr>
          <p:nvPr>
            <p:ph type="title"/>
          </p:nvPr>
        </p:nvSpPr>
        <p:spPr>
          <a:xfrm>
            <a:off x="-39624" y="0"/>
            <a:ext cx="12192000" cy="977349"/>
          </a:xfrm>
        </p:spPr>
        <p:txBody>
          <a:bodyPr vert="horz" lIns="457200" tIns="457200" rIns="457200" bIns="45720" rtlCol="0" anchor="t" anchorCtr="0">
            <a:noAutofit/>
          </a:bodyPr>
          <a:lstStyle/>
          <a:p>
            <a:r>
              <a:rPr lang="en-US" sz="4000">
                <a:latin typeface="Source Sans Pro SemiBold" panose="020B0603030403020204" pitchFamily="34" charset="0"/>
                <a:ea typeface="Source Sans Pro SemiBold" panose="020B0603030403020204" pitchFamily="34" charset="0"/>
              </a:rPr>
              <a:t>Background</a:t>
            </a:r>
          </a:p>
        </p:txBody>
      </p:sp>
    </p:spTree>
    <p:extLst>
      <p:ext uri="{BB962C8B-B14F-4D97-AF65-F5344CB8AC3E}">
        <p14:creationId xmlns:p14="http://schemas.microsoft.com/office/powerpoint/2010/main" val="1598924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C6443-899E-42CE-93E5-370855723B57}"/>
            </a:ext>
          </a:extLst>
        </p:cNvPr>
        <p:cNvGrpSpPr/>
        <p:nvPr/>
      </p:nvGrpSpPr>
      <p:grpSpPr>
        <a:xfrm>
          <a:off x="0" y="0"/>
          <a:ext cx="0" cy="0"/>
          <a:chOff x="0" y="0"/>
          <a:chExt cx="0" cy="0"/>
        </a:xfrm>
      </p:grpSpPr>
      <p:sp>
        <p:nvSpPr>
          <p:cNvPr id="26" name="Title 1">
            <a:extLst>
              <a:ext uri="{FF2B5EF4-FFF2-40B4-BE49-F238E27FC236}">
                <a16:creationId xmlns:a16="http://schemas.microsoft.com/office/drawing/2014/main" id="{69307F28-B7C4-4493-A1B0-687BACAFCB2D}"/>
              </a:ext>
            </a:extLst>
          </p:cNvPr>
          <p:cNvSpPr txBox="1">
            <a:spLocks/>
          </p:cNvSpPr>
          <p:nvPr/>
        </p:nvSpPr>
        <p:spPr>
          <a:xfrm>
            <a:off x="-39624" y="0"/>
            <a:ext cx="12192000" cy="977349"/>
          </a:xfrm>
          <a:prstGeom prst="rect">
            <a:avLst/>
          </a:prstGeom>
        </p:spPr>
        <p:txBody>
          <a:bodyPr vert="horz" lIns="457200" tIns="457200" rIns="457200" bIns="45720" rtlCol="0" anchor="t" anchorCtr="0">
            <a:noAutofit/>
          </a:bodyPr>
          <a:lst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a:lstStyle>
          <a:p>
            <a:r>
              <a:rPr lang="en-US" sz="4000">
                <a:latin typeface="Source Sans Pro SemiBold" panose="020B0603030403020204" pitchFamily="34" charset="0"/>
                <a:ea typeface="Source Sans Pro SemiBold" panose="020B0603030403020204" pitchFamily="34" charset="0"/>
              </a:rPr>
              <a:t>Target State Application</a:t>
            </a:r>
          </a:p>
        </p:txBody>
      </p:sp>
      <p:grpSp>
        <p:nvGrpSpPr>
          <p:cNvPr id="3" name="Group 2">
            <a:extLst>
              <a:ext uri="{FF2B5EF4-FFF2-40B4-BE49-F238E27FC236}">
                <a16:creationId xmlns:a16="http://schemas.microsoft.com/office/drawing/2014/main" id="{4ED38AA5-3832-3435-74F1-71381FF85E6F}"/>
              </a:ext>
            </a:extLst>
          </p:cNvPr>
          <p:cNvGrpSpPr/>
          <p:nvPr/>
        </p:nvGrpSpPr>
        <p:grpSpPr>
          <a:xfrm>
            <a:off x="238345" y="1352350"/>
            <a:ext cx="6362437" cy="5319755"/>
            <a:chOff x="238345" y="1352350"/>
            <a:chExt cx="6362437" cy="5319755"/>
          </a:xfrm>
        </p:grpSpPr>
        <p:sp>
          <p:nvSpPr>
            <p:cNvPr id="64" name="Rectangle 63">
              <a:extLst>
                <a:ext uri="{FF2B5EF4-FFF2-40B4-BE49-F238E27FC236}">
                  <a16:creationId xmlns:a16="http://schemas.microsoft.com/office/drawing/2014/main" id="{A79EA5E9-629F-6C1E-0A8C-51E82D6D1E9F}"/>
                </a:ext>
              </a:extLst>
            </p:cNvPr>
            <p:cNvSpPr/>
            <p:nvPr/>
          </p:nvSpPr>
          <p:spPr>
            <a:xfrm>
              <a:off x="238345" y="1352350"/>
              <a:ext cx="6362437" cy="5319755"/>
            </a:xfrm>
            <a:prstGeom prst="rect">
              <a:avLst/>
            </a:prstGeom>
            <a:solidFill>
              <a:srgbClr val="FDFDFD"/>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A43BE11-6E40-B84A-5D48-BD59FBF0DA41}"/>
                </a:ext>
              </a:extLst>
            </p:cNvPr>
            <p:cNvGrpSpPr/>
            <p:nvPr/>
          </p:nvGrpSpPr>
          <p:grpSpPr>
            <a:xfrm>
              <a:off x="238345" y="2446567"/>
              <a:ext cx="6227631" cy="1945492"/>
              <a:chOff x="238345" y="2609515"/>
              <a:chExt cx="6227631" cy="1945492"/>
            </a:xfrm>
          </p:grpSpPr>
          <p:sp>
            <p:nvSpPr>
              <p:cNvPr id="28" name="TextBox 27">
                <a:extLst>
                  <a:ext uri="{FF2B5EF4-FFF2-40B4-BE49-F238E27FC236}">
                    <a16:creationId xmlns:a16="http://schemas.microsoft.com/office/drawing/2014/main" id="{AC10F489-5808-8956-95F9-C21D81A422E9}"/>
                  </a:ext>
                </a:extLst>
              </p:cNvPr>
              <p:cNvSpPr txBox="1"/>
              <p:nvPr/>
            </p:nvSpPr>
            <p:spPr>
              <a:xfrm>
                <a:off x="238345" y="2609515"/>
                <a:ext cx="198109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2F6D"/>
                    </a:solidFill>
                    <a:effectLst/>
                    <a:uLnTx/>
                    <a:uFillTx/>
                    <a:latin typeface="Source Sans Pro"/>
                    <a:ea typeface="+mn-ea"/>
                    <a:cs typeface="+mn-cs"/>
                  </a:rPr>
                  <a:t>Mobile Friendly</a:t>
                </a:r>
              </a:p>
            </p:txBody>
          </p:sp>
          <p:grpSp>
            <p:nvGrpSpPr>
              <p:cNvPr id="29" name="Group 28" descr="mobile screen view of CCCApply proposed state">
                <a:extLst>
                  <a:ext uri="{FF2B5EF4-FFF2-40B4-BE49-F238E27FC236}">
                    <a16:creationId xmlns:a16="http://schemas.microsoft.com/office/drawing/2014/main" id="{F9676018-9B6A-E2D9-8C0F-63B3D8D19BF6}"/>
                  </a:ext>
                </a:extLst>
              </p:cNvPr>
              <p:cNvGrpSpPr/>
              <p:nvPr/>
            </p:nvGrpSpPr>
            <p:grpSpPr>
              <a:xfrm>
                <a:off x="369682" y="2886514"/>
                <a:ext cx="1718425" cy="1668493"/>
                <a:chOff x="6306710" y="1649099"/>
                <a:chExt cx="4978352" cy="4768282"/>
              </a:xfrm>
            </p:grpSpPr>
            <p:grpSp>
              <p:nvGrpSpPr>
                <p:cNvPr id="30" name="Group 29">
                  <a:extLst>
                    <a:ext uri="{FF2B5EF4-FFF2-40B4-BE49-F238E27FC236}">
                      <a16:creationId xmlns:a16="http://schemas.microsoft.com/office/drawing/2014/main" id="{05A56A78-DD9A-5CF0-2BC3-1744DD8A1509}"/>
                    </a:ext>
                  </a:extLst>
                </p:cNvPr>
                <p:cNvGrpSpPr/>
                <p:nvPr/>
              </p:nvGrpSpPr>
              <p:grpSpPr>
                <a:xfrm>
                  <a:off x="6306710" y="1649099"/>
                  <a:ext cx="2373638" cy="4768282"/>
                  <a:chOff x="6306710" y="1649099"/>
                  <a:chExt cx="2373638" cy="4768282"/>
                </a:xfrm>
              </p:grpSpPr>
              <p:pic>
                <p:nvPicPr>
                  <p:cNvPr id="34" name="Picture 33" descr="A white cell phone with blue text&#10;&#10;Description automatically generated">
                    <a:extLst>
                      <a:ext uri="{FF2B5EF4-FFF2-40B4-BE49-F238E27FC236}">
                        <a16:creationId xmlns:a16="http://schemas.microsoft.com/office/drawing/2014/main" id="{77A70638-46EA-76B2-6597-9E0331635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710" y="1649099"/>
                    <a:ext cx="2373638" cy="4768282"/>
                  </a:xfrm>
                  <a:prstGeom prst="rect">
                    <a:avLst/>
                  </a:prstGeom>
                </p:spPr>
              </p:pic>
              <p:pic>
                <p:nvPicPr>
                  <p:cNvPr id="35" name="Picture 34">
                    <a:extLst>
                      <a:ext uri="{FF2B5EF4-FFF2-40B4-BE49-F238E27FC236}">
                        <a16:creationId xmlns:a16="http://schemas.microsoft.com/office/drawing/2014/main" id="{3D9B2A7B-36B2-9753-6AFD-6ECC60C8E9D3}"/>
                      </a:ext>
                    </a:extLst>
                  </p:cNvPr>
                  <p:cNvPicPr>
                    <a:picLocks noChangeAspect="1"/>
                  </p:cNvPicPr>
                  <p:nvPr/>
                </p:nvPicPr>
                <p:blipFill>
                  <a:blip r:embed="rId4"/>
                  <a:stretch>
                    <a:fillRect/>
                  </a:stretch>
                </p:blipFill>
                <p:spPr>
                  <a:xfrm>
                    <a:off x="6527045" y="2292350"/>
                    <a:ext cx="1939622" cy="3471333"/>
                  </a:xfrm>
                  <a:prstGeom prst="rect">
                    <a:avLst/>
                  </a:prstGeom>
                </p:spPr>
              </p:pic>
            </p:grpSp>
            <p:grpSp>
              <p:nvGrpSpPr>
                <p:cNvPr id="31" name="Group 30">
                  <a:extLst>
                    <a:ext uri="{FF2B5EF4-FFF2-40B4-BE49-F238E27FC236}">
                      <a16:creationId xmlns:a16="http://schemas.microsoft.com/office/drawing/2014/main" id="{F2B0E3BE-7D19-E537-46C6-5CEE7978FABF}"/>
                    </a:ext>
                  </a:extLst>
                </p:cNvPr>
                <p:cNvGrpSpPr/>
                <p:nvPr/>
              </p:nvGrpSpPr>
              <p:grpSpPr>
                <a:xfrm>
                  <a:off x="8798405" y="1649099"/>
                  <a:ext cx="2486657" cy="4768282"/>
                  <a:chOff x="8798405" y="1649099"/>
                  <a:chExt cx="2486657" cy="4768282"/>
                </a:xfrm>
              </p:grpSpPr>
              <p:pic>
                <p:nvPicPr>
                  <p:cNvPr id="32" name="Picture 31" descr="A white cell phone with a screen showing a screen&#10;&#10;Description automatically generated with medium confidence">
                    <a:extLst>
                      <a:ext uri="{FF2B5EF4-FFF2-40B4-BE49-F238E27FC236}">
                        <a16:creationId xmlns:a16="http://schemas.microsoft.com/office/drawing/2014/main" id="{96B88E3B-5858-4FDB-0400-9B1B57A81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8405" y="1649099"/>
                    <a:ext cx="2486657" cy="4768282"/>
                  </a:xfrm>
                  <a:prstGeom prst="rect">
                    <a:avLst/>
                  </a:prstGeom>
                </p:spPr>
              </p:pic>
              <p:pic>
                <p:nvPicPr>
                  <p:cNvPr id="33" name="Picture 32">
                    <a:extLst>
                      <a:ext uri="{FF2B5EF4-FFF2-40B4-BE49-F238E27FC236}">
                        <a16:creationId xmlns:a16="http://schemas.microsoft.com/office/drawing/2014/main" id="{2DB1B04C-4C8C-4B12-CE31-A45D5FA3D211}"/>
                      </a:ext>
                    </a:extLst>
                  </p:cNvPr>
                  <p:cNvPicPr>
                    <a:picLocks noChangeAspect="1"/>
                  </p:cNvPicPr>
                  <p:nvPr/>
                </p:nvPicPr>
                <p:blipFill>
                  <a:blip r:embed="rId6"/>
                  <a:stretch>
                    <a:fillRect/>
                  </a:stretch>
                </p:blipFill>
                <p:spPr>
                  <a:xfrm>
                    <a:off x="9048609" y="2279458"/>
                    <a:ext cx="1958058" cy="3433972"/>
                  </a:xfrm>
                  <a:prstGeom prst="rect">
                    <a:avLst/>
                  </a:prstGeom>
                </p:spPr>
              </p:pic>
            </p:grpSp>
          </p:grpSp>
          <p:sp>
            <p:nvSpPr>
              <p:cNvPr id="36" name="TextBox 35">
                <a:extLst>
                  <a:ext uri="{FF2B5EF4-FFF2-40B4-BE49-F238E27FC236}">
                    <a16:creationId xmlns:a16="http://schemas.microsoft.com/office/drawing/2014/main" id="{C968470E-40F5-1E53-38F4-CDF6D90D8F05}"/>
                  </a:ext>
                </a:extLst>
              </p:cNvPr>
              <p:cNvSpPr txBox="1"/>
              <p:nvPr/>
            </p:nvSpPr>
            <p:spPr>
              <a:xfrm>
                <a:off x="2230126" y="2609515"/>
                <a:ext cx="198109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2F6D"/>
                    </a:solidFill>
                    <a:effectLst/>
                    <a:uLnTx/>
                    <a:uFillTx/>
                    <a:latin typeface="Source Sans Pro"/>
                    <a:ea typeface="+mn-ea"/>
                    <a:cs typeface="+mn-cs"/>
                  </a:rPr>
                  <a:t>Purpose of Requirements</a:t>
                </a:r>
              </a:p>
            </p:txBody>
          </p:sp>
          <p:grpSp>
            <p:nvGrpSpPr>
              <p:cNvPr id="37" name="Group 36" descr="Purpose of requirements target state doc">
                <a:extLst>
                  <a:ext uri="{FF2B5EF4-FFF2-40B4-BE49-F238E27FC236}">
                    <a16:creationId xmlns:a16="http://schemas.microsoft.com/office/drawing/2014/main" id="{456029BE-1F7C-DBA8-CB6B-DA3F1ED5DB9B}"/>
                  </a:ext>
                </a:extLst>
              </p:cNvPr>
              <p:cNvGrpSpPr/>
              <p:nvPr/>
            </p:nvGrpSpPr>
            <p:grpSpPr>
              <a:xfrm>
                <a:off x="2213401" y="2886514"/>
                <a:ext cx="2014546" cy="1546784"/>
                <a:chOff x="547079" y="2050015"/>
                <a:chExt cx="4667175" cy="3316718"/>
              </a:xfrm>
            </p:grpSpPr>
            <p:pic>
              <p:nvPicPr>
                <p:cNvPr id="38" name="Picture 37" descr="A white rectangular object with a black border&#10;&#10;Description automatically generated">
                  <a:extLst>
                    <a:ext uri="{FF2B5EF4-FFF2-40B4-BE49-F238E27FC236}">
                      <a16:creationId xmlns:a16="http://schemas.microsoft.com/office/drawing/2014/main" id="{AA2C2C01-BE67-FE9A-BCD2-3C092EF660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081" y="2050015"/>
                  <a:ext cx="4667173" cy="33167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39" name="Picture 38">
                  <a:extLst>
                    <a:ext uri="{FF2B5EF4-FFF2-40B4-BE49-F238E27FC236}">
                      <a16:creationId xmlns:a16="http://schemas.microsoft.com/office/drawing/2014/main" id="{5265B3E6-5361-490A-47DE-A87DC187895D}"/>
                    </a:ext>
                  </a:extLst>
                </p:cNvPr>
                <p:cNvPicPr>
                  <a:picLocks noChangeAspect="1"/>
                </p:cNvPicPr>
                <p:nvPr/>
              </p:nvPicPr>
              <p:blipFill rotWithShape="1">
                <a:blip r:embed="rId8">
                  <a:extLst>
                    <a:ext uri="{28A0092B-C50C-407E-A947-70E740481C1C}">
                      <a14:useLocalDpi xmlns:a14="http://schemas.microsoft.com/office/drawing/2010/main" val="0"/>
                    </a:ext>
                  </a:extLst>
                </a:blip>
                <a:srcRect l="597" r="597"/>
                <a:stretch/>
              </p:blipFill>
              <p:spPr>
                <a:xfrm>
                  <a:off x="547079" y="2170336"/>
                  <a:ext cx="4656903" cy="318835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grpSp>
          <p:sp>
            <p:nvSpPr>
              <p:cNvPr id="40" name="TextBox 39">
                <a:extLst>
                  <a:ext uri="{FF2B5EF4-FFF2-40B4-BE49-F238E27FC236}">
                    <a16:creationId xmlns:a16="http://schemas.microsoft.com/office/drawing/2014/main" id="{E16F4235-4B47-C124-409C-051435A71B4A}"/>
                  </a:ext>
                </a:extLst>
              </p:cNvPr>
              <p:cNvSpPr txBox="1"/>
              <p:nvPr/>
            </p:nvSpPr>
            <p:spPr>
              <a:xfrm>
                <a:off x="4463722" y="2609515"/>
                <a:ext cx="198109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2F6D"/>
                    </a:solidFill>
                    <a:effectLst/>
                    <a:uLnTx/>
                    <a:uFillTx/>
                    <a:latin typeface="Source Sans Pro"/>
                    <a:ea typeface="+mn-ea"/>
                    <a:cs typeface="+mn-cs"/>
                  </a:rPr>
                  <a:t>Section Labels</a:t>
                </a:r>
              </a:p>
            </p:txBody>
          </p:sp>
          <p:grpSp>
            <p:nvGrpSpPr>
              <p:cNvPr id="41" name="Group 40" descr="Section labels target state">
                <a:extLst>
                  <a:ext uri="{FF2B5EF4-FFF2-40B4-BE49-F238E27FC236}">
                    <a16:creationId xmlns:a16="http://schemas.microsoft.com/office/drawing/2014/main" id="{9D66C3EB-3705-45B1-302D-386F54052DD3}"/>
                  </a:ext>
                </a:extLst>
              </p:cNvPr>
              <p:cNvGrpSpPr/>
              <p:nvPr/>
            </p:nvGrpSpPr>
            <p:grpSpPr>
              <a:xfrm>
                <a:off x="4442564" y="2886514"/>
                <a:ext cx="2023412" cy="1553592"/>
                <a:chOff x="526541" y="2050015"/>
                <a:chExt cx="4687715" cy="3331316"/>
              </a:xfrm>
            </p:grpSpPr>
            <p:pic>
              <p:nvPicPr>
                <p:cNvPr id="42" name="Picture 41" descr="A white rectangular object with a black border&#10;&#10;Description automatically generated">
                  <a:extLst>
                    <a:ext uri="{FF2B5EF4-FFF2-40B4-BE49-F238E27FC236}">
                      <a16:creationId xmlns:a16="http://schemas.microsoft.com/office/drawing/2014/main" id="{75B2593B-F192-B8A0-253F-F3E72BB06E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541" y="2050015"/>
                  <a:ext cx="4687715" cy="3331316"/>
                </a:xfrm>
                <a:prstGeom prst="rect">
                  <a:avLst/>
                </a:prstGeom>
              </p:spPr>
            </p:pic>
            <p:pic>
              <p:nvPicPr>
                <p:cNvPr id="43" name="Picture 42">
                  <a:extLst>
                    <a:ext uri="{FF2B5EF4-FFF2-40B4-BE49-F238E27FC236}">
                      <a16:creationId xmlns:a16="http://schemas.microsoft.com/office/drawing/2014/main" id="{16262DA9-4BF2-E5AE-7805-B35C05FFE6B6}"/>
                    </a:ext>
                  </a:extLst>
                </p:cNvPr>
                <p:cNvPicPr>
                  <a:picLocks noChangeAspect="1"/>
                </p:cNvPicPr>
                <p:nvPr/>
              </p:nvPicPr>
              <p:blipFill rotWithShape="1">
                <a:blip r:embed="rId9">
                  <a:extLst>
                    <a:ext uri="{28A0092B-C50C-407E-A947-70E740481C1C}">
                      <a14:useLocalDpi xmlns:a14="http://schemas.microsoft.com/office/drawing/2010/main" val="0"/>
                    </a:ext>
                  </a:extLst>
                </a:blip>
                <a:srcRect l="597" r="597"/>
                <a:stretch/>
              </p:blipFill>
              <p:spPr>
                <a:xfrm>
                  <a:off x="567625" y="2202751"/>
                  <a:ext cx="4605545" cy="306789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grpSp>
        </p:grpSp>
        <p:sp>
          <p:nvSpPr>
            <p:cNvPr id="44" name="TextBox 43">
              <a:extLst>
                <a:ext uri="{FF2B5EF4-FFF2-40B4-BE49-F238E27FC236}">
                  <a16:creationId xmlns:a16="http://schemas.microsoft.com/office/drawing/2014/main" id="{C4626AF2-3FDB-BA37-E599-D32B1FD6B92B}"/>
                </a:ext>
              </a:extLst>
            </p:cNvPr>
            <p:cNvSpPr txBox="1"/>
            <p:nvPr/>
          </p:nvSpPr>
          <p:spPr>
            <a:xfrm>
              <a:off x="929118" y="4625386"/>
              <a:ext cx="198109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2F6D"/>
                  </a:solidFill>
                  <a:effectLst/>
                  <a:uLnTx/>
                  <a:uFillTx/>
                  <a:latin typeface="Source Sans Pro"/>
                  <a:ea typeface="+mn-ea"/>
                  <a:cs typeface="+mn-cs"/>
                </a:rPr>
                <a:t>Progress Tracking</a:t>
              </a:r>
            </a:p>
          </p:txBody>
        </p:sp>
        <p:grpSp>
          <p:nvGrpSpPr>
            <p:cNvPr id="45" name="Group 44" descr="Progress tracking target state">
              <a:extLst>
                <a:ext uri="{FF2B5EF4-FFF2-40B4-BE49-F238E27FC236}">
                  <a16:creationId xmlns:a16="http://schemas.microsoft.com/office/drawing/2014/main" id="{79422908-BECF-3BB6-D150-F129EC1A9414}"/>
                </a:ext>
              </a:extLst>
            </p:cNvPr>
            <p:cNvGrpSpPr/>
            <p:nvPr/>
          </p:nvGrpSpPr>
          <p:grpSpPr>
            <a:xfrm>
              <a:off x="907960" y="4907412"/>
              <a:ext cx="2023412" cy="1517676"/>
              <a:chOff x="526541" y="2050016"/>
              <a:chExt cx="4687715" cy="3254303"/>
            </a:xfrm>
          </p:grpSpPr>
          <p:pic>
            <p:nvPicPr>
              <p:cNvPr id="46" name="Picture 45" descr="A white rectangular object with a black border&#10;&#10;Description automatically generated">
                <a:extLst>
                  <a:ext uri="{FF2B5EF4-FFF2-40B4-BE49-F238E27FC236}">
                    <a16:creationId xmlns:a16="http://schemas.microsoft.com/office/drawing/2014/main" id="{EC5E720E-4EC4-AE32-1CD5-8B7E6765B2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541" y="2050016"/>
                <a:ext cx="4687715" cy="3254303"/>
              </a:xfrm>
              <a:prstGeom prst="rect">
                <a:avLst/>
              </a:prstGeom>
            </p:spPr>
          </p:pic>
          <p:pic>
            <p:nvPicPr>
              <p:cNvPr id="47" name="Picture 46">
                <a:extLst>
                  <a:ext uri="{FF2B5EF4-FFF2-40B4-BE49-F238E27FC236}">
                    <a16:creationId xmlns:a16="http://schemas.microsoft.com/office/drawing/2014/main" id="{92D4E1E8-8569-C02F-3E6D-E83AF0CFF4CC}"/>
                  </a:ext>
                </a:extLst>
              </p:cNvPr>
              <p:cNvPicPr>
                <a:picLocks noChangeAspect="1"/>
              </p:cNvPicPr>
              <p:nvPr/>
            </p:nvPicPr>
            <p:blipFill rotWithShape="1">
              <a:blip r:embed="rId10">
                <a:extLst>
                  <a:ext uri="{28A0092B-C50C-407E-A947-70E740481C1C}">
                    <a14:useLocalDpi xmlns:a14="http://schemas.microsoft.com/office/drawing/2010/main" val="0"/>
                  </a:ext>
                </a:extLst>
              </a:blip>
              <a:srcRect l="597" r="597"/>
              <a:stretch/>
            </p:blipFill>
            <p:spPr>
              <a:xfrm>
                <a:off x="567625" y="2202751"/>
                <a:ext cx="4605545" cy="306789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grpSp>
        <p:grpSp>
          <p:nvGrpSpPr>
            <p:cNvPr id="154" name="Group 153">
              <a:extLst>
                <a:ext uri="{FF2B5EF4-FFF2-40B4-BE49-F238E27FC236}">
                  <a16:creationId xmlns:a16="http://schemas.microsoft.com/office/drawing/2014/main" id="{B69DFEA2-B856-539C-A400-F1BB18EEAAA8}"/>
                </a:ext>
              </a:extLst>
            </p:cNvPr>
            <p:cNvGrpSpPr/>
            <p:nvPr/>
          </p:nvGrpSpPr>
          <p:grpSpPr>
            <a:xfrm>
              <a:off x="3589471" y="4625386"/>
              <a:ext cx="2014545" cy="1799702"/>
              <a:chOff x="3453025" y="4699693"/>
              <a:chExt cx="2014545" cy="1799702"/>
            </a:xfrm>
          </p:grpSpPr>
          <p:sp>
            <p:nvSpPr>
              <p:cNvPr id="48" name="TextBox 47">
                <a:extLst>
                  <a:ext uri="{FF2B5EF4-FFF2-40B4-BE49-F238E27FC236}">
                    <a16:creationId xmlns:a16="http://schemas.microsoft.com/office/drawing/2014/main" id="{9B2A8F15-4F73-DC95-9B93-53D402DCB4AD}"/>
                  </a:ext>
                </a:extLst>
              </p:cNvPr>
              <p:cNvSpPr txBox="1"/>
              <p:nvPr/>
            </p:nvSpPr>
            <p:spPr>
              <a:xfrm>
                <a:off x="3469749" y="4699693"/>
                <a:ext cx="198109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2F6D"/>
                    </a:solidFill>
                    <a:effectLst/>
                    <a:uLnTx/>
                    <a:uFillTx/>
                    <a:latin typeface="Source Sans Pro"/>
                    <a:ea typeface="+mn-ea"/>
                    <a:cs typeface="+mn-cs"/>
                  </a:rPr>
                  <a:t>Scannable Text</a:t>
                </a:r>
              </a:p>
            </p:txBody>
          </p:sp>
          <p:grpSp>
            <p:nvGrpSpPr>
              <p:cNvPr id="49" name="Group 48" descr="Target state scannable text target state">
                <a:extLst>
                  <a:ext uri="{FF2B5EF4-FFF2-40B4-BE49-F238E27FC236}">
                    <a16:creationId xmlns:a16="http://schemas.microsoft.com/office/drawing/2014/main" id="{E027F611-F823-CFF0-E20A-D7EDEFE68500}"/>
                  </a:ext>
                </a:extLst>
              </p:cNvPr>
              <p:cNvGrpSpPr/>
              <p:nvPr/>
            </p:nvGrpSpPr>
            <p:grpSpPr>
              <a:xfrm>
                <a:off x="3453025" y="4981719"/>
                <a:ext cx="2014545" cy="1517676"/>
                <a:chOff x="547081" y="2050015"/>
                <a:chExt cx="4667173" cy="3316718"/>
              </a:xfrm>
            </p:grpSpPr>
            <p:pic>
              <p:nvPicPr>
                <p:cNvPr id="50" name="Picture 49" descr="A white rectangular object with a black border&#10;&#10;Description automatically generated">
                  <a:extLst>
                    <a:ext uri="{FF2B5EF4-FFF2-40B4-BE49-F238E27FC236}">
                      <a16:creationId xmlns:a16="http://schemas.microsoft.com/office/drawing/2014/main" id="{D476967A-1BD2-3ADC-2AAB-788275796B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081" y="2050015"/>
                  <a:ext cx="4667173" cy="33167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51" name="Picture 50">
                  <a:extLst>
                    <a:ext uri="{FF2B5EF4-FFF2-40B4-BE49-F238E27FC236}">
                      <a16:creationId xmlns:a16="http://schemas.microsoft.com/office/drawing/2014/main" id="{3CA6EAAD-F9BA-2162-3479-9F8CB83A4B05}"/>
                    </a:ext>
                  </a:extLst>
                </p:cNvPr>
                <p:cNvPicPr>
                  <a:picLocks noChangeAspect="1"/>
                </p:cNvPicPr>
                <p:nvPr/>
              </p:nvPicPr>
              <p:blipFill rotWithShape="1">
                <a:blip r:embed="rId11">
                  <a:extLst>
                    <a:ext uri="{28A0092B-C50C-407E-A947-70E740481C1C}">
                      <a14:useLocalDpi xmlns:a14="http://schemas.microsoft.com/office/drawing/2010/main" val="0"/>
                    </a:ext>
                  </a:extLst>
                </a:blip>
                <a:srcRect l="3343" r="3343"/>
                <a:stretch/>
              </p:blipFill>
              <p:spPr>
                <a:xfrm>
                  <a:off x="554767" y="2183549"/>
                  <a:ext cx="4639334" cy="315394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grpSp>
        </p:grpSp>
        <p:sp>
          <p:nvSpPr>
            <p:cNvPr id="63" name="TextBox 62">
              <a:extLst>
                <a:ext uri="{FF2B5EF4-FFF2-40B4-BE49-F238E27FC236}">
                  <a16:creationId xmlns:a16="http://schemas.microsoft.com/office/drawing/2014/main" id="{7B632F77-D21C-5FDA-9BA1-FC6A3F9D1FAB}"/>
                </a:ext>
              </a:extLst>
            </p:cNvPr>
            <p:cNvSpPr txBox="1"/>
            <p:nvPr/>
          </p:nvSpPr>
          <p:spPr>
            <a:xfrm>
              <a:off x="486360" y="1729007"/>
              <a:ext cx="6114422" cy="584775"/>
            </a:xfrm>
            <a:prstGeom prst="rect">
              <a:avLst/>
            </a:prstGeom>
            <a:noFill/>
          </p:spPr>
          <p:txBody>
            <a:bodyPr wrap="square">
              <a:spAutoFit/>
            </a:bodyPr>
            <a:lstStyle/>
            <a:p>
              <a:r>
                <a:rPr lang="en-US" sz="1600">
                  <a:effectLst/>
                  <a:latin typeface="+mj-lt"/>
                  <a:ea typeface="Calibri" panose="020F0502020204030204" pitchFamily="34" charset="0"/>
                </a:rPr>
                <a:t>The Task Force aligned on a </a:t>
              </a:r>
              <a:r>
                <a:rPr lang="en-US" sz="1600" b="1">
                  <a:effectLst/>
                  <a:latin typeface="+mj-lt"/>
                  <a:ea typeface="Calibri" panose="020F0502020204030204" pitchFamily="34" charset="0"/>
                </a:rPr>
                <a:t>modern, minimalist, and mobile-first </a:t>
              </a:r>
              <a:r>
                <a:rPr lang="en-US" sz="1600" b="1">
                  <a:solidFill>
                    <a:schemeClr val="accent4"/>
                  </a:solidFill>
                  <a:effectLst/>
                  <a:latin typeface="+mj-lt"/>
                  <a:ea typeface="Calibri" panose="020F0502020204030204" pitchFamily="34" charset="0"/>
                </a:rPr>
                <a:t>design.</a:t>
              </a:r>
              <a:endParaRPr lang="en-US" sz="1600">
                <a:latin typeface="+mj-lt"/>
              </a:endParaRPr>
            </a:p>
          </p:txBody>
        </p:sp>
        <p:sp>
          <p:nvSpPr>
            <p:cNvPr id="67" name="TextBox 66">
              <a:extLst>
                <a:ext uri="{FF2B5EF4-FFF2-40B4-BE49-F238E27FC236}">
                  <a16:creationId xmlns:a16="http://schemas.microsoft.com/office/drawing/2014/main" id="{6AF49FA8-1F5D-49BE-D7EE-11DBA2679F41}"/>
                </a:ext>
              </a:extLst>
            </p:cNvPr>
            <p:cNvSpPr txBox="1"/>
            <p:nvPr/>
          </p:nvSpPr>
          <p:spPr>
            <a:xfrm>
              <a:off x="2042939" y="1407955"/>
              <a:ext cx="2753248" cy="369332"/>
            </a:xfrm>
            <a:prstGeom prst="rect">
              <a:avLst/>
            </a:prstGeom>
            <a:noFill/>
          </p:spPr>
          <p:txBody>
            <a:bodyPr wrap="square" rtlCol="0">
              <a:spAutoFit/>
            </a:bodyPr>
            <a:lstStyle/>
            <a:p>
              <a:pPr algn="ctr"/>
              <a:r>
                <a:rPr lang="en-US" b="1">
                  <a:solidFill>
                    <a:schemeClr val="bg2"/>
                  </a:solidFill>
                </a:rPr>
                <a:t>Target State Design</a:t>
              </a:r>
            </a:p>
          </p:txBody>
        </p:sp>
      </p:grpSp>
      <p:grpSp>
        <p:nvGrpSpPr>
          <p:cNvPr id="4" name="Group 3">
            <a:extLst>
              <a:ext uri="{FF2B5EF4-FFF2-40B4-BE49-F238E27FC236}">
                <a16:creationId xmlns:a16="http://schemas.microsoft.com/office/drawing/2014/main" id="{C3FC9DDC-2D15-F77C-7806-21904E719465}"/>
              </a:ext>
            </a:extLst>
          </p:cNvPr>
          <p:cNvGrpSpPr/>
          <p:nvPr/>
        </p:nvGrpSpPr>
        <p:grpSpPr>
          <a:xfrm>
            <a:off x="6732118" y="1352349"/>
            <a:ext cx="5348545" cy="5337419"/>
            <a:chOff x="6732118" y="1352349"/>
            <a:chExt cx="5348545" cy="5337419"/>
          </a:xfrm>
        </p:grpSpPr>
        <p:sp>
          <p:nvSpPr>
            <p:cNvPr id="149" name="Rectangle 148">
              <a:extLst>
                <a:ext uri="{FF2B5EF4-FFF2-40B4-BE49-F238E27FC236}">
                  <a16:creationId xmlns:a16="http://schemas.microsoft.com/office/drawing/2014/main" id="{E4FEE7AE-AEDE-7DFB-6EB8-2162E5526BED}"/>
                </a:ext>
              </a:extLst>
            </p:cNvPr>
            <p:cNvSpPr/>
            <p:nvPr/>
          </p:nvSpPr>
          <p:spPr>
            <a:xfrm>
              <a:off x="6732118" y="1352349"/>
              <a:ext cx="5348545" cy="5319755"/>
            </a:xfrm>
            <a:prstGeom prst="rect">
              <a:avLst/>
            </a:prstGeom>
            <a:solidFill>
              <a:srgbClr val="F4FBFE"/>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3D04BBC-B907-C13F-D94B-27822435D185}"/>
                </a:ext>
              </a:extLst>
            </p:cNvPr>
            <p:cNvSpPr txBox="1"/>
            <p:nvPr/>
          </p:nvSpPr>
          <p:spPr>
            <a:xfrm>
              <a:off x="6791932" y="1729007"/>
              <a:ext cx="5231867" cy="3185487"/>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n-US" sz="1200" b="1">
                  <a:solidFill>
                    <a:schemeClr val="accent4">
                      <a:lumMod val="50000"/>
                      <a:lumOff val="50000"/>
                    </a:schemeClr>
                  </a:solidFill>
                </a:rPr>
                <a:t>Applicant Focus</a:t>
              </a:r>
              <a:r>
                <a:rPr lang="en-US" sz="1200"/>
                <a:t>: The Task Force streamlined and standardized application questions, balancing college process needs with a </a:t>
              </a:r>
              <a:r>
                <a:rPr lang="en-US" sz="1200" b="1"/>
                <a:t>student-first experience through pre-submission requirements and guided post-submission prompts</a:t>
              </a:r>
              <a:r>
                <a:rPr lang="en-US" sz="1200"/>
                <a:t>.</a:t>
              </a:r>
            </a:p>
            <a:p>
              <a:pPr marL="285750" indent="-285750">
                <a:spcAft>
                  <a:spcPts val="1800"/>
                </a:spcAft>
                <a:buFont typeface="Wingdings" panose="05000000000000000000" pitchFamily="2" charset="2"/>
                <a:buChar char="ü"/>
              </a:pPr>
              <a:r>
                <a:rPr lang="en-US" sz="1200" b="1">
                  <a:solidFill>
                    <a:schemeClr val="accent4">
                      <a:lumMod val="50000"/>
                      <a:lumOff val="50000"/>
                    </a:schemeClr>
                  </a:solidFill>
                </a:rPr>
                <a:t>Fraud &amp; Residency</a:t>
              </a:r>
              <a:r>
                <a:rPr lang="en-US" sz="1200"/>
                <a:t>: The Task Force tackled fraud and residency challenges by </a:t>
              </a:r>
              <a:r>
                <a:rPr lang="en-US" sz="1200" b="1"/>
                <a:t>refining fraud mitigation tools and enhancing residency processes </a:t>
              </a:r>
              <a:r>
                <a:rPr lang="en-US" sz="1200"/>
                <a:t>to reduce barriers and improve accuracy for students and staff.</a:t>
              </a:r>
            </a:p>
            <a:p>
              <a:pPr marL="285750" indent="-285750">
                <a:spcAft>
                  <a:spcPts val="1800"/>
                </a:spcAft>
                <a:buFont typeface="Wingdings" panose="05000000000000000000" pitchFamily="2" charset="2"/>
                <a:buChar char="ü"/>
              </a:pPr>
              <a:r>
                <a:rPr lang="en-US" sz="1200" b="1">
                  <a:solidFill>
                    <a:schemeClr val="accent4">
                      <a:lumMod val="50000"/>
                      <a:lumOff val="50000"/>
                    </a:schemeClr>
                  </a:solidFill>
                </a:rPr>
                <a:t>Governance</a:t>
              </a:r>
              <a:r>
                <a:rPr lang="en-US" sz="1200"/>
                <a:t>: A governance structure was put in place to </a:t>
              </a:r>
              <a:r>
                <a:rPr lang="en-US" sz="1200" b="1"/>
                <a:t>maintain integrity </a:t>
              </a:r>
              <a:r>
                <a:rPr lang="en-US" sz="1200"/>
                <a:t>of the new application.</a:t>
              </a:r>
            </a:p>
            <a:p>
              <a:pPr marL="285750" indent="-285750">
                <a:spcAft>
                  <a:spcPts val="1800"/>
                </a:spcAft>
                <a:buFont typeface="Wingdings" panose="05000000000000000000" pitchFamily="2" charset="2"/>
                <a:buChar char="ü"/>
              </a:pPr>
              <a:r>
                <a:rPr lang="en-US" sz="1200" b="1">
                  <a:solidFill>
                    <a:schemeClr val="accent4">
                      <a:lumMod val="50000"/>
                      <a:lumOff val="50000"/>
                    </a:schemeClr>
                  </a:solidFill>
                </a:rPr>
                <a:t>Structure</a:t>
              </a:r>
              <a:r>
                <a:rPr lang="en-US" sz="1200"/>
                <a:t>: Branch logic was revised to streamline the application into </a:t>
              </a:r>
              <a:r>
                <a:rPr lang="en-US" sz="1200" b="1"/>
                <a:t>one secure, welcoming ‘doorway’</a:t>
              </a:r>
              <a:r>
                <a:rPr lang="en-US" sz="1200"/>
                <a:t>, asking only questions relevant to the applicant. The Task Force reviewed and aligned on how seven use cases experience the application uniquely: </a:t>
              </a:r>
            </a:p>
          </p:txBody>
        </p:sp>
        <p:sp>
          <p:nvSpPr>
            <p:cNvPr id="117" name="TextBox 116">
              <a:extLst>
                <a:ext uri="{FF2B5EF4-FFF2-40B4-BE49-F238E27FC236}">
                  <a16:creationId xmlns:a16="http://schemas.microsoft.com/office/drawing/2014/main" id="{0874B267-76A0-F723-6F3C-2FE360305267}"/>
                </a:ext>
              </a:extLst>
            </p:cNvPr>
            <p:cNvSpPr txBox="1"/>
            <p:nvPr/>
          </p:nvSpPr>
          <p:spPr>
            <a:xfrm>
              <a:off x="7365247" y="6258881"/>
              <a:ext cx="13023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50000"/>
                    </a:schemeClr>
                  </a:solidFill>
                  <a:effectLst/>
                  <a:uLnTx/>
                  <a:uFillTx/>
                  <a:latin typeface="Source Sans Pro"/>
                  <a:ea typeface="+mn-ea"/>
                  <a:cs typeface="+mn-cs"/>
                </a:rPr>
                <a:t>Foster Youth</a:t>
              </a:r>
            </a:p>
          </p:txBody>
        </p:sp>
        <p:grpSp>
          <p:nvGrpSpPr>
            <p:cNvPr id="10" name="Group 9">
              <a:extLst>
                <a:ext uri="{FF2B5EF4-FFF2-40B4-BE49-F238E27FC236}">
                  <a16:creationId xmlns:a16="http://schemas.microsoft.com/office/drawing/2014/main" id="{DAEA2844-5F8B-1191-6D87-A62D0F95D35F}"/>
                </a:ext>
              </a:extLst>
            </p:cNvPr>
            <p:cNvGrpSpPr/>
            <p:nvPr/>
          </p:nvGrpSpPr>
          <p:grpSpPr>
            <a:xfrm>
              <a:off x="7147242" y="6246599"/>
              <a:ext cx="3051454" cy="443169"/>
              <a:chOff x="7147242" y="6188231"/>
              <a:chExt cx="3051454" cy="443169"/>
            </a:xfrm>
          </p:grpSpPr>
          <p:grpSp>
            <p:nvGrpSpPr>
              <p:cNvPr id="9" name="Group 8">
                <a:extLst>
                  <a:ext uri="{FF2B5EF4-FFF2-40B4-BE49-F238E27FC236}">
                    <a16:creationId xmlns:a16="http://schemas.microsoft.com/office/drawing/2014/main" id="{DF4EE838-7155-E15F-8496-20FADB608D25}"/>
                  </a:ext>
                </a:extLst>
              </p:cNvPr>
              <p:cNvGrpSpPr/>
              <p:nvPr/>
            </p:nvGrpSpPr>
            <p:grpSpPr>
              <a:xfrm>
                <a:off x="7147242" y="6188231"/>
                <a:ext cx="1796213" cy="286174"/>
                <a:chOff x="7147242" y="6188231"/>
                <a:chExt cx="1796213" cy="286174"/>
              </a:xfrm>
            </p:grpSpPr>
            <p:pic>
              <p:nvPicPr>
                <p:cNvPr id="118" name="Graphic 117" descr="Stuffed Toy outline">
                  <a:extLst>
                    <a:ext uri="{FF2B5EF4-FFF2-40B4-BE49-F238E27FC236}">
                      <a16:creationId xmlns:a16="http://schemas.microsoft.com/office/drawing/2014/main" id="{E0EB1735-B953-CFC4-8526-D639DCBE6E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47242" y="6188231"/>
                  <a:ext cx="286174" cy="286174"/>
                </a:xfrm>
                <a:prstGeom prst="rect">
                  <a:avLst/>
                </a:prstGeom>
              </p:spPr>
            </p:pic>
            <p:grpSp>
              <p:nvGrpSpPr>
                <p:cNvPr id="69" name="Group 4">
                  <a:extLst>
                    <a:ext uri="{FF2B5EF4-FFF2-40B4-BE49-F238E27FC236}">
                      <a16:creationId xmlns:a16="http://schemas.microsoft.com/office/drawing/2014/main" id="{52EFAA13-AA7F-B89E-07EE-58A501F7F48D}"/>
                    </a:ext>
                  </a:extLst>
                </p:cNvPr>
                <p:cNvGrpSpPr>
                  <a:grpSpLocks noChangeAspect="1"/>
                </p:cNvGrpSpPr>
                <p:nvPr/>
              </p:nvGrpSpPr>
              <p:grpSpPr bwMode="auto">
                <a:xfrm>
                  <a:off x="8612436" y="6201354"/>
                  <a:ext cx="331019" cy="259926"/>
                  <a:chOff x="526" y="708"/>
                  <a:chExt cx="433" cy="340"/>
                </a:xfrm>
                <a:solidFill>
                  <a:schemeClr val="bg2"/>
                </a:solidFill>
              </p:grpSpPr>
              <p:sp>
                <p:nvSpPr>
                  <p:cNvPr id="71" name="Freeform 5">
                    <a:extLst>
                      <a:ext uri="{FF2B5EF4-FFF2-40B4-BE49-F238E27FC236}">
                        <a16:creationId xmlns:a16="http://schemas.microsoft.com/office/drawing/2014/main" id="{EB46988A-4867-3E41-ED50-30F6BC34517C}"/>
                      </a:ext>
                    </a:extLst>
                  </p:cNvPr>
                  <p:cNvSpPr>
                    <a:spLocks/>
                  </p:cNvSpPr>
                  <p:nvPr/>
                </p:nvSpPr>
                <p:spPr bwMode="auto">
                  <a:xfrm>
                    <a:off x="724" y="760"/>
                    <a:ext cx="19" cy="288"/>
                  </a:xfrm>
                  <a:custGeom>
                    <a:avLst/>
                    <a:gdLst>
                      <a:gd name="T0" fmla="*/ 6 w 12"/>
                      <a:gd name="T1" fmla="*/ 193 h 193"/>
                      <a:gd name="T2" fmla="*/ 0 w 12"/>
                      <a:gd name="T3" fmla="*/ 187 h 193"/>
                      <a:gd name="T4" fmla="*/ 0 w 12"/>
                      <a:gd name="T5" fmla="*/ 6 h 193"/>
                      <a:gd name="T6" fmla="*/ 6 w 12"/>
                      <a:gd name="T7" fmla="*/ 0 h 193"/>
                      <a:gd name="T8" fmla="*/ 12 w 12"/>
                      <a:gd name="T9" fmla="*/ 6 h 193"/>
                      <a:gd name="T10" fmla="*/ 12 w 12"/>
                      <a:gd name="T11" fmla="*/ 187 h 193"/>
                      <a:gd name="T12" fmla="*/ 6 w 12"/>
                      <a:gd name="T13" fmla="*/ 193 h 193"/>
                    </a:gdLst>
                    <a:ahLst/>
                    <a:cxnLst>
                      <a:cxn ang="0">
                        <a:pos x="T0" y="T1"/>
                      </a:cxn>
                      <a:cxn ang="0">
                        <a:pos x="T2" y="T3"/>
                      </a:cxn>
                      <a:cxn ang="0">
                        <a:pos x="T4" y="T5"/>
                      </a:cxn>
                      <a:cxn ang="0">
                        <a:pos x="T6" y="T7"/>
                      </a:cxn>
                      <a:cxn ang="0">
                        <a:pos x="T8" y="T9"/>
                      </a:cxn>
                      <a:cxn ang="0">
                        <a:pos x="T10" y="T11"/>
                      </a:cxn>
                      <a:cxn ang="0">
                        <a:pos x="T12" y="T13"/>
                      </a:cxn>
                    </a:cxnLst>
                    <a:rect l="0" t="0" r="r" b="b"/>
                    <a:pathLst>
                      <a:path w="12" h="193">
                        <a:moveTo>
                          <a:pt x="6" y="193"/>
                        </a:moveTo>
                        <a:cubicBezTo>
                          <a:pt x="3" y="193"/>
                          <a:pt x="0" y="191"/>
                          <a:pt x="0" y="187"/>
                        </a:cubicBezTo>
                        <a:cubicBezTo>
                          <a:pt x="0" y="6"/>
                          <a:pt x="0" y="6"/>
                          <a:pt x="0" y="6"/>
                        </a:cubicBezTo>
                        <a:cubicBezTo>
                          <a:pt x="0" y="3"/>
                          <a:pt x="3" y="0"/>
                          <a:pt x="6" y="0"/>
                        </a:cubicBezTo>
                        <a:cubicBezTo>
                          <a:pt x="9" y="0"/>
                          <a:pt x="12" y="3"/>
                          <a:pt x="12" y="6"/>
                        </a:cubicBezTo>
                        <a:cubicBezTo>
                          <a:pt x="12" y="187"/>
                          <a:pt x="12" y="187"/>
                          <a:pt x="12" y="187"/>
                        </a:cubicBezTo>
                        <a:cubicBezTo>
                          <a:pt x="12" y="191"/>
                          <a:pt x="9" y="193"/>
                          <a:pt x="6"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72" name="Freeform 6">
                    <a:extLst>
                      <a:ext uri="{FF2B5EF4-FFF2-40B4-BE49-F238E27FC236}">
                        <a16:creationId xmlns:a16="http://schemas.microsoft.com/office/drawing/2014/main" id="{8CFBEABD-D702-8734-B00D-77B3588C1217}"/>
                      </a:ext>
                    </a:extLst>
                  </p:cNvPr>
                  <p:cNvSpPr>
                    <a:spLocks/>
                  </p:cNvSpPr>
                  <p:nvPr/>
                </p:nvSpPr>
                <p:spPr bwMode="auto">
                  <a:xfrm>
                    <a:off x="670" y="1030"/>
                    <a:ext cx="126" cy="18"/>
                  </a:xfrm>
                  <a:custGeom>
                    <a:avLst/>
                    <a:gdLst>
                      <a:gd name="T0" fmla="*/ 76 w 82"/>
                      <a:gd name="T1" fmla="*/ 12 h 12"/>
                      <a:gd name="T2" fmla="*/ 6 w 82"/>
                      <a:gd name="T3" fmla="*/ 12 h 12"/>
                      <a:gd name="T4" fmla="*/ 0 w 82"/>
                      <a:gd name="T5" fmla="*/ 6 h 12"/>
                      <a:gd name="T6" fmla="*/ 6 w 82"/>
                      <a:gd name="T7" fmla="*/ 0 h 12"/>
                      <a:gd name="T8" fmla="*/ 76 w 82"/>
                      <a:gd name="T9" fmla="*/ 0 h 12"/>
                      <a:gd name="T10" fmla="*/ 82 w 82"/>
                      <a:gd name="T11" fmla="*/ 6 h 12"/>
                      <a:gd name="T12" fmla="*/ 76 w 8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2" h="12">
                        <a:moveTo>
                          <a:pt x="76" y="12"/>
                        </a:moveTo>
                        <a:cubicBezTo>
                          <a:pt x="6" y="12"/>
                          <a:pt x="6" y="12"/>
                          <a:pt x="6" y="12"/>
                        </a:cubicBezTo>
                        <a:cubicBezTo>
                          <a:pt x="3" y="12"/>
                          <a:pt x="0" y="10"/>
                          <a:pt x="0" y="6"/>
                        </a:cubicBezTo>
                        <a:cubicBezTo>
                          <a:pt x="0" y="3"/>
                          <a:pt x="3" y="0"/>
                          <a:pt x="6" y="0"/>
                        </a:cubicBezTo>
                        <a:cubicBezTo>
                          <a:pt x="76" y="0"/>
                          <a:pt x="76" y="0"/>
                          <a:pt x="76" y="0"/>
                        </a:cubicBezTo>
                        <a:cubicBezTo>
                          <a:pt x="79" y="0"/>
                          <a:pt x="82" y="3"/>
                          <a:pt x="82" y="6"/>
                        </a:cubicBezTo>
                        <a:cubicBezTo>
                          <a:pt x="82" y="10"/>
                          <a:pt x="79" y="12"/>
                          <a:pt x="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73" name="Freeform 7">
                    <a:extLst>
                      <a:ext uri="{FF2B5EF4-FFF2-40B4-BE49-F238E27FC236}">
                        <a16:creationId xmlns:a16="http://schemas.microsoft.com/office/drawing/2014/main" id="{CEA34DEC-241B-7328-8762-CD126CFCD4DE}"/>
                      </a:ext>
                    </a:extLst>
                  </p:cNvPr>
                  <p:cNvSpPr>
                    <a:spLocks/>
                  </p:cNvSpPr>
                  <p:nvPr/>
                </p:nvSpPr>
                <p:spPr bwMode="auto">
                  <a:xfrm>
                    <a:off x="526" y="727"/>
                    <a:ext cx="146" cy="161"/>
                  </a:xfrm>
                  <a:custGeom>
                    <a:avLst/>
                    <a:gdLst>
                      <a:gd name="T0" fmla="*/ 88 w 95"/>
                      <a:gd name="T1" fmla="*/ 107 h 108"/>
                      <a:gd name="T2" fmla="*/ 83 w 95"/>
                      <a:gd name="T3" fmla="*/ 104 h 108"/>
                      <a:gd name="T4" fmla="*/ 47 w 95"/>
                      <a:gd name="T5" fmla="*/ 21 h 108"/>
                      <a:gd name="T6" fmla="*/ 12 w 95"/>
                      <a:gd name="T7" fmla="*/ 104 h 108"/>
                      <a:gd name="T8" fmla="*/ 4 w 95"/>
                      <a:gd name="T9" fmla="*/ 107 h 108"/>
                      <a:gd name="T10" fmla="*/ 1 w 95"/>
                      <a:gd name="T11" fmla="*/ 99 h 108"/>
                      <a:gd name="T12" fmla="*/ 42 w 95"/>
                      <a:gd name="T13" fmla="*/ 3 h 108"/>
                      <a:gd name="T14" fmla="*/ 47 w 95"/>
                      <a:gd name="T15" fmla="*/ 0 h 108"/>
                      <a:gd name="T16" fmla="*/ 47 w 95"/>
                      <a:gd name="T17" fmla="*/ 0 h 108"/>
                      <a:gd name="T18" fmla="*/ 53 w 95"/>
                      <a:gd name="T19" fmla="*/ 3 h 108"/>
                      <a:gd name="T20" fmla="*/ 94 w 95"/>
                      <a:gd name="T21" fmla="*/ 99 h 108"/>
                      <a:gd name="T22" fmla="*/ 90 w 95"/>
                      <a:gd name="T23" fmla="*/ 107 h 108"/>
                      <a:gd name="T24" fmla="*/ 88 w 95"/>
                      <a:gd name="T25" fmla="*/ 10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8">
                        <a:moveTo>
                          <a:pt x="88" y="107"/>
                        </a:moveTo>
                        <a:cubicBezTo>
                          <a:pt x="86" y="107"/>
                          <a:pt x="84" y="106"/>
                          <a:pt x="83" y="104"/>
                        </a:cubicBezTo>
                        <a:cubicBezTo>
                          <a:pt x="47" y="21"/>
                          <a:pt x="47" y="21"/>
                          <a:pt x="47" y="21"/>
                        </a:cubicBezTo>
                        <a:cubicBezTo>
                          <a:pt x="12" y="104"/>
                          <a:pt x="12" y="104"/>
                          <a:pt x="12" y="104"/>
                        </a:cubicBezTo>
                        <a:cubicBezTo>
                          <a:pt x="11" y="107"/>
                          <a:pt x="7" y="108"/>
                          <a:pt x="4" y="107"/>
                        </a:cubicBezTo>
                        <a:cubicBezTo>
                          <a:pt x="1" y="105"/>
                          <a:pt x="0" y="102"/>
                          <a:pt x="1" y="99"/>
                        </a:cubicBezTo>
                        <a:cubicBezTo>
                          <a:pt x="42" y="3"/>
                          <a:pt x="42" y="3"/>
                          <a:pt x="42" y="3"/>
                        </a:cubicBezTo>
                        <a:cubicBezTo>
                          <a:pt x="43" y="1"/>
                          <a:pt x="45" y="0"/>
                          <a:pt x="47" y="0"/>
                        </a:cubicBezTo>
                        <a:cubicBezTo>
                          <a:pt x="47" y="0"/>
                          <a:pt x="47" y="0"/>
                          <a:pt x="47" y="0"/>
                        </a:cubicBezTo>
                        <a:cubicBezTo>
                          <a:pt x="50" y="0"/>
                          <a:pt x="52" y="1"/>
                          <a:pt x="53" y="3"/>
                        </a:cubicBezTo>
                        <a:cubicBezTo>
                          <a:pt x="94" y="99"/>
                          <a:pt x="94" y="99"/>
                          <a:pt x="94" y="99"/>
                        </a:cubicBezTo>
                        <a:cubicBezTo>
                          <a:pt x="95" y="102"/>
                          <a:pt x="94" y="105"/>
                          <a:pt x="90" y="107"/>
                        </a:cubicBezTo>
                        <a:cubicBezTo>
                          <a:pt x="90" y="107"/>
                          <a:pt x="89" y="107"/>
                          <a:pt x="8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74" name="Freeform 8">
                    <a:extLst>
                      <a:ext uri="{FF2B5EF4-FFF2-40B4-BE49-F238E27FC236}">
                        <a16:creationId xmlns:a16="http://schemas.microsoft.com/office/drawing/2014/main" id="{B12CD1E6-C49D-4750-A389-C4B466B0C428}"/>
                      </a:ext>
                    </a:extLst>
                  </p:cNvPr>
                  <p:cNvSpPr>
                    <a:spLocks noEditPoints="1"/>
                  </p:cNvSpPr>
                  <p:nvPr/>
                </p:nvSpPr>
                <p:spPr bwMode="auto">
                  <a:xfrm>
                    <a:off x="697" y="708"/>
                    <a:ext cx="73" cy="70"/>
                  </a:xfrm>
                  <a:custGeom>
                    <a:avLst/>
                    <a:gdLst>
                      <a:gd name="T0" fmla="*/ 24 w 48"/>
                      <a:gd name="T1" fmla="*/ 47 h 47"/>
                      <a:gd name="T2" fmla="*/ 0 w 48"/>
                      <a:gd name="T3" fmla="*/ 24 h 47"/>
                      <a:gd name="T4" fmla="*/ 24 w 48"/>
                      <a:gd name="T5" fmla="*/ 0 h 47"/>
                      <a:gd name="T6" fmla="*/ 48 w 48"/>
                      <a:gd name="T7" fmla="*/ 24 h 47"/>
                      <a:gd name="T8" fmla="*/ 24 w 48"/>
                      <a:gd name="T9" fmla="*/ 47 h 47"/>
                      <a:gd name="T10" fmla="*/ 24 w 48"/>
                      <a:gd name="T11" fmla="*/ 12 h 47"/>
                      <a:gd name="T12" fmla="*/ 12 w 48"/>
                      <a:gd name="T13" fmla="*/ 24 h 47"/>
                      <a:gd name="T14" fmla="*/ 24 w 48"/>
                      <a:gd name="T15" fmla="*/ 35 h 47"/>
                      <a:gd name="T16" fmla="*/ 36 w 48"/>
                      <a:gd name="T17" fmla="*/ 24 h 47"/>
                      <a:gd name="T18" fmla="*/ 24 w 48"/>
                      <a:gd name="T1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47"/>
                        </a:moveTo>
                        <a:cubicBezTo>
                          <a:pt x="11" y="47"/>
                          <a:pt x="0" y="37"/>
                          <a:pt x="0" y="24"/>
                        </a:cubicBezTo>
                        <a:cubicBezTo>
                          <a:pt x="0" y="11"/>
                          <a:pt x="11" y="0"/>
                          <a:pt x="24" y="0"/>
                        </a:cubicBezTo>
                        <a:cubicBezTo>
                          <a:pt x="37" y="0"/>
                          <a:pt x="48" y="11"/>
                          <a:pt x="48" y="24"/>
                        </a:cubicBezTo>
                        <a:cubicBezTo>
                          <a:pt x="48" y="37"/>
                          <a:pt x="37" y="47"/>
                          <a:pt x="24" y="47"/>
                        </a:cubicBezTo>
                        <a:close/>
                        <a:moveTo>
                          <a:pt x="24" y="12"/>
                        </a:moveTo>
                        <a:cubicBezTo>
                          <a:pt x="18" y="12"/>
                          <a:pt x="12" y="17"/>
                          <a:pt x="12" y="24"/>
                        </a:cubicBezTo>
                        <a:cubicBezTo>
                          <a:pt x="12" y="30"/>
                          <a:pt x="18" y="35"/>
                          <a:pt x="24" y="35"/>
                        </a:cubicBezTo>
                        <a:cubicBezTo>
                          <a:pt x="30" y="35"/>
                          <a:pt x="36" y="30"/>
                          <a:pt x="36" y="24"/>
                        </a:cubicBezTo>
                        <a:cubicBezTo>
                          <a:pt x="36" y="17"/>
                          <a:pt x="30"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75" name="Freeform 9">
                    <a:extLst>
                      <a:ext uri="{FF2B5EF4-FFF2-40B4-BE49-F238E27FC236}">
                        <a16:creationId xmlns:a16="http://schemas.microsoft.com/office/drawing/2014/main" id="{48D06E78-2DBA-4209-21AD-0CA2D246090F}"/>
                      </a:ext>
                    </a:extLst>
                  </p:cNvPr>
                  <p:cNvSpPr>
                    <a:spLocks noEditPoints="1"/>
                  </p:cNvSpPr>
                  <p:nvPr/>
                </p:nvSpPr>
                <p:spPr bwMode="auto">
                  <a:xfrm>
                    <a:off x="528" y="869"/>
                    <a:ext cx="142" cy="84"/>
                  </a:xfrm>
                  <a:custGeom>
                    <a:avLst/>
                    <a:gdLst>
                      <a:gd name="T0" fmla="*/ 46 w 93"/>
                      <a:gd name="T1" fmla="*/ 56 h 56"/>
                      <a:gd name="T2" fmla="*/ 0 w 93"/>
                      <a:gd name="T3" fmla="*/ 6 h 56"/>
                      <a:gd name="T4" fmla="*/ 6 w 93"/>
                      <a:gd name="T5" fmla="*/ 0 h 56"/>
                      <a:gd name="T6" fmla="*/ 87 w 93"/>
                      <a:gd name="T7" fmla="*/ 0 h 56"/>
                      <a:gd name="T8" fmla="*/ 93 w 93"/>
                      <a:gd name="T9" fmla="*/ 6 h 56"/>
                      <a:gd name="T10" fmla="*/ 46 w 93"/>
                      <a:gd name="T11" fmla="*/ 56 h 56"/>
                      <a:gd name="T12" fmla="*/ 12 w 93"/>
                      <a:gd name="T13" fmla="*/ 12 h 56"/>
                      <a:gd name="T14" fmla="*/ 46 w 93"/>
                      <a:gd name="T15" fmla="*/ 44 h 56"/>
                      <a:gd name="T16" fmla="*/ 81 w 93"/>
                      <a:gd name="T17" fmla="*/ 12 h 56"/>
                      <a:gd name="T18" fmla="*/ 12 w 93"/>
                      <a:gd name="T19"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6">
                        <a:moveTo>
                          <a:pt x="46" y="56"/>
                        </a:moveTo>
                        <a:cubicBezTo>
                          <a:pt x="20" y="56"/>
                          <a:pt x="0" y="35"/>
                          <a:pt x="0" y="6"/>
                        </a:cubicBezTo>
                        <a:cubicBezTo>
                          <a:pt x="0" y="3"/>
                          <a:pt x="2" y="0"/>
                          <a:pt x="6" y="0"/>
                        </a:cubicBezTo>
                        <a:cubicBezTo>
                          <a:pt x="87" y="0"/>
                          <a:pt x="87" y="0"/>
                          <a:pt x="87" y="0"/>
                        </a:cubicBezTo>
                        <a:cubicBezTo>
                          <a:pt x="91" y="0"/>
                          <a:pt x="93" y="3"/>
                          <a:pt x="93" y="6"/>
                        </a:cubicBezTo>
                        <a:cubicBezTo>
                          <a:pt x="93" y="35"/>
                          <a:pt x="73" y="56"/>
                          <a:pt x="46" y="56"/>
                        </a:cubicBezTo>
                        <a:close/>
                        <a:moveTo>
                          <a:pt x="12" y="12"/>
                        </a:moveTo>
                        <a:cubicBezTo>
                          <a:pt x="14" y="31"/>
                          <a:pt x="28" y="44"/>
                          <a:pt x="46" y="44"/>
                        </a:cubicBezTo>
                        <a:cubicBezTo>
                          <a:pt x="64" y="44"/>
                          <a:pt x="78" y="31"/>
                          <a:pt x="81"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76" name="Freeform 10">
                    <a:extLst>
                      <a:ext uri="{FF2B5EF4-FFF2-40B4-BE49-F238E27FC236}">
                        <a16:creationId xmlns:a16="http://schemas.microsoft.com/office/drawing/2014/main" id="{10F87D3A-0E00-BB52-1056-FDBC44B008EC}"/>
                      </a:ext>
                    </a:extLst>
                  </p:cNvPr>
                  <p:cNvSpPr>
                    <a:spLocks/>
                  </p:cNvSpPr>
                  <p:nvPr/>
                </p:nvSpPr>
                <p:spPr bwMode="auto">
                  <a:xfrm>
                    <a:off x="813" y="726"/>
                    <a:ext cx="146" cy="162"/>
                  </a:xfrm>
                  <a:custGeom>
                    <a:avLst/>
                    <a:gdLst>
                      <a:gd name="T0" fmla="*/ 6 w 95"/>
                      <a:gd name="T1" fmla="*/ 108 h 109"/>
                      <a:gd name="T2" fmla="*/ 4 w 95"/>
                      <a:gd name="T3" fmla="*/ 108 h 109"/>
                      <a:gd name="T4" fmla="*/ 1 w 95"/>
                      <a:gd name="T5" fmla="*/ 100 h 109"/>
                      <a:gd name="T6" fmla="*/ 42 w 95"/>
                      <a:gd name="T7" fmla="*/ 4 h 109"/>
                      <a:gd name="T8" fmla="*/ 47 w 95"/>
                      <a:gd name="T9" fmla="*/ 0 h 109"/>
                      <a:gd name="T10" fmla="*/ 47 w 95"/>
                      <a:gd name="T11" fmla="*/ 0 h 109"/>
                      <a:gd name="T12" fmla="*/ 53 w 95"/>
                      <a:gd name="T13" fmla="*/ 4 h 109"/>
                      <a:gd name="T14" fmla="*/ 94 w 95"/>
                      <a:gd name="T15" fmla="*/ 100 h 109"/>
                      <a:gd name="T16" fmla="*/ 90 w 95"/>
                      <a:gd name="T17" fmla="*/ 108 h 109"/>
                      <a:gd name="T18" fmla="*/ 83 w 95"/>
                      <a:gd name="T19" fmla="*/ 105 h 109"/>
                      <a:gd name="T20" fmla="*/ 47 w 95"/>
                      <a:gd name="T21" fmla="*/ 22 h 109"/>
                      <a:gd name="T22" fmla="*/ 12 w 95"/>
                      <a:gd name="T23" fmla="*/ 105 h 109"/>
                      <a:gd name="T24" fmla="*/ 6 w 95"/>
                      <a:gd name="T25"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9">
                        <a:moveTo>
                          <a:pt x="6" y="108"/>
                        </a:moveTo>
                        <a:cubicBezTo>
                          <a:pt x="6" y="108"/>
                          <a:pt x="5" y="108"/>
                          <a:pt x="4" y="108"/>
                        </a:cubicBezTo>
                        <a:cubicBezTo>
                          <a:pt x="1" y="106"/>
                          <a:pt x="0" y="103"/>
                          <a:pt x="1" y="100"/>
                        </a:cubicBezTo>
                        <a:cubicBezTo>
                          <a:pt x="42" y="4"/>
                          <a:pt x="42" y="4"/>
                          <a:pt x="42" y="4"/>
                        </a:cubicBezTo>
                        <a:cubicBezTo>
                          <a:pt x="43" y="2"/>
                          <a:pt x="45" y="0"/>
                          <a:pt x="47" y="0"/>
                        </a:cubicBezTo>
                        <a:cubicBezTo>
                          <a:pt x="47" y="0"/>
                          <a:pt x="47" y="0"/>
                          <a:pt x="47" y="0"/>
                        </a:cubicBezTo>
                        <a:cubicBezTo>
                          <a:pt x="50" y="0"/>
                          <a:pt x="52" y="2"/>
                          <a:pt x="53" y="4"/>
                        </a:cubicBezTo>
                        <a:cubicBezTo>
                          <a:pt x="94" y="100"/>
                          <a:pt x="94" y="100"/>
                          <a:pt x="94" y="100"/>
                        </a:cubicBezTo>
                        <a:cubicBezTo>
                          <a:pt x="95" y="103"/>
                          <a:pt x="93" y="106"/>
                          <a:pt x="90" y="108"/>
                        </a:cubicBezTo>
                        <a:cubicBezTo>
                          <a:pt x="87" y="109"/>
                          <a:pt x="84" y="108"/>
                          <a:pt x="83" y="105"/>
                        </a:cubicBezTo>
                        <a:cubicBezTo>
                          <a:pt x="47" y="22"/>
                          <a:pt x="47" y="22"/>
                          <a:pt x="47" y="22"/>
                        </a:cubicBezTo>
                        <a:cubicBezTo>
                          <a:pt x="12" y="105"/>
                          <a:pt x="12" y="105"/>
                          <a:pt x="12" y="105"/>
                        </a:cubicBezTo>
                        <a:cubicBezTo>
                          <a:pt x="11" y="107"/>
                          <a:pt x="9" y="108"/>
                          <a:pt x="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77" name="Freeform 11">
                    <a:extLst>
                      <a:ext uri="{FF2B5EF4-FFF2-40B4-BE49-F238E27FC236}">
                        <a16:creationId xmlns:a16="http://schemas.microsoft.com/office/drawing/2014/main" id="{B2D2882B-2F4C-451E-FCBF-D863794808CF}"/>
                      </a:ext>
                    </a:extLst>
                  </p:cNvPr>
                  <p:cNvSpPr>
                    <a:spLocks noEditPoints="1"/>
                  </p:cNvSpPr>
                  <p:nvPr/>
                </p:nvSpPr>
                <p:spPr bwMode="auto">
                  <a:xfrm>
                    <a:off x="813" y="869"/>
                    <a:ext cx="144" cy="84"/>
                  </a:xfrm>
                  <a:custGeom>
                    <a:avLst/>
                    <a:gdLst>
                      <a:gd name="T0" fmla="*/ 47 w 94"/>
                      <a:gd name="T1" fmla="*/ 56 h 56"/>
                      <a:gd name="T2" fmla="*/ 0 w 94"/>
                      <a:gd name="T3" fmla="*/ 6 h 56"/>
                      <a:gd name="T4" fmla="*/ 6 w 94"/>
                      <a:gd name="T5" fmla="*/ 0 h 56"/>
                      <a:gd name="T6" fmla="*/ 88 w 94"/>
                      <a:gd name="T7" fmla="*/ 0 h 56"/>
                      <a:gd name="T8" fmla="*/ 92 w 94"/>
                      <a:gd name="T9" fmla="*/ 2 h 56"/>
                      <a:gd name="T10" fmla="*/ 94 w 94"/>
                      <a:gd name="T11" fmla="*/ 6 h 56"/>
                      <a:gd name="T12" fmla="*/ 47 w 94"/>
                      <a:gd name="T13" fmla="*/ 56 h 56"/>
                      <a:gd name="T14" fmla="*/ 13 w 94"/>
                      <a:gd name="T15" fmla="*/ 12 h 56"/>
                      <a:gd name="T16" fmla="*/ 47 w 94"/>
                      <a:gd name="T17" fmla="*/ 44 h 56"/>
                      <a:gd name="T18" fmla="*/ 82 w 94"/>
                      <a:gd name="T19" fmla="*/ 12 h 56"/>
                      <a:gd name="T20" fmla="*/ 13 w 94"/>
                      <a:gd name="T21"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6">
                        <a:moveTo>
                          <a:pt x="47" y="56"/>
                        </a:moveTo>
                        <a:cubicBezTo>
                          <a:pt x="21" y="56"/>
                          <a:pt x="0" y="35"/>
                          <a:pt x="0" y="6"/>
                        </a:cubicBezTo>
                        <a:cubicBezTo>
                          <a:pt x="0" y="3"/>
                          <a:pt x="3" y="0"/>
                          <a:pt x="6" y="0"/>
                        </a:cubicBezTo>
                        <a:cubicBezTo>
                          <a:pt x="88" y="0"/>
                          <a:pt x="88" y="0"/>
                          <a:pt x="88" y="0"/>
                        </a:cubicBezTo>
                        <a:cubicBezTo>
                          <a:pt x="90" y="0"/>
                          <a:pt x="91" y="1"/>
                          <a:pt x="92" y="2"/>
                        </a:cubicBezTo>
                        <a:cubicBezTo>
                          <a:pt x="93" y="3"/>
                          <a:pt x="94" y="5"/>
                          <a:pt x="94" y="6"/>
                        </a:cubicBezTo>
                        <a:cubicBezTo>
                          <a:pt x="94" y="34"/>
                          <a:pt x="74" y="56"/>
                          <a:pt x="47" y="56"/>
                        </a:cubicBezTo>
                        <a:close/>
                        <a:moveTo>
                          <a:pt x="13" y="12"/>
                        </a:moveTo>
                        <a:cubicBezTo>
                          <a:pt x="15" y="31"/>
                          <a:pt x="29" y="44"/>
                          <a:pt x="47" y="44"/>
                        </a:cubicBezTo>
                        <a:cubicBezTo>
                          <a:pt x="65" y="44"/>
                          <a:pt x="79" y="31"/>
                          <a:pt x="82" y="12"/>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78" name="Freeform 12">
                    <a:extLst>
                      <a:ext uri="{FF2B5EF4-FFF2-40B4-BE49-F238E27FC236}">
                        <a16:creationId xmlns:a16="http://schemas.microsoft.com/office/drawing/2014/main" id="{CD588CDA-445E-B189-03BA-BE8AA4919A08}"/>
                      </a:ext>
                    </a:extLst>
                  </p:cNvPr>
                  <p:cNvSpPr>
                    <a:spLocks/>
                  </p:cNvSpPr>
                  <p:nvPr/>
                </p:nvSpPr>
                <p:spPr bwMode="auto">
                  <a:xfrm>
                    <a:off x="563" y="726"/>
                    <a:ext cx="153" cy="18"/>
                  </a:xfrm>
                  <a:custGeom>
                    <a:avLst/>
                    <a:gdLst>
                      <a:gd name="T0" fmla="*/ 94 w 100"/>
                      <a:gd name="T1" fmla="*/ 12 h 12"/>
                      <a:gd name="T2" fmla="*/ 6 w 100"/>
                      <a:gd name="T3" fmla="*/ 12 h 12"/>
                      <a:gd name="T4" fmla="*/ 0 w 100"/>
                      <a:gd name="T5" fmla="*/ 6 h 12"/>
                      <a:gd name="T6" fmla="*/ 6 w 100"/>
                      <a:gd name="T7" fmla="*/ 0 h 12"/>
                      <a:gd name="T8" fmla="*/ 94 w 100"/>
                      <a:gd name="T9" fmla="*/ 0 h 12"/>
                      <a:gd name="T10" fmla="*/ 100 w 100"/>
                      <a:gd name="T11" fmla="*/ 6 h 12"/>
                      <a:gd name="T12" fmla="*/ 94 w 10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0" h="12">
                        <a:moveTo>
                          <a:pt x="94" y="12"/>
                        </a:moveTo>
                        <a:cubicBezTo>
                          <a:pt x="6" y="12"/>
                          <a:pt x="6" y="12"/>
                          <a:pt x="6" y="12"/>
                        </a:cubicBezTo>
                        <a:cubicBezTo>
                          <a:pt x="2" y="12"/>
                          <a:pt x="0" y="10"/>
                          <a:pt x="0" y="6"/>
                        </a:cubicBezTo>
                        <a:cubicBezTo>
                          <a:pt x="0" y="3"/>
                          <a:pt x="2" y="0"/>
                          <a:pt x="6" y="0"/>
                        </a:cubicBezTo>
                        <a:cubicBezTo>
                          <a:pt x="94" y="0"/>
                          <a:pt x="94" y="0"/>
                          <a:pt x="94" y="0"/>
                        </a:cubicBezTo>
                        <a:cubicBezTo>
                          <a:pt x="98" y="0"/>
                          <a:pt x="100" y="3"/>
                          <a:pt x="100" y="6"/>
                        </a:cubicBezTo>
                        <a:cubicBezTo>
                          <a:pt x="100" y="10"/>
                          <a:pt x="98" y="12"/>
                          <a:pt x="9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79" name="Freeform 13">
                    <a:extLst>
                      <a:ext uri="{FF2B5EF4-FFF2-40B4-BE49-F238E27FC236}">
                        <a16:creationId xmlns:a16="http://schemas.microsoft.com/office/drawing/2014/main" id="{3D6E92B7-AFF5-50AF-A106-FB21C57DDFFF}"/>
                      </a:ext>
                    </a:extLst>
                  </p:cNvPr>
                  <p:cNvSpPr>
                    <a:spLocks/>
                  </p:cNvSpPr>
                  <p:nvPr/>
                </p:nvSpPr>
                <p:spPr bwMode="auto">
                  <a:xfrm>
                    <a:off x="750" y="726"/>
                    <a:ext cx="172" cy="18"/>
                  </a:xfrm>
                  <a:custGeom>
                    <a:avLst/>
                    <a:gdLst>
                      <a:gd name="T0" fmla="*/ 106 w 112"/>
                      <a:gd name="T1" fmla="*/ 12 h 12"/>
                      <a:gd name="T2" fmla="*/ 6 w 112"/>
                      <a:gd name="T3" fmla="*/ 12 h 12"/>
                      <a:gd name="T4" fmla="*/ 0 w 112"/>
                      <a:gd name="T5" fmla="*/ 6 h 12"/>
                      <a:gd name="T6" fmla="*/ 6 w 112"/>
                      <a:gd name="T7" fmla="*/ 0 h 12"/>
                      <a:gd name="T8" fmla="*/ 106 w 112"/>
                      <a:gd name="T9" fmla="*/ 0 h 12"/>
                      <a:gd name="T10" fmla="*/ 112 w 112"/>
                      <a:gd name="T11" fmla="*/ 6 h 12"/>
                      <a:gd name="T12" fmla="*/ 106 w 1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2" h="12">
                        <a:moveTo>
                          <a:pt x="106" y="12"/>
                        </a:moveTo>
                        <a:cubicBezTo>
                          <a:pt x="6" y="12"/>
                          <a:pt x="6" y="12"/>
                          <a:pt x="6" y="12"/>
                        </a:cubicBezTo>
                        <a:cubicBezTo>
                          <a:pt x="2" y="12"/>
                          <a:pt x="0" y="9"/>
                          <a:pt x="0" y="6"/>
                        </a:cubicBezTo>
                        <a:cubicBezTo>
                          <a:pt x="0" y="3"/>
                          <a:pt x="2" y="0"/>
                          <a:pt x="6" y="0"/>
                        </a:cubicBezTo>
                        <a:cubicBezTo>
                          <a:pt x="106" y="0"/>
                          <a:pt x="106" y="0"/>
                          <a:pt x="106" y="0"/>
                        </a:cubicBezTo>
                        <a:cubicBezTo>
                          <a:pt x="109" y="0"/>
                          <a:pt x="112" y="3"/>
                          <a:pt x="112" y="6"/>
                        </a:cubicBezTo>
                        <a:cubicBezTo>
                          <a:pt x="112" y="9"/>
                          <a:pt x="109" y="12"/>
                          <a:pt x="10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grpSp>
          </p:grpSp>
          <p:sp>
            <p:nvSpPr>
              <p:cNvPr id="70" name="TextBox 69">
                <a:extLst>
                  <a:ext uri="{FF2B5EF4-FFF2-40B4-BE49-F238E27FC236}">
                    <a16:creationId xmlns:a16="http://schemas.microsoft.com/office/drawing/2014/main" id="{53B3C64B-BADD-B80D-78B8-78469EF03530}"/>
                  </a:ext>
                </a:extLst>
              </p:cNvPr>
              <p:cNvSpPr txBox="1"/>
              <p:nvPr/>
            </p:nvSpPr>
            <p:spPr>
              <a:xfrm>
                <a:off x="8896379" y="6200513"/>
                <a:ext cx="13023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50000"/>
                      </a:schemeClr>
                    </a:solidFill>
                    <a:effectLst/>
                    <a:uLnTx/>
                    <a:uFillTx/>
                    <a:latin typeface="Source Sans Pro"/>
                    <a:ea typeface="+mn-ea"/>
                    <a:cs typeface="+mn-cs"/>
                  </a:rPr>
                  <a:t>Justice Impacted</a:t>
                </a:r>
              </a:p>
            </p:txBody>
          </p:sp>
        </p:grpSp>
        <p:grpSp>
          <p:nvGrpSpPr>
            <p:cNvPr id="7" name="Group 6">
              <a:extLst>
                <a:ext uri="{FF2B5EF4-FFF2-40B4-BE49-F238E27FC236}">
                  <a16:creationId xmlns:a16="http://schemas.microsoft.com/office/drawing/2014/main" id="{9752720D-3432-279D-50BD-22F476590512}"/>
                </a:ext>
              </a:extLst>
            </p:cNvPr>
            <p:cNvGrpSpPr/>
            <p:nvPr/>
          </p:nvGrpSpPr>
          <p:grpSpPr>
            <a:xfrm>
              <a:off x="7173889" y="4991277"/>
              <a:ext cx="4775823" cy="515525"/>
              <a:chOff x="7173889" y="4932909"/>
              <a:chExt cx="4775823" cy="515525"/>
            </a:xfrm>
          </p:grpSpPr>
          <p:sp>
            <p:nvSpPr>
              <p:cNvPr id="90" name="TextBox 89">
                <a:extLst>
                  <a:ext uri="{FF2B5EF4-FFF2-40B4-BE49-F238E27FC236}">
                    <a16:creationId xmlns:a16="http://schemas.microsoft.com/office/drawing/2014/main" id="{C8BDA819-369D-B070-A20F-2E7BF263795E}"/>
                  </a:ext>
                </a:extLst>
              </p:cNvPr>
              <p:cNvSpPr txBox="1"/>
              <p:nvPr/>
            </p:nvSpPr>
            <p:spPr>
              <a:xfrm>
                <a:off x="10647395" y="4932909"/>
                <a:ext cx="13023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50000"/>
                      </a:schemeClr>
                    </a:solidFill>
                    <a:effectLst/>
                    <a:uLnTx/>
                    <a:uFillTx/>
                    <a:latin typeface="Source Sans Pro"/>
                    <a:ea typeface="+mn-ea"/>
                    <a:cs typeface="+mn-cs"/>
                  </a:rPr>
                  <a:t>Concurrent/ Dual Enrollment</a:t>
                </a:r>
              </a:p>
            </p:txBody>
          </p:sp>
          <p:grpSp>
            <p:nvGrpSpPr>
              <p:cNvPr id="91" name="Group 75">
                <a:extLst>
                  <a:ext uri="{FF2B5EF4-FFF2-40B4-BE49-F238E27FC236}">
                    <a16:creationId xmlns:a16="http://schemas.microsoft.com/office/drawing/2014/main" id="{568938B7-98F4-ADDA-CF45-A8E18F897680}"/>
                  </a:ext>
                </a:extLst>
              </p:cNvPr>
              <p:cNvGrpSpPr>
                <a:grpSpLocks noChangeAspect="1"/>
              </p:cNvGrpSpPr>
              <p:nvPr/>
            </p:nvGrpSpPr>
            <p:grpSpPr bwMode="auto">
              <a:xfrm>
                <a:off x="10378060" y="5005265"/>
                <a:ext cx="274111" cy="286174"/>
                <a:chOff x="358" y="1719"/>
                <a:chExt cx="409" cy="427"/>
              </a:xfrm>
              <a:solidFill>
                <a:schemeClr val="bg2"/>
              </a:solidFill>
            </p:grpSpPr>
            <p:sp>
              <p:nvSpPr>
                <p:cNvPr id="92" name="Freeform 76">
                  <a:extLst>
                    <a:ext uri="{FF2B5EF4-FFF2-40B4-BE49-F238E27FC236}">
                      <a16:creationId xmlns:a16="http://schemas.microsoft.com/office/drawing/2014/main" id="{9E7E7FBE-D661-9766-237A-E26FC3C83361}"/>
                    </a:ext>
                  </a:extLst>
                </p:cNvPr>
                <p:cNvSpPr>
                  <a:spLocks/>
                </p:cNvSpPr>
                <p:nvPr/>
              </p:nvSpPr>
              <p:spPr bwMode="auto">
                <a:xfrm>
                  <a:off x="358" y="1719"/>
                  <a:ext cx="125" cy="142"/>
                </a:xfrm>
                <a:custGeom>
                  <a:avLst/>
                  <a:gdLst>
                    <a:gd name="T0" fmla="*/ 54 w 84"/>
                    <a:gd name="T1" fmla="*/ 96 h 96"/>
                    <a:gd name="T2" fmla="*/ 30 w 84"/>
                    <a:gd name="T3" fmla="*/ 96 h 96"/>
                    <a:gd name="T4" fmla="*/ 0 w 84"/>
                    <a:gd name="T5" fmla="*/ 66 h 96"/>
                    <a:gd name="T6" fmla="*/ 0 w 84"/>
                    <a:gd name="T7" fmla="*/ 6 h 96"/>
                    <a:gd name="T8" fmla="*/ 6 w 84"/>
                    <a:gd name="T9" fmla="*/ 0 h 96"/>
                    <a:gd name="T10" fmla="*/ 12 w 84"/>
                    <a:gd name="T11" fmla="*/ 6 h 96"/>
                    <a:gd name="T12" fmla="*/ 12 w 84"/>
                    <a:gd name="T13" fmla="*/ 66 h 96"/>
                    <a:gd name="T14" fmla="*/ 30 w 84"/>
                    <a:gd name="T15" fmla="*/ 84 h 96"/>
                    <a:gd name="T16" fmla="*/ 54 w 84"/>
                    <a:gd name="T17" fmla="*/ 84 h 96"/>
                    <a:gd name="T18" fmla="*/ 72 w 84"/>
                    <a:gd name="T19" fmla="*/ 66 h 96"/>
                    <a:gd name="T20" fmla="*/ 72 w 84"/>
                    <a:gd name="T21" fmla="*/ 6 h 96"/>
                    <a:gd name="T22" fmla="*/ 78 w 84"/>
                    <a:gd name="T23" fmla="*/ 0 h 96"/>
                    <a:gd name="T24" fmla="*/ 84 w 84"/>
                    <a:gd name="T25" fmla="*/ 6 h 96"/>
                    <a:gd name="T26" fmla="*/ 84 w 84"/>
                    <a:gd name="T27" fmla="*/ 66 h 96"/>
                    <a:gd name="T28" fmla="*/ 54 w 84"/>
                    <a:gd name="T2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6">
                      <a:moveTo>
                        <a:pt x="54" y="96"/>
                      </a:moveTo>
                      <a:cubicBezTo>
                        <a:pt x="30" y="96"/>
                        <a:pt x="30" y="96"/>
                        <a:pt x="30" y="96"/>
                      </a:cubicBezTo>
                      <a:cubicBezTo>
                        <a:pt x="13" y="96"/>
                        <a:pt x="0" y="82"/>
                        <a:pt x="0" y="66"/>
                      </a:cubicBezTo>
                      <a:cubicBezTo>
                        <a:pt x="0" y="6"/>
                        <a:pt x="0" y="6"/>
                        <a:pt x="0" y="6"/>
                      </a:cubicBezTo>
                      <a:cubicBezTo>
                        <a:pt x="0" y="3"/>
                        <a:pt x="3" y="0"/>
                        <a:pt x="6" y="0"/>
                      </a:cubicBezTo>
                      <a:cubicBezTo>
                        <a:pt x="9" y="0"/>
                        <a:pt x="12" y="3"/>
                        <a:pt x="12" y="6"/>
                      </a:cubicBezTo>
                      <a:cubicBezTo>
                        <a:pt x="12" y="66"/>
                        <a:pt x="12" y="66"/>
                        <a:pt x="12" y="66"/>
                      </a:cubicBezTo>
                      <a:cubicBezTo>
                        <a:pt x="12" y="76"/>
                        <a:pt x="20" y="84"/>
                        <a:pt x="30" y="84"/>
                      </a:cubicBezTo>
                      <a:cubicBezTo>
                        <a:pt x="54" y="84"/>
                        <a:pt x="54" y="84"/>
                        <a:pt x="54" y="84"/>
                      </a:cubicBezTo>
                      <a:cubicBezTo>
                        <a:pt x="64" y="84"/>
                        <a:pt x="72" y="76"/>
                        <a:pt x="72" y="66"/>
                      </a:cubicBezTo>
                      <a:cubicBezTo>
                        <a:pt x="72" y="6"/>
                        <a:pt x="72" y="6"/>
                        <a:pt x="72" y="6"/>
                      </a:cubicBezTo>
                      <a:cubicBezTo>
                        <a:pt x="72" y="3"/>
                        <a:pt x="75" y="0"/>
                        <a:pt x="78" y="0"/>
                      </a:cubicBezTo>
                      <a:cubicBezTo>
                        <a:pt x="81" y="0"/>
                        <a:pt x="84" y="3"/>
                        <a:pt x="84" y="6"/>
                      </a:cubicBezTo>
                      <a:cubicBezTo>
                        <a:pt x="84" y="66"/>
                        <a:pt x="84" y="66"/>
                        <a:pt x="84" y="66"/>
                      </a:cubicBezTo>
                      <a:cubicBezTo>
                        <a:pt x="84" y="82"/>
                        <a:pt x="71"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93" name="Freeform 77">
                  <a:extLst>
                    <a:ext uri="{FF2B5EF4-FFF2-40B4-BE49-F238E27FC236}">
                      <a16:creationId xmlns:a16="http://schemas.microsoft.com/office/drawing/2014/main" id="{7E3C622B-3F96-D810-F665-73E753394556}"/>
                    </a:ext>
                  </a:extLst>
                </p:cNvPr>
                <p:cNvSpPr>
                  <a:spLocks/>
                </p:cNvSpPr>
                <p:nvPr/>
              </p:nvSpPr>
              <p:spPr bwMode="auto">
                <a:xfrm>
                  <a:off x="358" y="1790"/>
                  <a:ext cx="125" cy="356"/>
                </a:xfrm>
                <a:custGeom>
                  <a:avLst/>
                  <a:gdLst>
                    <a:gd name="T0" fmla="*/ 54 w 84"/>
                    <a:gd name="T1" fmla="*/ 240 h 240"/>
                    <a:gd name="T2" fmla="*/ 30 w 84"/>
                    <a:gd name="T3" fmla="*/ 240 h 240"/>
                    <a:gd name="T4" fmla="*/ 0 w 84"/>
                    <a:gd name="T5" fmla="*/ 216 h 240"/>
                    <a:gd name="T6" fmla="*/ 0 w 84"/>
                    <a:gd name="T7" fmla="*/ 0 h 240"/>
                    <a:gd name="T8" fmla="*/ 12 w 84"/>
                    <a:gd name="T9" fmla="*/ 0 h 240"/>
                    <a:gd name="T10" fmla="*/ 12 w 84"/>
                    <a:gd name="T11" fmla="*/ 216 h 240"/>
                    <a:gd name="T12" fmla="*/ 30 w 84"/>
                    <a:gd name="T13" fmla="*/ 228 h 240"/>
                    <a:gd name="T14" fmla="*/ 54 w 84"/>
                    <a:gd name="T15" fmla="*/ 228 h 240"/>
                    <a:gd name="T16" fmla="*/ 72 w 84"/>
                    <a:gd name="T17" fmla="*/ 216 h 240"/>
                    <a:gd name="T18" fmla="*/ 72 w 84"/>
                    <a:gd name="T19" fmla="*/ 0 h 240"/>
                    <a:gd name="T20" fmla="*/ 84 w 84"/>
                    <a:gd name="T21" fmla="*/ 0 h 240"/>
                    <a:gd name="T22" fmla="*/ 84 w 84"/>
                    <a:gd name="T23" fmla="*/ 216 h 240"/>
                    <a:gd name="T24" fmla="*/ 54 w 84"/>
                    <a:gd name="T2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240">
                      <a:moveTo>
                        <a:pt x="54" y="240"/>
                      </a:moveTo>
                      <a:cubicBezTo>
                        <a:pt x="30" y="240"/>
                        <a:pt x="30" y="240"/>
                        <a:pt x="30" y="240"/>
                      </a:cubicBezTo>
                      <a:cubicBezTo>
                        <a:pt x="11" y="240"/>
                        <a:pt x="0" y="231"/>
                        <a:pt x="0" y="216"/>
                      </a:cubicBezTo>
                      <a:cubicBezTo>
                        <a:pt x="0" y="0"/>
                        <a:pt x="0" y="0"/>
                        <a:pt x="0" y="0"/>
                      </a:cubicBezTo>
                      <a:cubicBezTo>
                        <a:pt x="12" y="0"/>
                        <a:pt x="12" y="0"/>
                        <a:pt x="12" y="0"/>
                      </a:cubicBezTo>
                      <a:cubicBezTo>
                        <a:pt x="12" y="216"/>
                        <a:pt x="12" y="216"/>
                        <a:pt x="12" y="216"/>
                      </a:cubicBezTo>
                      <a:cubicBezTo>
                        <a:pt x="12" y="219"/>
                        <a:pt x="12" y="228"/>
                        <a:pt x="30" y="228"/>
                      </a:cubicBezTo>
                      <a:cubicBezTo>
                        <a:pt x="54" y="228"/>
                        <a:pt x="54" y="228"/>
                        <a:pt x="54" y="228"/>
                      </a:cubicBezTo>
                      <a:cubicBezTo>
                        <a:pt x="72" y="228"/>
                        <a:pt x="72" y="219"/>
                        <a:pt x="72" y="216"/>
                      </a:cubicBezTo>
                      <a:cubicBezTo>
                        <a:pt x="72" y="0"/>
                        <a:pt x="72" y="0"/>
                        <a:pt x="72" y="0"/>
                      </a:cubicBezTo>
                      <a:cubicBezTo>
                        <a:pt x="84" y="0"/>
                        <a:pt x="84" y="0"/>
                        <a:pt x="84" y="0"/>
                      </a:cubicBezTo>
                      <a:cubicBezTo>
                        <a:pt x="84" y="216"/>
                        <a:pt x="84" y="216"/>
                        <a:pt x="84" y="216"/>
                      </a:cubicBezTo>
                      <a:cubicBezTo>
                        <a:pt x="84" y="231"/>
                        <a:pt x="73" y="240"/>
                        <a:pt x="5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94" name="Freeform 78">
                  <a:extLst>
                    <a:ext uri="{FF2B5EF4-FFF2-40B4-BE49-F238E27FC236}">
                      <a16:creationId xmlns:a16="http://schemas.microsoft.com/office/drawing/2014/main" id="{B79D16DB-1B05-6D38-57E4-EFE964E6971F}"/>
                    </a:ext>
                  </a:extLst>
                </p:cNvPr>
                <p:cNvSpPr>
                  <a:spLocks/>
                </p:cNvSpPr>
                <p:nvPr/>
              </p:nvSpPr>
              <p:spPr bwMode="auto">
                <a:xfrm>
                  <a:off x="500" y="1719"/>
                  <a:ext cx="125" cy="142"/>
                </a:xfrm>
                <a:custGeom>
                  <a:avLst/>
                  <a:gdLst>
                    <a:gd name="T0" fmla="*/ 54 w 84"/>
                    <a:gd name="T1" fmla="*/ 96 h 96"/>
                    <a:gd name="T2" fmla="*/ 30 w 84"/>
                    <a:gd name="T3" fmla="*/ 96 h 96"/>
                    <a:gd name="T4" fmla="*/ 0 w 84"/>
                    <a:gd name="T5" fmla="*/ 66 h 96"/>
                    <a:gd name="T6" fmla="*/ 0 w 84"/>
                    <a:gd name="T7" fmla="*/ 6 h 96"/>
                    <a:gd name="T8" fmla="*/ 6 w 84"/>
                    <a:gd name="T9" fmla="*/ 0 h 96"/>
                    <a:gd name="T10" fmla="*/ 12 w 84"/>
                    <a:gd name="T11" fmla="*/ 6 h 96"/>
                    <a:gd name="T12" fmla="*/ 12 w 84"/>
                    <a:gd name="T13" fmla="*/ 66 h 96"/>
                    <a:gd name="T14" fmla="*/ 30 w 84"/>
                    <a:gd name="T15" fmla="*/ 84 h 96"/>
                    <a:gd name="T16" fmla="*/ 54 w 84"/>
                    <a:gd name="T17" fmla="*/ 84 h 96"/>
                    <a:gd name="T18" fmla="*/ 72 w 84"/>
                    <a:gd name="T19" fmla="*/ 66 h 96"/>
                    <a:gd name="T20" fmla="*/ 72 w 84"/>
                    <a:gd name="T21" fmla="*/ 6 h 96"/>
                    <a:gd name="T22" fmla="*/ 78 w 84"/>
                    <a:gd name="T23" fmla="*/ 0 h 96"/>
                    <a:gd name="T24" fmla="*/ 84 w 84"/>
                    <a:gd name="T25" fmla="*/ 6 h 96"/>
                    <a:gd name="T26" fmla="*/ 84 w 84"/>
                    <a:gd name="T27" fmla="*/ 66 h 96"/>
                    <a:gd name="T28" fmla="*/ 54 w 84"/>
                    <a:gd name="T2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6">
                      <a:moveTo>
                        <a:pt x="54" y="96"/>
                      </a:moveTo>
                      <a:cubicBezTo>
                        <a:pt x="30" y="96"/>
                        <a:pt x="30" y="96"/>
                        <a:pt x="30" y="96"/>
                      </a:cubicBezTo>
                      <a:cubicBezTo>
                        <a:pt x="13" y="96"/>
                        <a:pt x="0" y="82"/>
                        <a:pt x="0" y="66"/>
                      </a:cubicBezTo>
                      <a:cubicBezTo>
                        <a:pt x="0" y="6"/>
                        <a:pt x="0" y="6"/>
                        <a:pt x="0" y="6"/>
                      </a:cubicBezTo>
                      <a:cubicBezTo>
                        <a:pt x="0" y="3"/>
                        <a:pt x="3" y="0"/>
                        <a:pt x="6" y="0"/>
                      </a:cubicBezTo>
                      <a:cubicBezTo>
                        <a:pt x="9" y="0"/>
                        <a:pt x="12" y="3"/>
                        <a:pt x="12" y="6"/>
                      </a:cubicBezTo>
                      <a:cubicBezTo>
                        <a:pt x="12" y="66"/>
                        <a:pt x="12" y="66"/>
                        <a:pt x="12" y="66"/>
                      </a:cubicBezTo>
                      <a:cubicBezTo>
                        <a:pt x="12" y="76"/>
                        <a:pt x="20" y="84"/>
                        <a:pt x="30" y="84"/>
                      </a:cubicBezTo>
                      <a:cubicBezTo>
                        <a:pt x="54" y="84"/>
                        <a:pt x="54" y="84"/>
                        <a:pt x="54" y="84"/>
                      </a:cubicBezTo>
                      <a:cubicBezTo>
                        <a:pt x="64" y="84"/>
                        <a:pt x="72" y="76"/>
                        <a:pt x="72" y="66"/>
                      </a:cubicBezTo>
                      <a:cubicBezTo>
                        <a:pt x="72" y="6"/>
                        <a:pt x="72" y="6"/>
                        <a:pt x="72" y="6"/>
                      </a:cubicBezTo>
                      <a:cubicBezTo>
                        <a:pt x="72" y="3"/>
                        <a:pt x="75" y="0"/>
                        <a:pt x="78" y="0"/>
                      </a:cubicBezTo>
                      <a:cubicBezTo>
                        <a:pt x="81" y="0"/>
                        <a:pt x="84" y="3"/>
                        <a:pt x="84" y="6"/>
                      </a:cubicBezTo>
                      <a:cubicBezTo>
                        <a:pt x="84" y="66"/>
                        <a:pt x="84" y="66"/>
                        <a:pt x="84" y="66"/>
                      </a:cubicBezTo>
                      <a:cubicBezTo>
                        <a:pt x="84" y="82"/>
                        <a:pt x="71"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95" name="Freeform 79">
                  <a:extLst>
                    <a:ext uri="{FF2B5EF4-FFF2-40B4-BE49-F238E27FC236}">
                      <a16:creationId xmlns:a16="http://schemas.microsoft.com/office/drawing/2014/main" id="{F55EB36D-E773-1882-52ED-19DAAB70BFC3}"/>
                    </a:ext>
                  </a:extLst>
                </p:cNvPr>
                <p:cNvSpPr>
                  <a:spLocks/>
                </p:cNvSpPr>
                <p:nvPr/>
              </p:nvSpPr>
              <p:spPr bwMode="auto">
                <a:xfrm>
                  <a:off x="500" y="1790"/>
                  <a:ext cx="125" cy="356"/>
                </a:xfrm>
                <a:custGeom>
                  <a:avLst/>
                  <a:gdLst>
                    <a:gd name="T0" fmla="*/ 54 w 84"/>
                    <a:gd name="T1" fmla="*/ 240 h 240"/>
                    <a:gd name="T2" fmla="*/ 30 w 84"/>
                    <a:gd name="T3" fmla="*/ 240 h 240"/>
                    <a:gd name="T4" fmla="*/ 0 w 84"/>
                    <a:gd name="T5" fmla="*/ 216 h 240"/>
                    <a:gd name="T6" fmla="*/ 0 w 84"/>
                    <a:gd name="T7" fmla="*/ 0 h 240"/>
                    <a:gd name="T8" fmla="*/ 12 w 84"/>
                    <a:gd name="T9" fmla="*/ 0 h 240"/>
                    <a:gd name="T10" fmla="*/ 12 w 84"/>
                    <a:gd name="T11" fmla="*/ 216 h 240"/>
                    <a:gd name="T12" fmla="*/ 30 w 84"/>
                    <a:gd name="T13" fmla="*/ 228 h 240"/>
                    <a:gd name="T14" fmla="*/ 54 w 84"/>
                    <a:gd name="T15" fmla="*/ 228 h 240"/>
                    <a:gd name="T16" fmla="*/ 72 w 84"/>
                    <a:gd name="T17" fmla="*/ 216 h 240"/>
                    <a:gd name="T18" fmla="*/ 72 w 84"/>
                    <a:gd name="T19" fmla="*/ 0 h 240"/>
                    <a:gd name="T20" fmla="*/ 84 w 84"/>
                    <a:gd name="T21" fmla="*/ 0 h 240"/>
                    <a:gd name="T22" fmla="*/ 84 w 84"/>
                    <a:gd name="T23" fmla="*/ 216 h 240"/>
                    <a:gd name="T24" fmla="*/ 54 w 84"/>
                    <a:gd name="T2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240">
                      <a:moveTo>
                        <a:pt x="54" y="240"/>
                      </a:moveTo>
                      <a:cubicBezTo>
                        <a:pt x="30" y="240"/>
                        <a:pt x="30" y="240"/>
                        <a:pt x="30" y="240"/>
                      </a:cubicBezTo>
                      <a:cubicBezTo>
                        <a:pt x="11" y="240"/>
                        <a:pt x="0" y="231"/>
                        <a:pt x="0" y="216"/>
                      </a:cubicBezTo>
                      <a:cubicBezTo>
                        <a:pt x="0" y="0"/>
                        <a:pt x="0" y="0"/>
                        <a:pt x="0" y="0"/>
                      </a:cubicBezTo>
                      <a:cubicBezTo>
                        <a:pt x="12" y="0"/>
                        <a:pt x="12" y="0"/>
                        <a:pt x="12" y="0"/>
                      </a:cubicBezTo>
                      <a:cubicBezTo>
                        <a:pt x="12" y="216"/>
                        <a:pt x="12" y="216"/>
                        <a:pt x="12" y="216"/>
                      </a:cubicBezTo>
                      <a:cubicBezTo>
                        <a:pt x="12" y="219"/>
                        <a:pt x="12" y="228"/>
                        <a:pt x="30" y="228"/>
                      </a:cubicBezTo>
                      <a:cubicBezTo>
                        <a:pt x="54" y="228"/>
                        <a:pt x="54" y="228"/>
                        <a:pt x="54" y="228"/>
                      </a:cubicBezTo>
                      <a:cubicBezTo>
                        <a:pt x="72" y="228"/>
                        <a:pt x="72" y="219"/>
                        <a:pt x="72" y="216"/>
                      </a:cubicBezTo>
                      <a:cubicBezTo>
                        <a:pt x="72" y="0"/>
                        <a:pt x="72" y="0"/>
                        <a:pt x="72" y="0"/>
                      </a:cubicBezTo>
                      <a:cubicBezTo>
                        <a:pt x="84" y="0"/>
                        <a:pt x="84" y="0"/>
                        <a:pt x="84" y="0"/>
                      </a:cubicBezTo>
                      <a:cubicBezTo>
                        <a:pt x="84" y="216"/>
                        <a:pt x="84" y="216"/>
                        <a:pt x="84" y="216"/>
                      </a:cubicBezTo>
                      <a:cubicBezTo>
                        <a:pt x="84" y="231"/>
                        <a:pt x="73" y="240"/>
                        <a:pt x="5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96" name="Freeform 80">
                  <a:extLst>
                    <a:ext uri="{FF2B5EF4-FFF2-40B4-BE49-F238E27FC236}">
                      <a16:creationId xmlns:a16="http://schemas.microsoft.com/office/drawing/2014/main" id="{577E79E3-33B6-ED4A-F5B9-88040E3A0DE1}"/>
                    </a:ext>
                  </a:extLst>
                </p:cNvPr>
                <p:cNvSpPr>
                  <a:spLocks/>
                </p:cNvSpPr>
                <p:nvPr/>
              </p:nvSpPr>
              <p:spPr bwMode="auto">
                <a:xfrm>
                  <a:off x="642" y="1719"/>
                  <a:ext cx="125" cy="142"/>
                </a:xfrm>
                <a:custGeom>
                  <a:avLst/>
                  <a:gdLst>
                    <a:gd name="T0" fmla="*/ 54 w 84"/>
                    <a:gd name="T1" fmla="*/ 96 h 96"/>
                    <a:gd name="T2" fmla="*/ 30 w 84"/>
                    <a:gd name="T3" fmla="*/ 96 h 96"/>
                    <a:gd name="T4" fmla="*/ 0 w 84"/>
                    <a:gd name="T5" fmla="*/ 66 h 96"/>
                    <a:gd name="T6" fmla="*/ 0 w 84"/>
                    <a:gd name="T7" fmla="*/ 6 h 96"/>
                    <a:gd name="T8" fmla="*/ 6 w 84"/>
                    <a:gd name="T9" fmla="*/ 0 h 96"/>
                    <a:gd name="T10" fmla="*/ 12 w 84"/>
                    <a:gd name="T11" fmla="*/ 6 h 96"/>
                    <a:gd name="T12" fmla="*/ 12 w 84"/>
                    <a:gd name="T13" fmla="*/ 66 h 96"/>
                    <a:gd name="T14" fmla="*/ 30 w 84"/>
                    <a:gd name="T15" fmla="*/ 84 h 96"/>
                    <a:gd name="T16" fmla="*/ 54 w 84"/>
                    <a:gd name="T17" fmla="*/ 84 h 96"/>
                    <a:gd name="T18" fmla="*/ 72 w 84"/>
                    <a:gd name="T19" fmla="*/ 66 h 96"/>
                    <a:gd name="T20" fmla="*/ 72 w 84"/>
                    <a:gd name="T21" fmla="*/ 6 h 96"/>
                    <a:gd name="T22" fmla="*/ 78 w 84"/>
                    <a:gd name="T23" fmla="*/ 0 h 96"/>
                    <a:gd name="T24" fmla="*/ 84 w 84"/>
                    <a:gd name="T25" fmla="*/ 6 h 96"/>
                    <a:gd name="T26" fmla="*/ 84 w 84"/>
                    <a:gd name="T27" fmla="*/ 66 h 96"/>
                    <a:gd name="T28" fmla="*/ 54 w 84"/>
                    <a:gd name="T2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6">
                      <a:moveTo>
                        <a:pt x="54" y="96"/>
                      </a:moveTo>
                      <a:cubicBezTo>
                        <a:pt x="30" y="96"/>
                        <a:pt x="30" y="96"/>
                        <a:pt x="30" y="96"/>
                      </a:cubicBezTo>
                      <a:cubicBezTo>
                        <a:pt x="13" y="96"/>
                        <a:pt x="0" y="82"/>
                        <a:pt x="0" y="66"/>
                      </a:cubicBezTo>
                      <a:cubicBezTo>
                        <a:pt x="0" y="6"/>
                        <a:pt x="0" y="6"/>
                        <a:pt x="0" y="6"/>
                      </a:cubicBezTo>
                      <a:cubicBezTo>
                        <a:pt x="0" y="3"/>
                        <a:pt x="3" y="0"/>
                        <a:pt x="6" y="0"/>
                      </a:cubicBezTo>
                      <a:cubicBezTo>
                        <a:pt x="9" y="0"/>
                        <a:pt x="12" y="3"/>
                        <a:pt x="12" y="6"/>
                      </a:cubicBezTo>
                      <a:cubicBezTo>
                        <a:pt x="12" y="66"/>
                        <a:pt x="12" y="66"/>
                        <a:pt x="12" y="66"/>
                      </a:cubicBezTo>
                      <a:cubicBezTo>
                        <a:pt x="12" y="76"/>
                        <a:pt x="20" y="84"/>
                        <a:pt x="30" y="84"/>
                      </a:cubicBezTo>
                      <a:cubicBezTo>
                        <a:pt x="54" y="84"/>
                        <a:pt x="54" y="84"/>
                        <a:pt x="54" y="84"/>
                      </a:cubicBezTo>
                      <a:cubicBezTo>
                        <a:pt x="64" y="84"/>
                        <a:pt x="72" y="76"/>
                        <a:pt x="72" y="66"/>
                      </a:cubicBezTo>
                      <a:cubicBezTo>
                        <a:pt x="72" y="6"/>
                        <a:pt x="72" y="6"/>
                        <a:pt x="72" y="6"/>
                      </a:cubicBezTo>
                      <a:cubicBezTo>
                        <a:pt x="72" y="3"/>
                        <a:pt x="75" y="0"/>
                        <a:pt x="78" y="0"/>
                      </a:cubicBezTo>
                      <a:cubicBezTo>
                        <a:pt x="81" y="0"/>
                        <a:pt x="84" y="3"/>
                        <a:pt x="84" y="6"/>
                      </a:cubicBezTo>
                      <a:cubicBezTo>
                        <a:pt x="84" y="66"/>
                        <a:pt x="84" y="66"/>
                        <a:pt x="84" y="66"/>
                      </a:cubicBezTo>
                      <a:cubicBezTo>
                        <a:pt x="84" y="82"/>
                        <a:pt x="71"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97" name="Freeform 81">
                  <a:extLst>
                    <a:ext uri="{FF2B5EF4-FFF2-40B4-BE49-F238E27FC236}">
                      <a16:creationId xmlns:a16="http://schemas.microsoft.com/office/drawing/2014/main" id="{CB9A5259-717C-F098-E578-A05FB29E82F4}"/>
                    </a:ext>
                  </a:extLst>
                </p:cNvPr>
                <p:cNvSpPr>
                  <a:spLocks/>
                </p:cNvSpPr>
                <p:nvPr/>
              </p:nvSpPr>
              <p:spPr bwMode="auto">
                <a:xfrm>
                  <a:off x="642" y="1790"/>
                  <a:ext cx="125" cy="356"/>
                </a:xfrm>
                <a:custGeom>
                  <a:avLst/>
                  <a:gdLst>
                    <a:gd name="T0" fmla="*/ 54 w 84"/>
                    <a:gd name="T1" fmla="*/ 240 h 240"/>
                    <a:gd name="T2" fmla="*/ 30 w 84"/>
                    <a:gd name="T3" fmla="*/ 240 h 240"/>
                    <a:gd name="T4" fmla="*/ 0 w 84"/>
                    <a:gd name="T5" fmla="*/ 216 h 240"/>
                    <a:gd name="T6" fmla="*/ 0 w 84"/>
                    <a:gd name="T7" fmla="*/ 0 h 240"/>
                    <a:gd name="T8" fmla="*/ 12 w 84"/>
                    <a:gd name="T9" fmla="*/ 0 h 240"/>
                    <a:gd name="T10" fmla="*/ 12 w 84"/>
                    <a:gd name="T11" fmla="*/ 216 h 240"/>
                    <a:gd name="T12" fmla="*/ 30 w 84"/>
                    <a:gd name="T13" fmla="*/ 228 h 240"/>
                    <a:gd name="T14" fmla="*/ 54 w 84"/>
                    <a:gd name="T15" fmla="*/ 228 h 240"/>
                    <a:gd name="T16" fmla="*/ 72 w 84"/>
                    <a:gd name="T17" fmla="*/ 216 h 240"/>
                    <a:gd name="T18" fmla="*/ 72 w 84"/>
                    <a:gd name="T19" fmla="*/ 0 h 240"/>
                    <a:gd name="T20" fmla="*/ 84 w 84"/>
                    <a:gd name="T21" fmla="*/ 0 h 240"/>
                    <a:gd name="T22" fmla="*/ 84 w 84"/>
                    <a:gd name="T23" fmla="*/ 216 h 240"/>
                    <a:gd name="T24" fmla="*/ 54 w 84"/>
                    <a:gd name="T2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240">
                      <a:moveTo>
                        <a:pt x="54" y="240"/>
                      </a:moveTo>
                      <a:cubicBezTo>
                        <a:pt x="30" y="240"/>
                        <a:pt x="30" y="240"/>
                        <a:pt x="30" y="240"/>
                      </a:cubicBezTo>
                      <a:cubicBezTo>
                        <a:pt x="11" y="240"/>
                        <a:pt x="0" y="231"/>
                        <a:pt x="0" y="216"/>
                      </a:cubicBezTo>
                      <a:cubicBezTo>
                        <a:pt x="0" y="0"/>
                        <a:pt x="0" y="0"/>
                        <a:pt x="0" y="0"/>
                      </a:cubicBezTo>
                      <a:cubicBezTo>
                        <a:pt x="12" y="0"/>
                        <a:pt x="12" y="0"/>
                        <a:pt x="12" y="0"/>
                      </a:cubicBezTo>
                      <a:cubicBezTo>
                        <a:pt x="12" y="216"/>
                        <a:pt x="12" y="216"/>
                        <a:pt x="12" y="216"/>
                      </a:cubicBezTo>
                      <a:cubicBezTo>
                        <a:pt x="12" y="219"/>
                        <a:pt x="12" y="228"/>
                        <a:pt x="30" y="228"/>
                      </a:cubicBezTo>
                      <a:cubicBezTo>
                        <a:pt x="54" y="228"/>
                        <a:pt x="54" y="228"/>
                        <a:pt x="54" y="228"/>
                      </a:cubicBezTo>
                      <a:cubicBezTo>
                        <a:pt x="72" y="228"/>
                        <a:pt x="72" y="219"/>
                        <a:pt x="72" y="216"/>
                      </a:cubicBezTo>
                      <a:cubicBezTo>
                        <a:pt x="72" y="0"/>
                        <a:pt x="72" y="0"/>
                        <a:pt x="72" y="0"/>
                      </a:cubicBezTo>
                      <a:cubicBezTo>
                        <a:pt x="84" y="0"/>
                        <a:pt x="84" y="0"/>
                        <a:pt x="84" y="0"/>
                      </a:cubicBezTo>
                      <a:cubicBezTo>
                        <a:pt x="84" y="216"/>
                        <a:pt x="84" y="216"/>
                        <a:pt x="84" y="216"/>
                      </a:cubicBezTo>
                      <a:cubicBezTo>
                        <a:pt x="84" y="231"/>
                        <a:pt x="73" y="240"/>
                        <a:pt x="5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98" name="Rectangle 82">
                  <a:extLst>
                    <a:ext uri="{FF2B5EF4-FFF2-40B4-BE49-F238E27FC236}">
                      <a16:creationId xmlns:a16="http://schemas.microsoft.com/office/drawing/2014/main" id="{FE158B81-13F0-B68D-96F2-565DE504626E}"/>
                    </a:ext>
                  </a:extLst>
                </p:cNvPr>
                <p:cNvSpPr>
                  <a:spLocks noChangeArrowheads="1"/>
                </p:cNvSpPr>
                <p:nvPr/>
              </p:nvSpPr>
              <p:spPr bwMode="auto">
                <a:xfrm>
                  <a:off x="367" y="2057"/>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99" name="Rectangle 83">
                  <a:extLst>
                    <a:ext uri="{FF2B5EF4-FFF2-40B4-BE49-F238E27FC236}">
                      <a16:creationId xmlns:a16="http://schemas.microsoft.com/office/drawing/2014/main" id="{9427B2F7-6455-9ABA-7158-E5E4B1A5A5AD}"/>
                    </a:ext>
                  </a:extLst>
                </p:cNvPr>
                <p:cNvSpPr>
                  <a:spLocks noChangeArrowheads="1"/>
                </p:cNvSpPr>
                <p:nvPr/>
              </p:nvSpPr>
              <p:spPr bwMode="auto">
                <a:xfrm>
                  <a:off x="367" y="2021"/>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00" name="Rectangle 84">
                  <a:extLst>
                    <a:ext uri="{FF2B5EF4-FFF2-40B4-BE49-F238E27FC236}">
                      <a16:creationId xmlns:a16="http://schemas.microsoft.com/office/drawing/2014/main" id="{F22053E2-D9F8-5ABF-0118-49BB3562C308}"/>
                    </a:ext>
                  </a:extLst>
                </p:cNvPr>
                <p:cNvSpPr>
                  <a:spLocks noChangeArrowheads="1"/>
                </p:cNvSpPr>
                <p:nvPr/>
              </p:nvSpPr>
              <p:spPr bwMode="auto">
                <a:xfrm>
                  <a:off x="509" y="2057"/>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01" name="Rectangle 85">
                  <a:extLst>
                    <a:ext uri="{FF2B5EF4-FFF2-40B4-BE49-F238E27FC236}">
                      <a16:creationId xmlns:a16="http://schemas.microsoft.com/office/drawing/2014/main" id="{B8554FAC-1B50-0258-EBD0-3FDD55DB82CD}"/>
                    </a:ext>
                  </a:extLst>
                </p:cNvPr>
                <p:cNvSpPr>
                  <a:spLocks noChangeArrowheads="1"/>
                </p:cNvSpPr>
                <p:nvPr/>
              </p:nvSpPr>
              <p:spPr bwMode="auto">
                <a:xfrm>
                  <a:off x="509" y="2021"/>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02" name="Rectangle 86">
                  <a:extLst>
                    <a:ext uri="{FF2B5EF4-FFF2-40B4-BE49-F238E27FC236}">
                      <a16:creationId xmlns:a16="http://schemas.microsoft.com/office/drawing/2014/main" id="{01EB0367-8115-0B3E-C30A-B259377AD275}"/>
                    </a:ext>
                  </a:extLst>
                </p:cNvPr>
                <p:cNvSpPr>
                  <a:spLocks noChangeArrowheads="1"/>
                </p:cNvSpPr>
                <p:nvPr/>
              </p:nvSpPr>
              <p:spPr bwMode="auto">
                <a:xfrm>
                  <a:off x="651" y="2057"/>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03" name="Rectangle 87">
                  <a:extLst>
                    <a:ext uri="{FF2B5EF4-FFF2-40B4-BE49-F238E27FC236}">
                      <a16:creationId xmlns:a16="http://schemas.microsoft.com/office/drawing/2014/main" id="{E1395A58-9BD9-A766-155D-F2C79F43EEAA}"/>
                    </a:ext>
                  </a:extLst>
                </p:cNvPr>
                <p:cNvSpPr>
                  <a:spLocks noChangeArrowheads="1"/>
                </p:cNvSpPr>
                <p:nvPr/>
              </p:nvSpPr>
              <p:spPr bwMode="auto">
                <a:xfrm>
                  <a:off x="651" y="2021"/>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04" name="Rectangle 88">
                  <a:extLst>
                    <a:ext uri="{FF2B5EF4-FFF2-40B4-BE49-F238E27FC236}">
                      <a16:creationId xmlns:a16="http://schemas.microsoft.com/office/drawing/2014/main" id="{37410587-E393-64F5-0B3E-388A15467606}"/>
                    </a:ext>
                  </a:extLst>
                </p:cNvPr>
                <p:cNvSpPr>
                  <a:spLocks noChangeArrowheads="1"/>
                </p:cNvSpPr>
                <p:nvPr/>
              </p:nvSpPr>
              <p:spPr bwMode="auto">
                <a:xfrm>
                  <a:off x="367" y="1950"/>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05" name="Rectangle 89">
                  <a:extLst>
                    <a:ext uri="{FF2B5EF4-FFF2-40B4-BE49-F238E27FC236}">
                      <a16:creationId xmlns:a16="http://schemas.microsoft.com/office/drawing/2014/main" id="{1C53C584-07FF-4595-13E3-50DF871C125D}"/>
                    </a:ext>
                  </a:extLst>
                </p:cNvPr>
                <p:cNvSpPr>
                  <a:spLocks noChangeArrowheads="1"/>
                </p:cNvSpPr>
                <p:nvPr/>
              </p:nvSpPr>
              <p:spPr bwMode="auto">
                <a:xfrm>
                  <a:off x="367" y="1915"/>
                  <a:ext cx="107"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06" name="Rectangle 90">
                  <a:extLst>
                    <a:ext uri="{FF2B5EF4-FFF2-40B4-BE49-F238E27FC236}">
                      <a16:creationId xmlns:a16="http://schemas.microsoft.com/office/drawing/2014/main" id="{8850334C-110D-BBC7-299A-99587EED5B02}"/>
                    </a:ext>
                  </a:extLst>
                </p:cNvPr>
                <p:cNvSpPr>
                  <a:spLocks noChangeArrowheads="1"/>
                </p:cNvSpPr>
                <p:nvPr/>
              </p:nvSpPr>
              <p:spPr bwMode="auto">
                <a:xfrm>
                  <a:off x="509" y="1950"/>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07" name="Rectangle 91">
                  <a:extLst>
                    <a:ext uri="{FF2B5EF4-FFF2-40B4-BE49-F238E27FC236}">
                      <a16:creationId xmlns:a16="http://schemas.microsoft.com/office/drawing/2014/main" id="{02C417D2-4E40-949D-92AC-1EF652ECB129}"/>
                    </a:ext>
                  </a:extLst>
                </p:cNvPr>
                <p:cNvSpPr>
                  <a:spLocks noChangeArrowheads="1"/>
                </p:cNvSpPr>
                <p:nvPr/>
              </p:nvSpPr>
              <p:spPr bwMode="auto">
                <a:xfrm>
                  <a:off x="509" y="1915"/>
                  <a:ext cx="107"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08" name="Rectangle 92">
                  <a:extLst>
                    <a:ext uri="{FF2B5EF4-FFF2-40B4-BE49-F238E27FC236}">
                      <a16:creationId xmlns:a16="http://schemas.microsoft.com/office/drawing/2014/main" id="{ACCF35D8-7233-2711-33CC-FBC1343FC661}"/>
                    </a:ext>
                  </a:extLst>
                </p:cNvPr>
                <p:cNvSpPr>
                  <a:spLocks noChangeArrowheads="1"/>
                </p:cNvSpPr>
                <p:nvPr/>
              </p:nvSpPr>
              <p:spPr bwMode="auto">
                <a:xfrm>
                  <a:off x="651" y="1950"/>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09" name="Rectangle 93">
                  <a:extLst>
                    <a:ext uri="{FF2B5EF4-FFF2-40B4-BE49-F238E27FC236}">
                      <a16:creationId xmlns:a16="http://schemas.microsoft.com/office/drawing/2014/main" id="{3925CFE0-B5BB-EDC2-B267-56B20B4D5445}"/>
                    </a:ext>
                  </a:extLst>
                </p:cNvPr>
                <p:cNvSpPr>
                  <a:spLocks noChangeArrowheads="1"/>
                </p:cNvSpPr>
                <p:nvPr/>
              </p:nvSpPr>
              <p:spPr bwMode="auto">
                <a:xfrm>
                  <a:off x="651" y="1915"/>
                  <a:ext cx="107"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10" name="Freeform 94">
                  <a:extLst>
                    <a:ext uri="{FF2B5EF4-FFF2-40B4-BE49-F238E27FC236}">
                      <a16:creationId xmlns:a16="http://schemas.microsoft.com/office/drawing/2014/main" id="{7E80A920-E5CB-C380-84BB-FA72251054A3}"/>
                    </a:ext>
                  </a:extLst>
                </p:cNvPr>
                <p:cNvSpPr>
                  <a:spLocks/>
                </p:cNvSpPr>
                <p:nvPr/>
              </p:nvSpPr>
              <p:spPr bwMode="auto">
                <a:xfrm>
                  <a:off x="394" y="1737"/>
                  <a:ext cx="17" cy="89"/>
                </a:xfrm>
                <a:custGeom>
                  <a:avLst/>
                  <a:gdLst>
                    <a:gd name="T0" fmla="*/ 6 w 12"/>
                    <a:gd name="T1" fmla="*/ 60 h 60"/>
                    <a:gd name="T2" fmla="*/ 0 w 12"/>
                    <a:gd name="T3" fmla="*/ 54 h 60"/>
                    <a:gd name="T4" fmla="*/ 0 w 12"/>
                    <a:gd name="T5" fmla="*/ 6 h 60"/>
                    <a:gd name="T6" fmla="*/ 6 w 12"/>
                    <a:gd name="T7" fmla="*/ 0 h 60"/>
                    <a:gd name="T8" fmla="*/ 12 w 12"/>
                    <a:gd name="T9" fmla="*/ 6 h 60"/>
                    <a:gd name="T10" fmla="*/ 12 w 12"/>
                    <a:gd name="T11" fmla="*/ 54 h 60"/>
                    <a:gd name="T12" fmla="*/ 6 w 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6" y="60"/>
                      </a:moveTo>
                      <a:cubicBezTo>
                        <a:pt x="3" y="60"/>
                        <a:pt x="0" y="57"/>
                        <a:pt x="0" y="54"/>
                      </a:cubicBezTo>
                      <a:cubicBezTo>
                        <a:pt x="0" y="6"/>
                        <a:pt x="0" y="6"/>
                        <a:pt x="0" y="6"/>
                      </a:cubicBezTo>
                      <a:cubicBezTo>
                        <a:pt x="0" y="3"/>
                        <a:pt x="3" y="0"/>
                        <a:pt x="6" y="0"/>
                      </a:cubicBezTo>
                      <a:cubicBezTo>
                        <a:pt x="9" y="0"/>
                        <a:pt x="12" y="3"/>
                        <a:pt x="12" y="6"/>
                      </a:cubicBezTo>
                      <a:cubicBezTo>
                        <a:pt x="12" y="54"/>
                        <a:pt x="12" y="54"/>
                        <a:pt x="12" y="54"/>
                      </a:cubicBezTo>
                      <a:cubicBezTo>
                        <a:pt x="12" y="57"/>
                        <a:pt x="9" y="60"/>
                        <a:pt x="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11" name="Freeform 95">
                  <a:extLst>
                    <a:ext uri="{FF2B5EF4-FFF2-40B4-BE49-F238E27FC236}">
                      <a16:creationId xmlns:a16="http://schemas.microsoft.com/office/drawing/2014/main" id="{0A6FE64E-FE71-A143-FFCB-0E8C69B837F4}"/>
                    </a:ext>
                  </a:extLst>
                </p:cNvPr>
                <p:cNvSpPr>
                  <a:spLocks/>
                </p:cNvSpPr>
                <p:nvPr/>
              </p:nvSpPr>
              <p:spPr bwMode="auto">
                <a:xfrm>
                  <a:off x="429" y="1737"/>
                  <a:ext cx="18" cy="89"/>
                </a:xfrm>
                <a:custGeom>
                  <a:avLst/>
                  <a:gdLst>
                    <a:gd name="T0" fmla="*/ 6 w 12"/>
                    <a:gd name="T1" fmla="*/ 60 h 60"/>
                    <a:gd name="T2" fmla="*/ 0 w 12"/>
                    <a:gd name="T3" fmla="*/ 54 h 60"/>
                    <a:gd name="T4" fmla="*/ 0 w 12"/>
                    <a:gd name="T5" fmla="*/ 6 h 60"/>
                    <a:gd name="T6" fmla="*/ 6 w 12"/>
                    <a:gd name="T7" fmla="*/ 0 h 60"/>
                    <a:gd name="T8" fmla="*/ 12 w 12"/>
                    <a:gd name="T9" fmla="*/ 6 h 60"/>
                    <a:gd name="T10" fmla="*/ 12 w 12"/>
                    <a:gd name="T11" fmla="*/ 54 h 60"/>
                    <a:gd name="T12" fmla="*/ 6 w 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6" y="60"/>
                      </a:moveTo>
                      <a:cubicBezTo>
                        <a:pt x="3" y="60"/>
                        <a:pt x="0" y="57"/>
                        <a:pt x="0" y="54"/>
                      </a:cubicBezTo>
                      <a:cubicBezTo>
                        <a:pt x="0" y="6"/>
                        <a:pt x="0" y="6"/>
                        <a:pt x="0" y="6"/>
                      </a:cubicBezTo>
                      <a:cubicBezTo>
                        <a:pt x="0" y="3"/>
                        <a:pt x="3" y="0"/>
                        <a:pt x="6" y="0"/>
                      </a:cubicBezTo>
                      <a:cubicBezTo>
                        <a:pt x="9" y="0"/>
                        <a:pt x="12" y="3"/>
                        <a:pt x="12" y="6"/>
                      </a:cubicBezTo>
                      <a:cubicBezTo>
                        <a:pt x="12" y="54"/>
                        <a:pt x="12" y="54"/>
                        <a:pt x="12" y="54"/>
                      </a:cubicBezTo>
                      <a:cubicBezTo>
                        <a:pt x="12" y="57"/>
                        <a:pt x="9" y="60"/>
                        <a:pt x="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12" name="Freeform 96">
                  <a:extLst>
                    <a:ext uri="{FF2B5EF4-FFF2-40B4-BE49-F238E27FC236}">
                      <a16:creationId xmlns:a16="http://schemas.microsoft.com/office/drawing/2014/main" id="{0E9E3E02-8A15-6CD2-DEF9-9EB3039AE296}"/>
                    </a:ext>
                  </a:extLst>
                </p:cNvPr>
                <p:cNvSpPr>
                  <a:spLocks/>
                </p:cNvSpPr>
                <p:nvPr/>
              </p:nvSpPr>
              <p:spPr bwMode="auto">
                <a:xfrm>
                  <a:off x="536" y="1737"/>
                  <a:ext cx="18" cy="89"/>
                </a:xfrm>
                <a:custGeom>
                  <a:avLst/>
                  <a:gdLst>
                    <a:gd name="T0" fmla="*/ 6 w 12"/>
                    <a:gd name="T1" fmla="*/ 60 h 60"/>
                    <a:gd name="T2" fmla="*/ 0 w 12"/>
                    <a:gd name="T3" fmla="*/ 54 h 60"/>
                    <a:gd name="T4" fmla="*/ 0 w 12"/>
                    <a:gd name="T5" fmla="*/ 6 h 60"/>
                    <a:gd name="T6" fmla="*/ 6 w 12"/>
                    <a:gd name="T7" fmla="*/ 0 h 60"/>
                    <a:gd name="T8" fmla="*/ 12 w 12"/>
                    <a:gd name="T9" fmla="*/ 6 h 60"/>
                    <a:gd name="T10" fmla="*/ 12 w 12"/>
                    <a:gd name="T11" fmla="*/ 54 h 60"/>
                    <a:gd name="T12" fmla="*/ 6 w 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6" y="60"/>
                      </a:moveTo>
                      <a:cubicBezTo>
                        <a:pt x="3" y="60"/>
                        <a:pt x="0" y="57"/>
                        <a:pt x="0" y="54"/>
                      </a:cubicBezTo>
                      <a:cubicBezTo>
                        <a:pt x="0" y="6"/>
                        <a:pt x="0" y="6"/>
                        <a:pt x="0" y="6"/>
                      </a:cubicBezTo>
                      <a:cubicBezTo>
                        <a:pt x="0" y="3"/>
                        <a:pt x="3" y="0"/>
                        <a:pt x="6" y="0"/>
                      </a:cubicBezTo>
                      <a:cubicBezTo>
                        <a:pt x="9" y="0"/>
                        <a:pt x="12" y="3"/>
                        <a:pt x="12" y="6"/>
                      </a:cubicBezTo>
                      <a:cubicBezTo>
                        <a:pt x="12" y="54"/>
                        <a:pt x="12" y="54"/>
                        <a:pt x="12" y="54"/>
                      </a:cubicBezTo>
                      <a:cubicBezTo>
                        <a:pt x="12" y="57"/>
                        <a:pt x="9" y="60"/>
                        <a:pt x="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13" name="Freeform 97">
                  <a:extLst>
                    <a:ext uri="{FF2B5EF4-FFF2-40B4-BE49-F238E27FC236}">
                      <a16:creationId xmlns:a16="http://schemas.microsoft.com/office/drawing/2014/main" id="{4CA05D20-256E-2EB5-35F7-D1411745E190}"/>
                    </a:ext>
                  </a:extLst>
                </p:cNvPr>
                <p:cNvSpPr>
                  <a:spLocks/>
                </p:cNvSpPr>
                <p:nvPr/>
              </p:nvSpPr>
              <p:spPr bwMode="auto">
                <a:xfrm>
                  <a:off x="571" y="1737"/>
                  <a:ext cx="18" cy="89"/>
                </a:xfrm>
                <a:custGeom>
                  <a:avLst/>
                  <a:gdLst>
                    <a:gd name="T0" fmla="*/ 6 w 12"/>
                    <a:gd name="T1" fmla="*/ 60 h 60"/>
                    <a:gd name="T2" fmla="*/ 0 w 12"/>
                    <a:gd name="T3" fmla="*/ 54 h 60"/>
                    <a:gd name="T4" fmla="*/ 0 w 12"/>
                    <a:gd name="T5" fmla="*/ 6 h 60"/>
                    <a:gd name="T6" fmla="*/ 6 w 12"/>
                    <a:gd name="T7" fmla="*/ 0 h 60"/>
                    <a:gd name="T8" fmla="*/ 12 w 12"/>
                    <a:gd name="T9" fmla="*/ 6 h 60"/>
                    <a:gd name="T10" fmla="*/ 12 w 12"/>
                    <a:gd name="T11" fmla="*/ 54 h 60"/>
                    <a:gd name="T12" fmla="*/ 6 w 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6" y="60"/>
                      </a:moveTo>
                      <a:cubicBezTo>
                        <a:pt x="3" y="60"/>
                        <a:pt x="0" y="57"/>
                        <a:pt x="0" y="54"/>
                      </a:cubicBezTo>
                      <a:cubicBezTo>
                        <a:pt x="0" y="6"/>
                        <a:pt x="0" y="6"/>
                        <a:pt x="0" y="6"/>
                      </a:cubicBezTo>
                      <a:cubicBezTo>
                        <a:pt x="0" y="3"/>
                        <a:pt x="3" y="0"/>
                        <a:pt x="6" y="0"/>
                      </a:cubicBezTo>
                      <a:cubicBezTo>
                        <a:pt x="9" y="0"/>
                        <a:pt x="12" y="3"/>
                        <a:pt x="12" y="6"/>
                      </a:cubicBezTo>
                      <a:cubicBezTo>
                        <a:pt x="12" y="54"/>
                        <a:pt x="12" y="54"/>
                        <a:pt x="12" y="54"/>
                      </a:cubicBezTo>
                      <a:cubicBezTo>
                        <a:pt x="12" y="57"/>
                        <a:pt x="9" y="60"/>
                        <a:pt x="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14" name="Freeform 98">
                  <a:extLst>
                    <a:ext uri="{FF2B5EF4-FFF2-40B4-BE49-F238E27FC236}">
                      <a16:creationId xmlns:a16="http://schemas.microsoft.com/office/drawing/2014/main" id="{B40CB435-DB65-38F2-B57A-C0554B328F88}"/>
                    </a:ext>
                  </a:extLst>
                </p:cNvPr>
                <p:cNvSpPr>
                  <a:spLocks/>
                </p:cNvSpPr>
                <p:nvPr/>
              </p:nvSpPr>
              <p:spPr bwMode="auto">
                <a:xfrm>
                  <a:off x="678" y="1737"/>
                  <a:ext cx="18" cy="89"/>
                </a:xfrm>
                <a:custGeom>
                  <a:avLst/>
                  <a:gdLst>
                    <a:gd name="T0" fmla="*/ 6 w 12"/>
                    <a:gd name="T1" fmla="*/ 60 h 60"/>
                    <a:gd name="T2" fmla="*/ 0 w 12"/>
                    <a:gd name="T3" fmla="*/ 54 h 60"/>
                    <a:gd name="T4" fmla="*/ 0 w 12"/>
                    <a:gd name="T5" fmla="*/ 6 h 60"/>
                    <a:gd name="T6" fmla="*/ 6 w 12"/>
                    <a:gd name="T7" fmla="*/ 0 h 60"/>
                    <a:gd name="T8" fmla="*/ 12 w 12"/>
                    <a:gd name="T9" fmla="*/ 6 h 60"/>
                    <a:gd name="T10" fmla="*/ 12 w 12"/>
                    <a:gd name="T11" fmla="*/ 54 h 60"/>
                    <a:gd name="T12" fmla="*/ 6 w 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6" y="60"/>
                      </a:moveTo>
                      <a:cubicBezTo>
                        <a:pt x="3" y="60"/>
                        <a:pt x="0" y="57"/>
                        <a:pt x="0" y="54"/>
                      </a:cubicBezTo>
                      <a:cubicBezTo>
                        <a:pt x="0" y="6"/>
                        <a:pt x="0" y="6"/>
                        <a:pt x="0" y="6"/>
                      </a:cubicBezTo>
                      <a:cubicBezTo>
                        <a:pt x="0" y="3"/>
                        <a:pt x="3" y="0"/>
                        <a:pt x="6" y="0"/>
                      </a:cubicBezTo>
                      <a:cubicBezTo>
                        <a:pt x="9" y="0"/>
                        <a:pt x="12" y="3"/>
                        <a:pt x="12" y="6"/>
                      </a:cubicBezTo>
                      <a:cubicBezTo>
                        <a:pt x="12" y="54"/>
                        <a:pt x="12" y="54"/>
                        <a:pt x="12" y="54"/>
                      </a:cubicBezTo>
                      <a:cubicBezTo>
                        <a:pt x="12" y="57"/>
                        <a:pt x="9" y="60"/>
                        <a:pt x="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15" name="Freeform 99">
                  <a:extLst>
                    <a:ext uri="{FF2B5EF4-FFF2-40B4-BE49-F238E27FC236}">
                      <a16:creationId xmlns:a16="http://schemas.microsoft.com/office/drawing/2014/main" id="{70DF9882-41B1-10F9-40FF-29FD2BE2D265}"/>
                    </a:ext>
                  </a:extLst>
                </p:cNvPr>
                <p:cNvSpPr>
                  <a:spLocks/>
                </p:cNvSpPr>
                <p:nvPr/>
              </p:nvSpPr>
              <p:spPr bwMode="auto">
                <a:xfrm>
                  <a:off x="713" y="1737"/>
                  <a:ext cx="18" cy="89"/>
                </a:xfrm>
                <a:custGeom>
                  <a:avLst/>
                  <a:gdLst>
                    <a:gd name="T0" fmla="*/ 6 w 12"/>
                    <a:gd name="T1" fmla="*/ 60 h 60"/>
                    <a:gd name="T2" fmla="*/ 0 w 12"/>
                    <a:gd name="T3" fmla="*/ 54 h 60"/>
                    <a:gd name="T4" fmla="*/ 0 w 12"/>
                    <a:gd name="T5" fmla="*/ 6 h 60"/>
                    <a:gd name="T6" fmla="*/ 6 w 12"/>
                    <a:gd name="T7" fmla="*/ 0 h 60"/>
                    <a:gd name="T8" fmla="*/ 12 w 12"/>
                    <a:gd name="T9" fmla="*/ 6 h 60"/>
                    <a:gd name="T10" fmla="*/ 12 w 12"/>
                    <a:gd name="T11" fmla="*/ 54 h 60"/>
                    <a:gd name="T12" fmla="*/ 6 w 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6" y="60"/>
                      </a:moveTo>
                      <a:cubicBezTo>
                        <a:pt x="3" y="60"/>
                        <a:pt x="0" y="57"/>
                        <a:pt x="0" y="54"/>
                      </a:cubicBezTo>
                      <a:cubicBezTo>
                        <a:pt x="0" y="6"/>
                        <a:pt x="0" y="6"/>
                        <a:pt x="0" y="6"/>
                      </a:cubicBezTo>
                      <a:cubicBezTo>
                        <a:pt x="0" y="3"/>
                        <a:pt x="3" y="0"/>
                        <a:pt x="6" y="0"/>
                      </a:cubicBezTo>
                      <a:cubicBezTo>
                        <a:pt x="9" y="0"/>
                        <a:pt x="12" y="3"/>
                        <a:pt x="12" y="6"/>
                      </a:cubicBezTo>
                      <a:cubicBezTo>
                        <a:pt x="12" y="54"/>
                        <a:pt x="12" y="54"/>
                        <a:pt x="12" y="54"/>
                      </a:cubicBezTo>
                      <a:cubicBezTo>
                        <a:pt x="12" y="57"/>
                        <a:pt x="9" y="60"/>
                        <a:pt x="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grpSp>
          <p:sp>
            <p:nvSpPr>
              <p:cNvPr id="84" name="TextBox 83">
                <a:extLst>
                  <a:ext uri="{FF2B5EF4-FFF2-40B4-BE49-F238E27FC236}">
                    <a16:creationId xmlns:a16="http://schemas.microsoft.com/office/drawing/2014/main" id="{644C6017-78AF-26DE-D902-5B1CD3DA154B}"/>
                  </a:ext>
                </a:extLst>
              </p:cNvPr>
              <p:cNvSpPr txBox="1"/>
              <p:nvPr/>
            </p:nvSpPr>
            <p:spPr>
              <a:xfrm>
                <a:off x="7365246" y="5017547"/>
                <a:ext cx="13023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50000"/>
                      </a:schemeClr>
                    </a:solidFill>
                    <a:effectLst/>
                    <a:uLnTx/>
                    <a:uFillTx/>
                    <a:latin typeface="Source Sans Pro"/>
                    <a:ea typeface="+mn-ea"/>
                    <a:cs typeface="+mn-cs"/>
                  </a:rPr>
                  <a:t>Veteran</a:t>
                </a:r>
              </a:p>
            </p:txBody>
          </p:sp>
          <p:grpSp>
            <p:nvGrpSpPr>
              <p:cNvPr id="85" name="Group 132">
                <a:extLst>
                  <a:ext uri="{FF2B5EF4-FFF2-40B4-BE49-F238E27FC236}">
                    <a16:creationId xmlns:a16="http://schemas.microsoft.com/office/drawing/2014/main" id="{B2D62849-0BC9-291E-78F7-866BFCD5D663}"/>
                  </a:ext>
                </a:extLst>
              </p:cNvPr>
              <p:cNvGrpSpPr>
                <a:grpSpLocks noChangeAspect="1"/>
              </p:cNvGrpSpPr>
              <p:nvPr/>
            </p:nvGrpSpPr>
            <p:grpSpPr bwMode="auto">
              <a:xfrm>
                <a:off x="7173889" y="5005264"/>
                <a:ext cx="232881" cy="286174"/>
                <a:chOff x="3492" y="3012"/>
                <a:chExt cx="319" cy="392"/>
              </a:xfrm>
              <a:solidFill>
                <a:schemeClr val="bg2"/>
              </a:solidFill>
            </p:grpSpPr>
            <p:sp>
              <p:nvSpPr>
                <p:cNvPr id="86" name="Freeform 133">
                  <a:extLst>
                    <a:ext uri="{FF2B5EF4-FFF2-40B4-BE49-F238E27FC236}">
                      <a16:creationId xmlns:a16="http://schemas.microsoft.com/office/drawing/2014/main" id="{64F00E3F-7840-ABFD-06F5-F7D094C19988}"/>
                    </a:ext>
                  </a:extLst>
                </p:cNvPr>
                <p:cNvSpPr>
                  <a:spLocks noEditPoints="1"/>
                </p:cNvSpPr>
                <p:nvPr/>
              </p:nvSpPr>
              <p:spPr bwMode="auto">
                <a:xfrm>
                  <a:off x="3492" y="3243"/>
                  <a:ext cx="319" cy="161"/>
                </a:xfrm>
                <a:custGeom>
                  <a:avLst/>
                  <a:gdLst>
                    <a:gd name="T0" fmla="*/ 210 w 216"/>
                    <a:gd name="T1" fmla="*/ 109 h 109"/>
                    <a:gd name="T2" fmla="*/ 207 w 216"/>
                    <a:gd name="T3" fmla="*/ 108 h 109"/>
                    <a:gd name="T4" fmla="*/ 108 w 216"/>
                    <a:gd name="T5" fmla="*/ 50 h 109"/>
                    <a:gd name="T6" fmla="*/ 9 w 216"/>
                    <a:gd name="T7" fmla="*/ 108 h 109"/>
                    <a:gd name="T8" fmla="*/ 3 w 216"/>
                    <a:gd name="T9" fmla="*/ 108 h 109"/>
                    <a:gd name="T10" fmla="*/ 0 w 216"/>
                    <a:gd name="T11" fmla="*/ 103 h 109"/>
                    <a:gd name="T12" fmla="*/ 0 w 216"/>
                    <a:gd name="T13" fmla="*/ 67 h 109"/>
                    <a:gd name="T14" fmla="*/ 3 w 216"/>
                    <a:gd name="T15" fmla="*/ 61 h 109"/>
                    <a:gd name="T16" fmla="*/ 105 w 216"/>
                    <a:gd name="T17" fmla="*/ 1 h 109"/>
                    <a:gd name="T18" fmla="*/ 111 w 216"/>
                    <a:gd name="T19" fmla="*/ 1 h 109"/>
                    <a:gd name="T20" fmla="*/ 213 w 216"/>
                    <a:gd name="T21" fmla="*/ 61 h 109"/>
                    <a:gd name="T22" fmla="*/ 216 w 216"/>
                    <a:gd name="T23" fmla="*/ 67 h 109"/>
                    <a:gd name="T24" fmla="*/ 216 w 216"/>
                    <a:gd name="T25" fmla="*/ 103 h 109"/>
                    <a:gd name="T26" fmla="*/ 213 w 216"/>
                    <a:gd name="T27" fmla="*/ 108 h 109"/>
                    <a:gd name="T28" fmla="*/ 210 w 216"/>
                    <a:gd name="T29" fmla="*/ 109 h 109"/>
                    <a:gd name="T30" fmla="*/ 108 w 216"/>
                    <a:gd name="T31" fmla="*/ 37 h 109"/>
                    <a:gd name="T32" fmla="*/ 111 w 216"/>
                    <a:gd name="T33" fmla="*/ 37 h 109"/>
                    <a:gd name="T34" fmla="*/ 204 w 216"/>
                    <a:gd name="T35" fmla="*/ 92 h 109"/>
                    <a:gd name="T36" fmla="*/ 204 w 216"/>
                    <a:gd name="T37" fmla="*/ 70 h 109"/>
                    <a:gd name="T38" fmla="*/ 108 w 216"/>
                    <a:gd name="T39" fmla="*/ 14 h 109"/>
                    <a:gd name="T40" fmla="*/ 12 w 216"/>
                    <a:gd name="T41" fmla="*/ 70 h 109"/>
                    <a:gd name="T42" fmla="*/ 12 w 216"/>
                    <a:gd name="T43" fmla="*/ 92 h 109"/>
                    <a:gd name="T44" fmla="*/ 105 w 216"/>
                    <a:gd name="T45" fmla="*/ 37 h 109"/>
                    <a:gd name="T46" fmla="*/ 108 w 216"/>
                    <a:gd name="T47" fmla="*/ 3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09">
                      <a:moveTo>
                        <a:pt x="210" y="109"/>
                      </a:moveTo>
                      <a:cubicBezTo>
                        <a:pt x="209" y="109"/>
                        <a:pt x="208" y="108"/>
                        <a:pt x="207" y="108"/>
                      </a:cubicBezTo>
                      <a:cubicBezTo>
                        <a:pt x="108" y="50"/>
                        <a:pt x="108" y="50"/>
                        <a:pt x="108" y="50"/>
                      </a:cubicBezTo>
                      <a:cubicBezTo>
                        <a:pt x="9" y="108"/>
                        <a:pt x="9" y="108"/>
                        <a:pt x="9" y="108"/>
                      </a:cubicBezTo>
                      <a:cubicBezTo>
                        <a:pt x="7" y="109"/>
                        <a:pt x="5" y="109"/>
                        <a:pt x="3" y="108"/>
                      </a:cubicBezTo>
                      <a:cubicBezTo>
                        <a:pt x="1" y="107"/>
                        <a:pt x="0" y="105"/>
                        <a:pt x="0" y="103"/>
                      </a:cubicBezTo>
                      <a:cubicBezTo>
                        <a:pt x="0" y="67"/>
                        <a:pt x="0" y="67"/>
                        <a:pt x="0" y="67"/>
                      </a:cubicBezTo>
                      <a:cubicBezTo>
                        <a:pt x="0" y="65"/>
                        <a:pt x="1" y="63"/>
                        <a:pt x="3" y="61"/>
                      </a:cubicBezTo>
                      <a:cubicBezTo>
                        <a:pt x="105" y="1"/>
                        <a:pt x="105" y="1"/>
                        <a:pt x="105" y="1"/>
                      </a:cubicBezTo>
                      <a:cubicBezTo>
                        <a:pt x="107" y="0"/>
                        <a:pt x="109" y="0"/>
                        <a:pt x="111" y="1"/>
                      </a:cubicBezTo>
                      <a:cubicBezTo>
                        <a:pt x="213" y="61"/>
                        <a:pt x="213" y="61"/>
                        <a:pt x="213" y="61"/>
                      </a:cubicBezTo>
                      <a:cubicBezTo>
                        <a:pt x="215" y="63"/>
                        <a:pt x="216" y="65"/>
                        <a:pt x="216" y="67"/>
                      </a:cubicBezTo>
                      <a:cubicBezTo>
                        <a:pt x="216" y="103"/>
                        <a:pt x="216" y="103"/>
                        <a:pt x="216" y="103"/>
                      </a:cubicBezTo>
                      <a:cubicBezTo>
                        <a:pt x="216" y="105"/>
                        <a:pt x="215" y="107"/>
                        <a:pt x="213" y="108"/>
                      </a:cubicBezTo>
                      <a:cubicBezTo>
                        <a:pt x="212" y="108"/>
                        <a:pt x="211" y="109"/>
                        <a:pt x="210" y="109"/>
                      </a:cubicBezTo>
                      <a:close/>
                      <a:moveTo>
                        <a:pt x="108" y="37"/>
                      </a:moveTo>
                      <a:cubicBezTo>
                        <a:pt x="109" y="37"/>
                        <a:pt x="110" y="37"/>
                        <a:pt x="111" y="37"/>
                      </a:cubicBezTo>
                      <a:cubicBezTo>
                        <a:pt x="204" y="92"/>
                        <a:pt x="204" y="92"/>
                        <a:pt x="204" y="92"/>
                      </a:cubicBezTo>
                      <a:cubicBezTo>
                        <a:pt x="204" y="70"/>
                        <a:pt x="204" y="70"/>
                        <a:pt x="204" y="70"/>
                      </a:cubicBezTo>
                      <a:cubicBezTo>
                        <a:pt x="108" y="14"/>
                        <a:pt x="108" y="14"/>
                        <a:pt x="108" y="14"/>
                      </a:cubicBezTo>
                      <a:cubicBezTo>
                        <a:pt x="12" y="70"/>
                        <a:pt x="12" y="70"/>
                        <a:pt x="12" y="70"/>
                      </a:cubicBezTo>
                      <a:cubicBezTo>
                        <a:pt x="12" y="92"/>
                        <a:pt x="12" y="92"/>
                        <a:pt x="12" y="92"/>
                      </a:cubicBezTo>
                      <a:cubicBezTo>
                        <a:pt x="105" y="37"/>
                        <a:pt x="105" y="37"/>
                        <a:pt x="105" y="37"/>
                      </a:cubicBezTo>
                      <a:cubicBezTo>
                        <a:pt x="106" y="37"/>
                        <a:pt x="107" y="37"/>
                        <a:pt x="10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87" name="Freeform 134">
                  <a:extLst>
                    <a:ext uri="{FF2B5EF4-FFF2-40B4-BE49-F238E27FC236}">
                      <a16:creationId xmlns:a16="http://schemas.microsoft.com/office/drawing/2014/main" id="{7E642DF6-C2BE-B8EA-37AB-2F78212C0015}"/>
                    </a:ext>
                  </a:extLst>
                </p:cNvPr>
                <p:cNvSpPr>
                  <a:spLocks noEditPoints="1"/>
                </p:cNvSpPr>
                <p:nvPr/>
              </p:nvSpPr>
              <p:spPr bwMode="auto">
                <a:xfrm>
                  <a:off x="3492" y="3128"/>
                  <a:ext cx="319" cy="161"/>
                </a:xfrm>
                <a:custGeom>
                  <a:avLst/>
                  <a:gdLst>
                    <a:gd name="T0" fmla="*/ 210 w 216"/>
                    <a:gd name="T1" fmla="*/ 109 h 109"/>
                    <a:gd name="T2" fmla="*/ 207 w 216"/>
                    <a:gd name="T3" fmla="*/ 108 h 109"/>
                    <a:gd name="T4" fmla="*/ 108 w 216"/>
                    <a:gd name="T5" fmla="*/ 50 h 109"/>
                    <a:gd name="T6" fmla="*/ 9 w 216"/>
                    <a:gd name="T7" fmla="*/ 108 h 109"/>
                    <a:gd name="T8" fmla="*/ 3 w 216"/>
                    <a:gd name="T9" fmla="*/ 108 h 109"/>
                    <a:gd name="T10" fmla="*/ 0 w 216"/>
                    <a:gd name="T11" fmla="*/ 103 h 109"/>
                    <a:gd name="T12" fmla="*/ 0 w 216"/>
                    <a:gd name="T13" fmla="*/ 67 h 109"/>
                    <a:gd name="T14" fmla="*/ 3 w 216"/>
                    <a:gd name="T15" fmla="*/ 61 h 109"/>
                    <a:gd name="T16" fmla="*/ 105 w 216"/>
                    <a:gd name="T17" fmla="*/ 1 h 109"/>
                    <a:gd name="T18" fmla="*/ 111 w 216"/>
                    <a:gd name="T19" fmla="*/ 1 h 109"/>
                    <a:gd name="T20" fmla="*/ 213 w 216"/>
                    <a:gd name="T21" fmla="*/ 61 h 109"/>
                    <a:gd name="T22" fmla="*/ 216 w 216"/>
                    <a:gd name="T23" fmla="*/ 67 h 109"/>
                    <a:gd name="T24" fmla="*/ 216 w 216"/>
                    <a:gd name="T25" fmla="*/ 103 h 109"/>
                    <a:gd name="T26" fmla="*/ 213 w 216"/>
                    <a:gd name="T27" fmla="*/ 108 h 109"/>
                    <a:gd name="T28" fmla="*/ 210 w 216"/>
                    <a:gd name="T29" fmla="*/ 109 h 109"/>
                    <a:gd name="T30" fmla="*/ 108 w 216"/>
                    <a:gd name="T31" fmla="*/ 37 h 109"/>
                    <a:gd name="T32" fmla="*/ 111 w 216"/>
                    <a:gd name="T33" fmla="*/ 37 h 109"/>
                    <a:gd name="T34" fmla="*/ 204 w 216"/>
                    <a:gd name="T35" fmla="*/ 92 h 109"/>
                    <a:gd name="T36" fmla="*/ 204 w 216"/>
                    <a:gd name="T37" fmla="*/ 70 h 109"/>
                    <a:gd name="T38" fmla="*/ 108 w 216"/>
                    <a:gd name="T39" fmla="*/ 14 h 109"/>
                    <a:gd name="T40" fmla="*/ 12 w 216"/>
                    <a:gd name="T41" fmla="*/ 70 h 109"/>
                    <a:gd name="T42" fmla="*/ 12 w 216"/>
                    <a:gd name="T43" fmla="*/ 92 h 109"/>
                    <a:gd name="T44" fmla="*/ 105 w 216"/>
                    <a:gd name="T45" fmla="*/ 37 h 109"/>
                    <a:gd name="T46" fmla="*/ 108 w 216"/>
                    <a:gd name="T47" fmla="*/ 3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09">
                      <a:moveTo>
                        <a:pt x="210" y="109"/>
                      </a:moveTo>
                      <a:cubicBezTo>
                        <a:pt x="209" y="109"/>
                        <a:pt x="208" y="108"/>
                        <a:pt x="207" y="108"/>
                      </a:cubicBezTo>
                      <a:cubicBezTo>
                        <a:pt x="108" y="50"/>
                        <a:pt x="108" y="50"/>
                        <a:pt x="108" y="50"/>
                      </a:cubicBezTo>
                      <a:cubicBezTo>
                        <a:pt x="9" y="108"/>
                        <a:pt x="9" y="108"/>
                        <a:pt x="9" y="108"/>
                      </a:cubicBezTo>
                      <a:cubicBezTo>
                        <a:pt x="7" y="109"/>
                        <a:pt x="5" y="109"/>
                        <a:pt x="3" y="108"/>
                      </a:cubicBezTo>
                      <a:cubicBezTo>
                        <a:pt x="1" y="107"/>
                        <a:pt x="0" y="105"/>
                        <a:pt x="0" y="103"/>
                      </a:cubicBezTo>
                      <a:cubicBezTo>
                        <a:pt x="0" y="67"/>
                        <a:pt x="0" y="67"/>
                        <a:pt x="0" y="67"/>
                      </a:cubicBezTo>
                      <a:cubicBezTo>
                        <a:pt x="0" y="65"/>
                        <a:pt x="1" y="63"/>
                        <a:pt x="3" y="61"/>
                      </a:cubicBezTo>
                      <a:cubicBezTo>
                        <a:pt x="105" y="1"/>
                        <a:pt x="105" y="1"/>
                        <a:pt x="105" y="1"/>
                      </a:cubicBezTo>
                      <a:cubicBezTo>
                        <a:pt x="107" y="0"/>
                        <a:pt x="109" y="0"/>
                        <a:pt x="111" y="1"/>
                      </a:cubicBezTo>
                      <a:cubicBezTo>
                        <a:pt x="213" y="61"/>
                        <a:pt x="213" y="61"/>
                        <a:pt x="213" y="61"/>
                      </a:cubicBezTo>
                      <a:cubicBezTo>
                        <a:pt x="215" y="63"/>
                        <a:pt x="216" y="65"/>
                        <a:pt x="216" y="67"/>
                      </a:cubicBezTo>
                      <a:cubicBezTo>
                        <a:pt x="216" y="103"/>
                        <a:pt x="216" y="103"/>
                        <a:pt x="216" y="103"/>
                      </a:cubicBezTo>
                      <a:cubicBezTo>
                        <a:pt x="216" y="105"/>
                        <a:pt x="215" y="107"/>
                        <a:pt x="213" y="108"/>
                      </a:cubicBezTo>
                      <a:cubicBezTo>
                        <a:pt x="212" y="108"/>
                        <a:pt x="211" y="109"/>
                        <a:pt x="210" y="109"/>
                      </a:cubicBezTo>
                      <a:close/>
                      <a:moveTo>
                        <a:pt x="108" y="37"/>
                      </a:moveTo>
                      <a:cubicBezTo>
                        <a:pt x="109" y="37"/>
                        <a:pt x="110" y="37"/>
                        <a:pt x="111" y="37"/>
                      </a:cubicBezTo>
                      <a:cubicBezTo>
                        <a:pt x="204" y="92"/>
                        <a:pt x="204" y="92"/>
                        <a:pt x="204" y="92"/>
                      </a:cubicBezTo>
                      <a:cubicBezTo>
                        <a:pt x="204" y="70"/>
                        <a:pt x="204" y="70"/>
                        <a:pt x="204" y="70"/>
                      </a:cubicBezTo>
                      <a:cubicBezTo>
                        <a:pt x="108" y="14"/>
                        <a:pt x="108" y="14"/>
                        <a:pt x="108" y="14"/>
                      </a:cubicBezTo>
                      <a:cubicBezTo>
                        <a:pt x="12" y="70"/>
                        <a:pt x="12" y="70"/>
                        <a:pt x="12" y="70"/>
                      </a:cubicBezTo>
                      <a:cubicBezTo>
                        <a:pt x="12" y="92"/>
                        <a:pt x="12" y="92"/>
                        <a:pt x="12" y="92"/>
                      </a:cubicBezTo>
                      <a:cubicBezTo>
                        <a:pt x="105" y="37"/>
                        <a:pt x="105" y="37"/>
                        <a:pt x="105" y="37"/>
                      </a:cubicBezTo>
                      <a:cubicBezTo>
                        <a:pt x="106" y="37"/>
                        <a:pt x="107" y="37"/>
                        <a:pt x="10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88" name="Freeform 135">
                  <a:extLst>
                    <a:ext uri="{FF2B5EF4-FFF2-40B4-BE49-F238E27FC236}">
                      <a16:creationId xmlns:a16="http://schemas.microsoft.com/office/drawing/2014/main" id="{D3B39EBD-58DB-9735-BE4E-C8632423614B}"/>
                    </a:ext>
                  </a:extLst>
                </p:cNvPr>
                <p:cNvSpPr>
                  <a:spLocks noEditPoints="1"/>
                </p:cNvSpPr>
                <p:nvPr/>
              </p:nvSpPr>
              <p:spPr bwMode="auto">
                <a:xfrm>
                  <a:off x="3492" y="3012"/>
                  <a:ext cx="319" cy="162"/>
                </a:xfrm>
                <a:custGeom>
                  <a:avLst/>
                  <a:gdLst>
                    <a:gd name="T0" fmla="*/ 210 w 216"/>
                    <a:gd name="T1" fmla="*/ 109 h 109"/>
                    <a:gd name="T2" fmla="*/ 207 w 216"/>
                    <a:gd name="T3" fmla="*/ 108 h 109"/>
                    <a:gd name="T4" fmla="*/ 108 w 216"/>
                    <a:gd name="T5" fmla="*/ 50 h 109"/>
                    <a:gd name="T6" fmla="*/ 9 w 216"/>
                    <a:gd name="T7" fmla="*/ 108 h 109"/>
                    <a:gd name="T8" fmla="*/ 3 w 216"/>
                    <a:gd name="T9" fmla="*/ 108 h 109"/>
                    <a:gd name="T10" fmla="*/ 0 w 216"/>
                    <a:gd name="T11" fmla="*/ 103 h 109"/>
                    <a:gd name="T12" fmla="*/ 0 w 216"/>
                    <a:gd name="T13" fmla="*/ 67 h 109"/>
                    <a:gd name="T14" fmla="*/ 3 w 216"/>
                    <a:gd name="T15" fmla="*/ 61 h 109"/>
                    <a:gd name="T16" fmla="*/ 105 w 216"/>
                    <a:gd name="T17" fmla="*/ 1 h 109"/>
                    <a:gd name="T18" fmla="*/ 111 w 216"/>
                    <a:gd name="T19" fmla="*/ 1 h 109"/>
                    <a:gd name="T20" fmla="*/ 213 w 216"/>
                    <a:gd name="T21" fmla="*/ 61 h 109"/>
                    <a:gd name="T22" fmla="*/ 216 w 216"/>
                    <a:gd name="T23" fmla="*/ 67 h 109"/>
                    <a:gd name="T24" fmla="*/ 216 w 216"/>
                    <a:gd name="T25" fmla="*/ 103 h 109"/>
                    <a:gd name="T26" fmla="*/ 213 w 216"/>
                    <a:gd name="T27" fmla="*/ 108 h 109"/>
                    <a:gd name="T28" fmla="*/ 210 w 216"/>
                    <a:gd name="T29" fmla="*/ 109 h 109"/>
                    <a:gd name="T30" fmla="*/ 108 w 216"/>
                    <a:gd name="T31" fmla="*/ 37 h 109"/>
                    <a:gd name="T32" fmla="*/ 111 w 216"/>
                    <a:gd name="T33" fmla="*/ 37 h 109"/>
                    <a:gd name="T34" fmla="*/ 204 w 216"/>
                    <a:gd name="T35" fmla="*/ 92 h 109"/>
                    <a:gd name="T36" fmla="*/ 204 w 216"/>
                    <a:gd name="T37" fmla="*/ 70 h 109"/>
                    <a:gd name="T38" fmla="*/ 108 w 216"/>
                    <a:gd name="T39" fmla="*/ 14 h 109"/>
                    <a:gd name="T40" fmla="*/ 12 w 216"/>
                    <a:gd name="T41" fmla="*/ 70 h 109"/>
                    <a:gd name="T42" fmla="*/ 12 w 216"/>
                    <a:gd name="T43" fmla="*/ 92 h 109"/>
                    <a:gd name="T44" fmla="*/ 105 w 216"/>
                    <a:gd name="T45" fmla="*/ 37 h 109"/>
                    <a:gd name="T46" fmla="*/ 108 w 216"/>
                    <a:gd name="T47" fmla="*/ 3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09">
                      <a:moveTo>
                        <a:pt x="210" y="109"/>
                      </a:moveTo>
                      <a:cubicBezTo>
                        <a:pt x="209" y="109"/>
                        <a:pt x="208" y="108"/>
                        <a:pt x="207" y="108"/>
                      </a:cubicBezTo>
                      <a:cubicBezTo>
                        <a:pt x="108" y="50"/>
                        <a:pt x="108" y="50"/>
                        <a:pt x="108" y="50"/>
                      </a:cubicBezTo>
                      <a:cubicBezTo>
                        <a:pt x="9" y="108"/>
                        <a:pt x="9" y="108"/>
                        <a:pt x="9" y="108"/>
                      </a:cubicBezTo>
                      <a:cubicBezTo>
                        <a:pt x="7" y="109"/>
                        <a:pt x="5" y="109"/>
                        <a:pt x="3" y="108"/>
                      </a:cubicBezTo>
                      <a:cubicBezTo>
                        <a:pt x="1" y="107"/>
                        <a:pt x="0" y="105"/>
                        <a:pt x="0" y="103"/>
                      </a:cubicBezTo>
                      <a:cubicBezTo>
                        <a:pt x="0" y="67"/>
                        <a:pt x="0" y="67"/>
                        <a:pt x="0" y="67"/>
                      </a:cubicBezTo>
                      <a:cubicBezTo>
                        <a:pt x="0" y="65"/>
                        <a:pt x="1" y="63"/>
                        <a:pt x="3" y="61"/>
                      </a:cubicBezTo>
                      <a:cubicBezTo>
                        <a:pt x="105" y="1"/>
                        <a:pt x="105" y="1"/>
                        <a:pt x="105" y="1"/>
                      </a:cubicBezTo>
                      <a:cubicBezTo>
                        <a:pt x="107" y="0"/>
                        <a:pt x="109" y="0"/>
                        <a:pt x="111" y="1"/>
                      </a:cubicBezTo>
                      <a:cubicBezTo>
                        <a:pt x="213" y="61"/>
                        <a:pt x="213" y="61"/>
                        <a:pt x="213" y="61"/>
                      </a:cubicBezTo>
                      <a:cubicBezTo>
                        <a:pt x="215" y="63"/>
                        <a:pt x="216" y="65"/>
                        <a:pt x="216" y="67"/>
                      </a:cubicBezTo>
                      <a:cubicBezTo>
                        <a:pt x="216" y="103"/>
                        <a:pt x="216" y="103"/>
                        <a:pt x="216" y="103"/>
                      </a:cubicBezTo>
                      <a:cubicBezTo>
                        <a:pt x="216" y="105"/>
                        <a:pt x="215" y="107"/>
                        <a:pt x="213" y="108"/>
                      </a:cubicBezTo>
                      <a:cubicBezTo>
                        <a:pt x="212" y="108"/>
                        <a:pt x="211" y="109"/>
                        <a:pt x="210" y="109"/>
                      </a:cubicBezTo>
                      <a:close/>
                      <a:moveTo>
                        <a:pt x="108" y="37"/>
                      </a:moveTo>
                      <a:cubicBezTo>
                        <a:pt x="109" y="37"/>
                        <a:pt x="110" y="37"/>
                        <a:pt x="111" y="37"/>
                      </a:cubicBezTo>
                      <a:cubicBezTo>
                        <a:pt x="204" y="92"/>
                        <a:pt x="204" y="92"/>
                        <a:pt x="204" y="92"/>
                      </a:cubicBezTo>
                      <a:cubicBezTo>
                        <a:pt x="204" y="70"/>
                        <a:pt x="204" y="70"/>
                        <a:pt x="204" y="70"/>
                      </a:cubicBezTo>
                      <a:cubicBezTo>
                        <a:pt x="108" y="14"/>
                        <a:pt x="108" y="14"/>
                        <a:pt x="108" y="14"/>
                      </a:cubicBezTo>
                      <a:cubicBezTo>
                        <a:pt x="12" y="70"/>
                        <a:pt x="12" y="70"/>
                        <a:pt x="12" y="70"/>
                      </a:cubicBezTo>
                      <a:cubicBezTo>
                        <a:pt x="12" y="92"/>
                        <a:pt x="12" y="92"/>
                        <a:pt x="12" y="92"/>
                      </a:cubicBezTo>
                      <a:cubicBezTo>
                        <a:pt x="105" y="37"/>
                        <a:pt x="105" y="37"/>
                        <a:pt x="105" y="37"/>
                      </a:cubicBezTo>
                      <a:cubicBezTo>
                        <a:pt x="106" y="37"/>
                        <a:pt x="107" y="37"/>
                        <a:pt x="10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2F6D"/>
                    </a:solidFill>
                    <a:effectLst/>
                    <a:uLnTx/>
                    <a:uFillTx/>
                    <a:latin typeface="Source Sans Pro"/>
                    <a:ea typeface="+mn-ea"/>
                    <a:cs typeface="+mn-cs"/>
                  </a:endParaRPr>
                </a:p>
              </p:txBody>
            </p:sp>
          </p:grpSp>
          <p:sp>
            <p:nvSpPr>
              <p:cNvPr id="120" name="TextBox 119">
                <a:extLst>
                  <a:ext uri="{FF2B5EF4-FFF2-40B4-BE49-F238E27FC236}">
                    <a16:creationId xmlns:a16="http://schemas.microsoft.com/office/drawing/2014/main" id="{6A6FFB28-0C78-BCC3-A9F3-46F9591201EB}"/>
                  </a:ext>
                </a:extLst>
              </p:cNvPr>
              <p:cNvSpPr txBox="1"/>
              <p:nvPr/>
            </p:nvSpPr>
            <p:spPr>
              <a:xfrm>
                <a:off x="8896379" y="5017547"/>
                <a:ext cx="13023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50000"/>
                      </a:schemeClr>
                    </a:solidFill>
                    <a:effectLst/>
                    <a:uLnTx/>
                    <a:uFillTx/>
                    <a:latin typeface="Source Sans Pro"/>
                    <a:ea typeface="+mn-ea"/>
                    <a:cs typeface="+mn-cs"/>
                  </a:rPr>
                  <a:t>Adult/Older</a:t>
                </a:r>
              </a:p>
            </p:txBody>
          </p:sp>
          <p:grpSp>
            <p:nvGrpSpPr>
              <p:cNvPr id="121" name="Group 99">
                <a:extLst>
                  <a:ext uri="{FF2B5EF4-FFF2-40B4-BE49-F238E27FC236}">
                    <a16:creationId xmlns:a16="http://schemas.microsoft.com/office/drawing/2014/main" id="{0E861B5D-61A9-221B-A5CA-F7C844E53686}"/>
                  </a:ext>
                </a:extLst>
              </p:cNvPr>
              <p:cNvGrpSpPr>
                <a:grpSpLocks noChangeAspect="1"/>
              </p:cNvGrpSpPr>
              <p:nvPr/>
            </p:nvGrpSpPr>
            <p:grpSpPr bwMode="auto">
              <a:xfrm>
                <a:off x="8612442" y="5005265"/>
                <a:ext cx="297594" cy="286174"/>
                <a:chOff x="516" y="1942"/>
                <a:chExt cx="443" cy="426"/>
              </a:xfrm>
              <a:solidFill>
                <a:schemeClr val="bg2"/>
              </a:solidFill>
            </p:grpSpPr>
            <p:sp>
              <p:nvSpPr>
                <p:cNvPr id="122" name="Freeform 100">
                  <a:extLst>
                    <a:ext uri="{FF2B5EF4-FFF2-40B4-BE49-F238E27FC236}">
                      <a16:creationId xmlns:a16="http://schemas.microsoft.com/office/drawing/2014/main" id="{E89DCBB7-5B82-76E2-C3A2-C084A0B0B8F2}"/>
                    </a:ext>
                  </a:extLst>
                </p:cNvPr>
                <p:cNvSpPr>
                  <a:spLocks noEditPoints="1"/>
                </p:cNvSpPr>
                <p:nvPr/>
              </p:nvSpPr>
              <p:spPr bwMode="auto">
                <a:xfrm>
                  <a:off x="516" y="1942"/>
                  <a:ext cx="443" cy="426"/>
                </a:xfrm>
                <a:custGeom>
                  <a:avLst/>
                  <a:gdLst>
                    <a:gd name="T0" fmla="*/ 283 w 289"/>
                    <a:gd name="T1" fmla="*/ 285 h 285"/>
                    <a:gd name="T2" fmla="*/ 7 w 289"/>
                    <a:gd name="T3" fmla="*/ 285 h 285"/>
                    <a:gd name="T4" fmla="*/ 2 w 289"/>
                    <a:gd name="T5" fmla="*/ 283 h 285"/>
                    <a:gd name="T6" fmla="*/ 1 w 289"/>
                    <a:gd name="T7" fmla="*/ 278 h 285"/>
                    <a:gd name="T8" fmla="*/ 33 w 289"/>
                    <a:gd name="T9" fmla="*/ 208 h 285"/>
                    <a:gd name="T10" fmla="*/ 71 w 289"/>
                    <a:gd name="T11" fmla="*/ 197 h 285"/>
                    <a:gd name="T12" fmla="*/ 109 w 289"/>
                    <a:gd name="T13" fmla="*/ 171 h 285"/>
                    <a:gd name="T14" fmla="*/ 109 w 289"/>
                    <a:gd name="T15" fmla="*/ 158 h 285"/>
                    <a:gd name="T16" fmla="*/ 92 w 289"/>
                    <a:gd name="T17" fmla="*/ 165 h 285"/>
                    <a:gd name="T18" fmla="*/ 44 w 289"/>
                    <a:gd name="T19" fmla="*/ 145 h 285"/>
                    <a:gd name="T20" fmla="*/ 43 w 289"/>
                    <a:gd name="T21" fmla="*/ 139 h 285"/>
                    <a:gd name="T22" fmla="*/ 49 w 289"/>
                    <a:gd name="T23" fmla="*/ 135 h 285"/>
                    <a:gd name="T24" fmla="*/ 63 w 289"/>
                    <a:gd name="T25" fmla="*/ 88 h 285"/>
                    <a:gd name="T26" fmla="*/ 97 w 289"/>
                    <a:gd name="T27" fmla="*/ 6 h 285"/>
                    <a:gd name="T28" fmla="*/ 145 w 289"/>
                    <a:gd name="T29" fmla="*/ 14 h 285"/>
                    <a:gd name="T30" fmla="*/ 192 w 289"/>
                    <a:gd name="T31" fmla="*/ 6 h 285"/>
                    <a:gd name="T32" fmla="*/ 226 w 289"/>
                    <a:gd name="T33" fmla="*/ 88 h 285"/>
                    <a:gd name="T34" fmla="*/ 241 w 289"/>
                    <a:gd name="T35" fmla="*/ 135 h 285"/>
                    <a:gd name="T36" fmla="*/ 246 w 289"/>
                    <a:gd name="T37" fmla="*/ 138 h 285"/>
                    <a:gd name="T38" fmla="*/ 246 w 289"/>
                    <a:gd name="T39" fmla="*/ 144 h 285"/>
                    <a:gd name="T40" fmla="*/ 199 w 289"/>
                    <a:gd name="T41" fmla="*/ 167 h 285"/>
                    <a:gd name="T42" fmla="*/ 181 w 289"/>
                    <a:gd name="T43" fmla="*/ 160 h 285"/>
                    <a:gd name="T44" fmla="*/ 181 w 289"/>
                    <a:gd name="T45" fmla="*/ 171 h 285"/>
                    <a:gd name="T46" fmla="*/ 218 w 289"/>
                    <a:gd name="T47" fmla="*/ 197 h 285"/>
                    <a:gd name="T48" fmla="*/ 256 w 289"/>
                    <a:gd name="T49" fmla="*/ 208 h 285"/>
                    <a:gd name="T50" fmla="*/ 289 w 289"/>
                    <a:gd name="T51" fmla="*/ 278 h 285"/>
                    <a:gd name="T52" fmla="*/ 287 w 289"/>
                    <a:gd name="T53" fmla="*/ 283 h 285"/>
                    <a:gd name="T54" fmla="*/ 283 w 289"/>
                    <a:gd name="T55" fmla="*/ 285 h 285"/>
                    <a:gd name="T56" fmla="*/ 14 w 289"/>
                    <a:gd name="T57" fmla="*/ 273 h 285"/>
                    <a:gd name="T58" fmla="*/ 276 w 289"/>
                    <a:gd name="T59" fmla="*/ 273 h 285"/>
                    <a:gd name="T60" fmla="*/ 249 w 289"/>
                    <a:gd name="T61" fmla="*/ 218 h 285"/>
                    <a:gd name="T62" fmla="*/ 217 w 289"/>
                    <a:gd name="T63" fmla="*/ 209 h 285"/>
                    <a:gd name="T64" fmla="*/ 169 w 289"/>
                    <a:gd name="T65" fmla="*/ 171 h 285"/>
                    <a:gd name="T66" fmla="*/ 169 w 289"/>
                    <a:gd name="T67" fmla="*/ 141 h 285"/>
                    <a:gd name="T68" fmla="*/ 174 w 289"/>
                    <a:gd name="T69" fmla="*/ 135 h 285"/>
                    <a:gd name="T70" fmla="*/ 180 w 289"/>
                    <a:gd name="T71" fmla="*/ 139 h 285"/>
                    <a:gd name="T72" fmla="*/ 200 w 289"/>
                    <a:gd name="T73" fmla="*/ 155 h 285"/>
                    <a:gd name="T74" fmla="*/ 231 w 289"/>
                    <a:gd name="T75" fmla="*/ 144 h 285"/>
                    <a:gd name="T76" fmla="*/ 214 w 289"/>
                    <a:gd name="T77" fmla="*/ 89 h 285"/>
                    <a:gd name="T78" fmla="*/ 187 w 289"/>
                    <a:gd name="T79" fmla="*/ 17 h 285"/>
                    <a:gd name="T80" fmla="*/ 148 w 289"/>
                    <a:gd name="T81" fmla="*/ 26 h 285"/>
                    <a:gd name="T82" fmla="*/ 141 w 289"/>
                    <a:gd name="T83" fmla="*/ 26 h 285"/>
                    <a:gd name="T84" fmla="*/ 102 w 289"/>
                    <a:gd name="T85" fmla="*/ 17 h 285"/>
                    <a:gd name="T86" fmla="*/ 75 w 289"/>
                    <a:gd name="T87" fmla="*/ 89 h 285"/>
                    <a:gd name="T88" fmla="*/ 59 w 289"/>
                    <a:gd name="T89" fmla="*/ 143 h 285"/>
                    <a:gd name="T90" fmla="*/ 90 w 289"/>
                    <a:gd name="T91" fmla="*/ 153 h 285"/>
                    <a:gd name="T92" fmla="*/ 109 w 289"/>
                    <a:gd name="T93" fmla="*/ 140 h 285"/>
                    <a:gd name="T94" fmla="*/ 116 w 289"/>
                    <a:gd name="T95" fmla="*/ 136 h 285"/>
                    <a:gd name="T96" fmla="*/ 121 w 289"/>
                    <a:gd name="T97" fmla="*/ 142 h 285"/>
                    <a:gd name="T98" fmla="*/ 121 w 289"/>
                    <a:gd name="T99" fmla="*/ 171 h 285"/>
                    <a:gd name="T100" fmla="*/ 72 w 289"/>
                    <a:gd name="T101" fmla="*/ 209 h 285"/>
                    <a:gd name="T102" fmla="*/ 40 w 289"/>
                    <a:gd name="T103" fmla="*/ 218 h 285"/>
                    <a:gd name="T104" fmla="*/ 14 w 289"/>
                    <a:gd name="T105" fmla="*/ 27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9" h="285">
                      <a:moveTo>
                        <a:pt x="283" y="285"/>
                      </a:moveTo>
                      <a:cubicBezTo>
                        <a:pt x="7" y="285"/>
                        <a:pt x="7" y="285"/>
                        <a:pt x="7" y="285"/>
                      </a:cubicBezTo>
                      <a:cubicBezTo>
                        <a:pt x="5" y="285"/>
                        <a:pt x="3" y="284"/>
                        <a:pt x="2" y="283"/>
                      </a:cubicBezTo>
                      <a:cubicBezTo>
                        <a:pt x="1" y="282"/>
                        <a:pt x="0" y="280"/>
                        <a:pt x="1" y="278"/>
                      </a:cubicBezTo>
                      <a:cubicBezTo>
                        <a:pt x="1" y="276"/>
                        <a:pt x="7" y="228"/>
                        <a:pt x="33" y="208"/>
                      </a:cubicBezTo>
                      <a:cubicBezTo>
                        <a:pt x="43" y="201"/>
                        <a:pt x="57" y="199"/>
                        <a:pt x="71" y="197"/>
                      </a:cubicBezTo>
                      <a:cubicBezTo>
                        <a:pt x="95" y="194"/>
                        <a:pt x="109" y="191"/>
                        <a:pt x="109" y="171"/>
                      </a:cubicBezTo>
                      <a:cubicBezTo>
                        <a:pt x="109" y="158"/>
                        <a:pt x="109" y="158"/>
                        <a:pt x="109" y="158"/>
                      </a:cubicBezTo>
                      <a:cubicBezTo>
                        <a:pt x="104" y="162"/>
                        <a:pt x="98" y="164"/>
                        <a:pt x="92" y="165"/>
                      </a:cubicBezTo>
                      <a:cubicBezTo>
                        <a:pt x="74" y="168"/>
                        <a:pt x="57" y="161"/>
                        <a:pt x="44" y="145"/>
                      </a:cubicBezTo>
                      <a:cubicBezTo>
                        <a:pt x="43" y="143"/>
                        <a:pt x="42" y="141"/>
                        <a:pt x="43" y="139"/>
                      </a:cubicBezTo>
                      <a:cubicBezTo>
                        <a:pt x="44" y="136"/>
                        <a:pt x="46" y="135"/>
                        <a:pt x="49" y="135"/>
                      </a:cubicBezTo>
                      <a:cubicBezTo>
                        <a:pt x="57" y="135"/>
                        <a:pt x="60" y="109"/>
                        <a:pt x="63" y="88"/>
                      </a:cubicBezTo>
                      <a:cubicBezTo>
                        <a:pt x="68" y="54"/>
                        <a:pt x="73" y="17"/>
                        <a:pt x="97" y="6"/>
                      </a:cubicBezTo>
                      <a:cubicBezTo>
                        <a:pt x="110" y="0"/>
                        <a:pt x="125" y="3"/>
                        <a:pt x="145" y="14"/>
                      </a:cubicBezTo>
                      <a:cubicBezTo>
                        <a:pt x="164" y="3"/>
                        <a:pt x="180" y="0"/>
                        <a:pt x="192" y="6"/>
                      </a:cubicBezTo>
                      <a:cubicBezTo>
                        <a:pt x="216" y="17"/>
                        <a:pt x="221" y="54"/>
                        <a:pt x="226" y="88"/>
                      </a:cubicBezTo>
                      <a:cubicBezTo>
                        <a:pt x="229" y="109"/>
                        <a:pt x="233" y="135"/>
                        <a:pt x="241" y="135"/>
                      </a:cubicBezTo>
                      <a:cubicBezTo>
                        <a:pt x="243" y="135"/>
                        <a:pt x="245" y="136"/>
                        <a:pt x="246" y="138"/>
                      </a:cubicBezTo>
                      <a:cubicBezTo>
                        <a:pt x="247" y="140"/>
                        <a:pt x="247" y="142"/>
                        <a:pt x="246" y="144"/>
                      </a:cubicBezTo>
                      <a:cubicBezTo>
                        <a:pt x="236" y="161"/>
                        <a:pt x="217" y="169"/>
                        <a:pt x="199" y="167"/>
                      </a:cubicBezTo>
                      <a:cubicBezTo>
                        <a:pt x="192" y="166"/>
                        <a:pt x="186" y="163"/>
                        <a:pt x="181" y="160"/>
                      </a:cubicBezTo>
                      <a:cubicBezTo>
                        <a:pt x="181" y="171"/>
                        <a:pt x="181" y="171"/>
                        <a:pt x="181" y="171"/>
                      </a:cubicBezTo>
                      <a:cubicBezTo>
                        <a:pt x="181" y="191"/>
                        <a:pt x="194" y="194"/>
                        <a:pt x="218" y="197"/>
                      </a:cubicBezTo>
                      <a:cubicBezTo>
                        <a:pt x="232" y="199"/>
                        <a:pt x="246" y="201"/>
                        <a:pt x="256" y="208"/>
                      </a:cubicBezTo>
                      <a:cubicBezTo>
                        <a:pt x="282" y="228"/>
                        <a:pt x="288" y="276"/>
                        <a:pt x="289" y="278"/>
                      </a:cubicBezTo>
                      <a:cubicBezTo>
                        <a:pt x="289" y="280"/>
                        <a:pt x="288" y="282"/>
                        <a:pt x="287" y="283"/>
                      </a:cubicBezTo>
                      <a:cubicBezTo>
                        <a:pt x="286" y="284"/>
                        <a:pt x="284" y="285"/>
                        <a:pt x="283" y="285"/>
                      </a:cubicBezTo>
                      <a:close/>
                      <a:moveTo>
                        <a:pt x="14" y="273"/>
                      </a:moveTo>
                      <a:cubicBezTo>
                        <a:pt x="276" y="273"/>
                        <a:pt x="276" y="273"/>
                        <a:pt x="276" y="273"/>
                      </a:cubicBezTo>
                      <a:cubicBezTo>
                        <a:pt x="273" y="260"/>
                        <a:pt x="266" y="230"/>
                        <a:pt x="249" y="218"/>
                      </a:cubicBezTo>
                      <a:cubicBezTo>
                        <a:pt x="241" y="212"/>
                        <a:pt x="229" y="211"/>
                        <a:pt x="217" y="209"/>
                      </a:cubicBezTo>
                      <a:cubicBezTo>
                        <a:pt x="195" y="206"/>
                        <a:pt x="169" y="203"/>
                        <a:pt x="169" y="171"/>
                      </a:cubicBezTo>
                      <a:cubicBezTo>
                        <a:pt x="169" y="141"/>
                        <a:pt x="169" y="141"/>
                        <a:pt x="169" y="141"/>
                      </a:cubicBezTo>
                      <a:cubicBezTo>
                        <a:pt x="169" y="138"/>
                        <a:pt x="171" y="135"/>
                        <a:pt x="174" y="135"/>
                      </a:cubicBezTo>
                      <a:cubicBezTo>
                        <a:pt x="177" y="135"/>
                        <a:pt x="180" y="136"/>
                        <a:pt x="180" y="139"/>
                      </a:cubicBezTo>
                      <a:cubicBezTo>
                        <a:pt x="182" y="147"/>
                        <a:pt x="190" y="153"/>
                        <a:pt x="200" y="155"/>
                      </a:cubicBezTo>
                      <a:cubicBezTo>
                        <a:pt x="210" y="156"/>
                        <a:pt x="222" y="154"/>
                        <a:pt x="231" y="144"/>
                      </a:cubicBezTo>
                      <a:cubicBezTo>
                        <a:pt x="221" y="136"/>
                        <a:pt x="217" y="114"/>
                        <a:pt x="214" y="89"/>
                      </a:cubicBezTo>
                      <a:cubicBezTo>
                        <a:pt x="210" y="61"/>
                        <a:pt x="205" y="25"/>
                        <a:pt x="187" y="17"/>
                      </a:cubicBezTo>
                      <a:cubicBezTo>
                        <a:pt x="178" y="12"/>
                        <a:pt x="165" y="16"/>
                        <a:pt x="148" y="26"/>
                      </a:cubicBezTo>
                      <a:cubicBezTo>
                        <a:pt x="146" y="27"/>
                        <a:pt x="143" y="27"/>
                        <a:pt x="141" y="26"/>
                      </a:cubicBezTo>
                      <a:cubicBezTo>
                        <a:pt x="125" y="16"/>
                        <a:pt x="111" y="12"/>
                        <a:pt x="102" y="17"/>
                      </a:cubicBezTo>
                      <a:cubicBezTo>
                        <a:pt x="84" y="25"/>
                        <a:pt x="79" y="61"/>
                        <a:pt x="75" y="89"/>
                      </a:cubicBezTo>
                      <a:cubicBezTo>
                        <a:pt x="72" y="113"/>
                        <a:pt x="69" y="135"/>
                        <a:pt x="59" y="143"/>
                      </a:cubicBezTo>
                      <a:cubicBezTo>
                        <a:pt x="72" y="155"/>
                        <a:pt x="85" y="154"/>
                        <a:pt x="90" y="153"/>
                      </a:cubicBezTo>
                      <a:cubicBezTo>
                        <a:pt x="99" y="152"/>
                        <a:pt x="107" y="146"/>
                        <a:pt x="109" y="140"/>
                      </a:cubicBezTo>
                      <a:cubicBezTo>
                        <a:pt x="110" y="137"/>
                        <a:pt x="113" y="135"/>
                        <a:pt x="116" y="136"/>
                      </a:cubicBezTo>
                      <a:cubicBezTo>
                        <a:pt x="119" y="136"/>
                        <a:pt x="121" y="139"/>
                        <a:pt x="121" y="142"/>
                      </a:cubicBezTo>
                      <a:cubicBezTo>
                        <a:pt x="121" y="171"/>
                        <a:pt x="121" y="171"/>
                        <a:pt x="121" y="171"/>
                      </a:cubicBezTo>
                      <a:cubicBezTo>
                        <a:pt x="121" y="203"/>
                        <a:pt x="94" y="206"/>
                        <a:pt x="72" y="209"/>
                      </a:cubicBezTo>
                      <a:cubicBezTo>
                        <a:pt x="60" y="211"/>
                        <a:pt x="48" y="212"/>
                        <a:pt x="40" y="218"/>
                      </a:cubicBezTo>
                      <a:cubicBezTo>
                        <a:pt x="24" y="230"/>
                        <a:pt x="16" y="260"/>
                        <a:pt x="14"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23" name="Freeform 101">
                  <a:extLst>
                    <a:ext uri="{FF2B5EF4-FFF2-40B4-BE49-F238E27FC236}">
                      <a16:creationId xmlns:a16="http://schemas.microsoft.com/office/drawing/2014/main" id="{65E75C3E-DDC1-FD3E-7961-29D8F02B338A}"/>
                    </a:ext>
                  </a:extLst>
                </p:cNvPr>
                <p:cNvSpPr>
                  <a:spLocks/>
                </p:cNvSpPr>
                <p:nvPr/>
              </p:nvSpPr>
              <p:spPr bwMode="auto">
                <a:xfrm>
                  <a:off x="622" y="2240"/>
                  <a:ext cx="96" cy="124"/>
                </a:xfrm>
                <a:custGeom>
                  <a:avLst/>
                  <a:gdLst>
                    <a:gd name="T0" fmla="*/ 81 w 96"/>
                    <a:gd name="T1" fmla="*/ 124 h 124"/>
                    <a:gd name="T2" fmla="*/ 0 w 96"/>
                    <a:gd name="T3" fmla="*/ 10 h 124"/>
                    <a:gd name="T4" fmla="*/ 15 w 96"/>
                    <a:gd name="T5" fmla="*/ 0 h 124"/>
                    <a:gd name="T6" fmla="*/ 96 w 96"/>
                    <a:gd name="T7" fmla="*/ 113 h 124"/>
                    <a:gd name="T8" fmla="*/ 81 w 96"/>
                    <a:gd name="T9" fmla="*/ 124 h 124"/>
                  </a:gdLst>
                  <a:ahLst/>
                  <a:cxnLst>
                    <a:cxn ang="0">
                      <a:pos x="T0" y="T1"/>
                    </a:cxn>
                    <a:cxn ang="0">
                      <a:pos x="T2" y="T3"/>
                    </a:cxn>
                    <a:cxn ang="0">
                      <a:pos x="T4" y="T5"/>
                    </a:cxn>
                    <a:cxn ang="0">
                      <a:pos x="T6" y="T7"/>
                    </a:cxn>
                    <a:cxn ang="0">
                      <a:pos x="T8" y="T9"/>
                    </a:cxn>
                  </a:cxnLst>
                  <a:rect l="0" t="0" r="r" b="b"/>
                  <a:pathLst>
                    <a:path w="96" h="124">
                      <a:moveTo>
                        <a:pt x="81" y="124"/>
                      </a:moveTo>
                      <a:lnTo>
                        <a:pt x="0" y="10"/>
                      </a:lnTo>
                      <a:lnTo>
                        <a:pt x="15" y="0"/>
                      </a:lnTo>
                      <a:lnTo>
                        <a:pt x="96" y="113"/>
                      </a:lnTo>
                      <a:lnTo>
                        <a:pt x="81"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24" name="Freeform 102">
                  <a:extLst>
                    <a:ext uri="{FF2B5EF4-FFF2-40B4-BE49-F238E27FC236}">
                      <a16:creationId xmlns:a16="http://schemas.microsoft.com/office/drawing/2014/main" id="{23613E72-A2C4-4842-6515-316364F9A62F}"/>
                    </a:ext>
                  </a:extLst>
                </p:cNvPr>
                <p:cNvSpPr>
                  <a:spLocks/>
                </p:cNvSpPr>
                <p:nvPr/>
              </p:nvSpPr>
              <p:spPr bwMode="auto">
                <a:xfrm>
                  <a:off x="767" y="2241"/>
                  <a:ext cx="95" cy="123"/>
                </a:xfrm>
                <a:custGeom>
                  <a:avLst/>
                  <a:gdLst>
                    <a:gd name="T0" fmla="*/ 16 w 95"/>
                    <a:gd name="T1" fmla="*/ 123 h 123"/>
                    <a:gd name="T2" fmla="*/ 0 w 95"/>
                    <a:gd name="T3" fmla="*/ 112 h 123"/>
                    <a:gd name="T4" fmla="*/ 80 w 95"/>
                    <a:gd name="T5" fmla="*/ 0 h 123"/>
                    <a:gd name="T6" fmla="*/ 95 w 95"/>
                    <a:gd name="T7" fmla="*/ 11 h 123"/>
                    <a:gd name="T8" fmla="*/ 16 w 95"/>
                    <a:gd name="T9" fmla="*/ 123 h 123"/>
                  </a:gdLst>
                  <a:ahLst/>
                  <a:cxnLst>
                    <a:cxn ang="0">
                      <a:pos x="T0" y="T1"/>
                    </a:cxn>
                    <a:cxn ang="0">
                      <a:pos x="T2" y="T3"/>
                    </a:cxn>
                    <a:cxn ang="0">
                      <a:pos x="T4" y="T5"/>
                    </a:cxn>
                    <a:cxn ang="0">
                      <a:pos x="T6" y="T7"/>
                    </a:cxn>
                    <a:cxn ang="0">
                      <a:pos x="T8" y="T9"/>
                    </a:cxn>
                  </a:cxnLst>
                  <a:rect l="0" t="0" r="r" b="b"/>
                  <a:pathLst>
                    <a:path w="95" h="123">
                      <a:moveTo>
                        <a:pt x="16" y="123"/>
                      </a:moveTo>
                      <a:lnTo>
                        <a:pt x="0" y="112"/>
                      </a:lnTo>
                      <a:lnTo>
                        <a:pt x="80" y="0"/>
                      </a:lnTo>
                      <a:lnTo>
                        <a:pt x="95" y="11"/>
                      </a:lnTo>
                      <a:lnTo>
                        <a:pt x="16"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25" name="Oval 103">
                  <a:extLst>
                    <a:ext uri="{FF2B5EF4-FFF2-40B4-BE49-F238E27FC236}">
                      <a16:creationId xmlns:a16="http://schemas.microsoft.com/office/drawing/2014/main" id="{D12419B1-D53E-5F0B-D79E-0C00F58F3B79}"/>
                    </a:ext>
                  </a:extLst>
                </p:cNvPr>
                <p:cNvSpPr>
                  <a:spLocks noChangeArrowheads="1"/>
                </p:cNvSpPr>
                <p:nvPr/>
              </p:nvSpPr>
              <p:spPr bwMode="auto">
                <a:xfrm>
                  <a:off x="692" y="2243"/>
                  <a:ext cx="18"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26" name="Oval 104">
                  <a:extLst>
                    <a:ext uri="{FF2B5EF4-FFF2-40B4-BE49-F238E27FC236}">
                      <a16:creationId xmlns:a16="http://schemas.microsoft.com/office/drawing/2014/main" id="{CC41A2DE-7B60-ABEB-7029-25DA538D6074}"/>
                    </a:ext>
                  </a:extLst>
                </p:cNvPr>
                <p:cNvSpPr>
                  <a:spLocks noChangeArrowheads="1"/>
                </p:cNvSpPr>
                <p:nvPr/>
              </p:nvSpPr>
              <p:spPr bwMode="auto">
                <a:xfrm>
                  <a:off x="729" y="2252"/>
                  <a:ext cx="18" cy="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27" name="Oval 105">
                  <a:extLst>
                    <a:ext uri="{FF2B5EF4-FFF2-40B4-BE49-F238E27FC236}">
                      <a16:creationId xmlns:a16="http://schemas.microsoft.com/office/drawing/2014/main" id="{E33BC145-3A04-89BF-532E-AD5E17AFF504}"/>
                    </a:ext>
                  </a:extLst>
                </p:cNvPr>
                <p:cNvSpPr>
                  <a:spLocks noChangeArrowheads="1"/>
                </p:cNvSpPr>
                <p:nvPr/>
              </p:nvSpPr>
              <p:spPr bwMode="auto">
                <a:xfrm>
                  <a:off x="766" y="2243"/>
                  <a:ext cx="18"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28" name="Freeform 106">
                  <a:extLst>
                    <a:ext uri="{FF2B5EF4-FFF2-40B4-BE49-F238E27FC236}">
                      <a16:creationId xmlns:a16="http://schemas.microsoft.com/office/drawing/2014/main" id="{EC4FCE50-6C11-B178-74B9-0FAE19BA5EE6}"/>
                    </a:ext>
                  </a:extLst>
                </p:cNvPr>
                <p:cNvSpPr>
                  <a:spLocks/>
                </p:cNvSpPr>
                <p:nvPr/>
              </p:nvSpPr>
              <p:spPr bwMode="auto">
                <a:xfrm>
                  <a:off x="654" y="2069"/>
                  <a:ext cx="49" cy="94"/>
                </a:xfrm>
                <a:custGeom>
                  <a:avLst/>
                  <a:gdLst>
                    <a:gd name="T0" fmla="*/ 25 w 32"/>
                    <a:gd name="T1" fmla="*/ 63 h 63"/>
                    <a:gd name="T2" fmla="*/ 22 w 32"/>
                    <a:gd name="T3" fmla="*/ 62 h 63"/>
                    <a:gd name="T4" fmla="*/ 7 w 32"/>
                    <a:gd name="T5" fmla="*/ 6 h 63"/>
                    <a:gd name="T6" fmla="*/ 13 w 32"/>
                    <a:gd name="T7" fmla="*/ 1 h 63"/>
                    <a:gd name="T8" fmla="*/ 19 w 32"/>
                    <a:gd name="T9" fmla="*/ 8 h 63"/>
                    <a:gd name="T10" fmla="*/ 27 w 32"/>
                    <a:gd name="T11" fmla="*/ 51 h 63"/>
                    <a:gd name="T12" fmla="*/ 30 w 32"/>
                    <a:gd name="T13" fmla="*/ 59 h 63"/>
                    <a:gd name="T14" fmla="*/ 25 w 32"/>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63">
                      <a:moveTo>
                        <a:pt x="25" y="63"/>
                      </a:moveTo>
                      <a:cubicBezTo>
                        <a:pt x="24" y="63"/>
                        <a:pt x="23" y="63"/>
                        <a:pt x="22" y="62"/>
                      </a:cubicBezTo>
                      <a:cubicBezTo>
                        <a:pt x="20" y="61"/>
                        <a:pt x="0" y="52"/>
                        <a:pt x="7" y="6"/>
                      </a:cubicBezTo>
                      <a:cubicBezTo>
                        <a:pt x="7" y="3"/>
                        <a:pt x="10" y="0"/>
                        <a:pt x="13" y="1"/>
                      </a:cubicBezTo>
                      <a:cubicBezTo>
                        <a:pt x="17" y="1"/>
                        <a:pt x="19" y="4"/>
                        <a:pt x="19" y="8"/>
                      </a:cubicBezTo>
                      <a:cubicBezTo>
                        <a:pt x="13" y="44"/>
                        <a:pt x="27" y="51"/>
                        <a:pt x="27" y="51"/>
                      </a:cubicBezTo>
                      <a:cubicBezTo>
                        <a:pt x="30" y="53"/>
                        <a:pt x="32" y="56"/>
                        <a:pt x="30" y="59"/>
                      </a:cubicBezTo>
                      <a:cubicBezTo>
                        <a:pt x="29" y="61"/>
                        <a:pt x="27" y="63"/>
                        <a:pt x="2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29" name="Freeform 107">
                  <a:extLst>
                    <a:ext uri="{FF2B5EF4-FFF2-40B4-BE49-F238E27FC236}">
                      <a16:creationId xmlns:a16="http://schemas.microsoft.com/office/drawing/2014/main" id="{F4BF1F19-3C6E-1BB0-662E-09BDD14320D9}"/>
                    </a:ext>
                  </a:extLst>
                </p:cNvPr>
                <p:cNvSpPr>
                  <a:spLocks/>
                </p:cNvSpPr>
                <p:nvPr/>
              </p:nvSpPr>
              <p:spPr bwMode="auto">
                <a:xfrm>
                  <a:off x="646" y="2045"/>
                  <a:ext cx="46" cy="54"/>
                </a:xfrm>
                <a:custGeom>
                  <a:avLst/>
                  <a:gdLst>
                    <a:gd name="T0" fmla="*/ 6 w 30"/>
                    <a:gd name="T1" fmla="*/ 36 h 36"/>
                    <a:gd name="T2" fmla="*/ 0 w 30"/>
                    <a:gd name="T3" fmla="*/ 30 h 36"/>
                    <a:gd name="T4" fmla="*/ 6 w 30"/>
                    <a:gd name="T5" fmla="*/ 24 h 36"/>
                    <a:gd name="T6" fmla="*/ 18 w 30"/>
                    <a:gd name="T7" fmla="*/ 6 h 36"/>
                    <a:gd name="T8" fmla="*/ 24 w 30"/>
                    <a:gd name="T9" fmla="*/ 0 h 36"/>
                    <a:gd name="T10" fmla="*/ 30 w 30"/>
                    <a:gd name="T11" fmla="*/ 6 h 36"/>
                    <a:gd name="T12" fmla="*/ 6 w 3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6" y="36"/>
                      </a:moveTo>
                      <a:cubicBezTo>
                        <a:pt x="2" y="36"/>
                        <a:pt x="0" y="33"/>
                        <a:pt x="0" y="30"/>
                      </a:cubicBezTo>
                      <a:cubicBezTo>
                        <a:pt x="0" y="27"/>
                        <a:pt x="2" y="24"/>
                        <a:pt x="6" y="24"/>
                      </a:cubicBezTo>
                      <a:cubicBezTo>
                        <a:pt x="13" y="24"/>
                        <a:pt x="18" y="10"/>
                        <a:pt x="18" y="6"/>
                      </a:cubicBezTo>
                      <a:cubicBezTo>
                        <a:pt x="18" y="3"/>
                        <a:pt x="20" y="0"/>
                        <a:pt x="24" y="0"/>
                      </a:cubicBezTo>
                      <a:cubicBezTo>
                        <a:pt x="27" y="0"/>
                        <a:pt x="30" y="3"/>
                        <a:pt x="30" y="6"/>
                      </a:cubicBezTo>
                      <a:cubicBezTo>
                        <a:pt x="30" y="14"/>
                        <a:pt x="22"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30" name="Freeform 108">
                  <a:extLst>
                    <a:ext uri="{FF2B5EF4-FFF2-40B4-BE49-F238E27FC236}">
                      <a16:creationId xmlns:a16="http://schemas.microsoft.com/office/drawing/2014/main" id="{470F58EB-C18F-02D7-62A6-49BEFB26664C}"/>
                    </a:ext>
                  </a:extLst>
                </p:cNvPr>
                <p:cNvSpPr>
                  <a:spLocks/>
                </p:cNvSpPr>
                <p:nvPr/>
              </p:nvSpPr>
              <p:spPr bwMode="auto">
                <a:xfrm>
                  <a:off x="773" y="2069"/>
                  <a:ext cx="48" cy="93"/>
                </a:xfrm>
                <a:custGeom>
                  <a:avLst/>
                  <a:gdLst>
                    <a:gd name="T0" fmla="*/ 7 w 31"/>
                    <a:gd name="T1" fmla="*/ 62 h 62"/>
                    <a:gd name="T2" fmla="*/ 1 w 31"/>
                    <a:gd name="T3" fmla="*/ 58 h 62"/>
                    <a:gd name="T4" fmla="*/ 4 w 31"/>
                    <a:gd name="T5" fmla="*/ 50 h 62"/>
                    <a:gd name="T6" fmla="*/ 13 w 31"/>
                    <a:gd name="T7" fmla="*/ 8 h 62"/>
                    <a:gd name="T8" fmla="*/ 18 w 31"/>
                    <a:gd name="T9" fmla="*/ 1 h 62"/>
                    <a:gd name="T10" fmla="*/ 25 w 31"/>
                    <a:gd name="T11" fmla="*/ 6 h 62"/>
                    <a:gd name="T12" fmla="*/ 9 w 31"/>
                    <a:gd name="T13" fmla="*/ 62 h 62"/>
                    <a:gd name="T14" fmla="*/ 7 w 31"/>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62">
                      <a:moveTo>
                        <a:pt x="7" y="62"/>
                      </a:moveTo>
                      <a:cubicBezTo>
                        <a:pt x="4" y="62"/>
                        <a:pt x="2" y="60"/>
                        <a:pt x="1" y="58"/>
                      </a:cubicBezTo>
                      <a:cubicBezTo>
                        <a:pt x="0" y="55"/>
                        <a:pt x="1" y="51"/>
                        <a:pt x="4" y="50"/>
                      </a:cubicBezTo>
                      <a:cubicBezTo>
                        <a:pt x="5" y="50"/>
                        <a:pt x="18" y="43"/>
                        <a:pt x="13" y="8"/>
                      </a:cubicBezTo>
                      <a:cubicBezTo>
                        <a:pt x="12" y="4"/>
                        <a:pt x="15" y="1"/>
                        <a:pt x="18" y="1"/>
                      </a:cubicBezTo>
                      <a:cubicBezTo>
                        <a:pt x="21" y="0"/>
                        <a:pt x="24" y="3"/>
                        <a:pt x="25" y="6"/>
                      </a:cubicBezTo>
                      <a:cubicBezTo>
                        <a:pt x="31" y="52"/>
                        <a:pt x="11" y="61"/>
                        <a:pt x="9" y="62"/>
                      </a:cubicBezTo>
                      <a:cubicBezTo>
                        <a:pt x="8" y="62"/>
                        <a:pt x="7" y="62"/>
                        <a:pt x="7"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31" name="Freeform 109">
                  <a:extLst>
                    <a:ext uri="{FF2B5EF4-FFF2-40B4-BE49-F238E27FC236}">
                      <a16:creationId xmlns:a16="http://schemas.microsoft.com/office/drawing/2014/main" id="{32F0BADE-A403-33DD-C345-D7EB64E673F3}"/>
                    </a:ext>
                  </a:extLst>
                </p:cNvPr>
                <p:cNvSpPr>
                  <a:spLocks/>
                </p:cNvSpPr>
                <p:nvPr/>
              </p:nvSpPr>
              <p:spPr bwMode="auto">
                <a:xfrm>
                  <a:off x="784" y="2045"/>
                  <a:ext cx="46" cy="54"/>
                </a:xfrm>
                <a:custGeom>
                  <a:avLst/>
                  <a:gdLst>
                    <a:gd name="T0" fmla="*/ 24 w 30"/>
                    <a:gd name="T1" fmla="*/ 36 h 36"/>
                    <a:gd name="T2" fmla="*/ 0 w 30"/>
                    <a:gd name="T3" fmla="*/ 6 h 36"/>
                    <a:gd name="T4" fmla="*/ 6 w 30"/>
                    <a:gd name="T5" fmla="*/ 0 h 36"/>
                    <a:gd name="T6" fmla="*/ 12 w 30"/>
                    <a:gd name="T7" fmla="*/ 6 h 36"/>
                    <a:gd name="T8" fmla="*/ 24 w 30"/>
                    <a:gd name="T9" fmla="*/ 24 h 36"/>
                    <a:gd name="T10" fmla="*/ 30 w 30"/>
                    <a:gd name="T11" fmla="*/ 30 h 36"/>
                    <a:gd name="T12" fmla="*/ 24 w 3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24" y="36"/>
                      </a:moveTo>
                      <a:cubicBezTo>
                        <a:pt x="7" y="36"/>
                        <a:pt x="0" y="14"/>
                        <a:pt x="0" y="6"/>
                      </a:cubicBezTo>
                      <a:cubicBezTo>
                        <a:pt x="0" y="3"/>
                        <a:pt x="2" y="0"/>
                        <a:pt x="6" y="0"/>
                      </a:cubicBezTo>
                      <a:cubicBezTo>
                        <a:pt x="9" y="0"/>
                        <a:pt x="12" y="3"/>
                        <a:pt x="12" y="6"/>
                      </a:cubicBezTo>
                      <a:cubicBezTo>
                        <a:pt x="12" y="10"/>
                        <a:pt x="17" y="24"/>
                        <a:pt x="24" y="24"/>
                      </a:cubicBezTo>
                      <a:cubicBezTo>
                        <a:pt x="27" y="24"/>
                        <a:pt x="30" y="27"/>
                        <a:pt x="30" y="30"/>
                      </a:cubicBezTo>
                      <a:cubicBezTo>
                        <a:pt x="30" y="33"/>
                        <a:pt x="27" y="36"/>
                        <a:pt x="2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grpSp>
        </p:grpSp>
        <p:grpSp>
          <p:nvGrpSpPr>
            <p:cNvPr id="8" name="Group 7">
              <a:extLst>
                <a:ext uri="{FF2B5EF4-FFF2-40B4-BE49-F238E27FC236}">
                  <a16:creationId xmlns:a16="http://schemas.microsoft.com/office/drawing/2014/main" id="{9DC072A6-109E-81B0-5118-F80E8CCB954A}"/>
                </a:ext>
              </a:extLst>
            </p:cNvPr>
            <p:cNvGrpSpPr/>
            <p:nvPr/>
          </p:nvGrpSpPr>
          <p:grpSpPr>
            <a:xfrm>
              <a:off x="7147242" y="5568236"/>
              <a:ext cx="3051453" cy="515525"/>
              <a:chOff x="7147242" y="5560570"/>
              <a:chExt cx="3051453" cy="515525"/>
            </a:xfrm>
          </p:grpSpPr>
          <p:sp>
            <p:nvSpPr>
              <p:cNvPr id="81" name="TextBox 80">
                <a:extLst>
                  <a:ext uri="{FF2B5EF4-FFF2-40B4-BE49-F238E27FC236}">
                    <a16:creationId xmlns:a16="http://schemas.microsoft.com/office/drawing/2014/main" id="{A8CE6D47-A6D4-678F-9AB5-EFA6E0B09634}"/>
                  </a:ext>
                </a:extLst>
              </p:cNvPr>
              <p:cNvSpPr txBox="1"/>
              <p:nvPr/>
            </p:nvSpPr>
            <p:spPr>
              <a:xfrm>
                <a:off x="7365246" y="5560570"/>
                <a:ext cx="13023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50000"/>
                      </a:schemeClr>
                    </a:solidFill>
                    <a:effectLst/>
                    <a:uLnTx/>
                    <a:uFillTx/>
                    <a:latin typeface="Source Sans Pro"/>
                    <a:ea typeface="+mn-ea"/>
                    <a:cs typeface="+mn-cs"/>
                  </a:rPr>
                  <a:t>Unhoused/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50000"/>
                      </a:schemeClr>
                    </a:solidFill>
                    <a:effectLst/>
                    <a:uLnTx/>
                    <a:uFillTx/>
                    <a:latin typeface="Source Sans Pro"/>
                    <a:ea typeface="+mn-ea"/>
                    <a:cs typeface="+mn-cs"/>
                  </a:rPr>
                  <a:t>Homeless</a:t>
                </a:r>
              </a:p>
            </p:txBody>
          </p:sp>
          <p:pic>
            <p:nvPicPr>
              <p:cNvPr id="82" name="Graphic 81" descr="Home outline">
                <a:extLst>
                  <a:ext uri="{FF2B5EF4-FFF2-40B4-BE49-F238E27FC236}">
                    <a16:creationId xmlns:a16="http://schemas.microsoft.com/office/drawing/2014/main" id="{5ACE2BA3-ABD9-006A-4A25-9EC028CB0C2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47242" y="5632926"/>
                <a:ext cx="286174" cy="286174"/>
              </a:xfrm>
              <a:prstGeom prst="rect">
                <a:avLst/>
              </a:prstGeom>
            </p:spPr>
          </p:pic>
          <p:sp>
            <p:nvSpPr>
              <p:cNvPr id="133" name="TextBox 132">
                <a:extLst>
                  <a:ext uri="{FF2B5EF4-FFF2-40B4-BE49-F238E27FC236}">
                    <a16:creationId xmlns:a16="http://schemas.microsoft.com/office/drawing/2014/main" id="{344911B6-7511-9BB3-9763-8B8C21487CAF}"/>
                  </a:ext>
                </a:extLst>
              </p:cNvPr>
              <p:cNvSpPr txBox="1"/>
              <p:nvPr/>
            </p:nvSpPr>
            <p:spPr>
              <a:xfrm>
                <a:off x="8896378" y="5645208"/>
                <a:ext cx="13023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50000"/>
                      </a:schemeClr>
                    </a:solidFill>
                    <a:effectLst/>
                    <a:uLnTx/>
                    <a:uFillTx/>
                    <a:latin typeface="Source Sans Pro"/>
                    <a:ea typeface="+mn-ea"/>
                    <a:cs typeface="+mn-cs"/>
                  </a:rPr>
                  <a:t>Undocumented</a:t>
                </a:r>
              </a:p>
            </p:txBody>
          </p:sp>
          <p:pic>
            <p:nvPicPr>
              <p:cNvPr id="134" name="Graphic 133" descr="Earth globe: Americas with solid fill">
                <a:extLst>
                  <a:ext uri="{FF2B5EF4-FFF2-40B4-BE49-F238E27FC236}">
                    <a16:creationId xmlns:a16="http://schemas.microsoft.com/office/drawing/2014/main" id="{D1E84A5A-C0B2-3C6A-DA37-04226158CE0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618152" y="5632926"/>
                <a:ext cx="286174" cy="286174"/>
              </a:xfrm>
              <a:prstGeom prst="rect">
                <a:avLst/>
              </a:prstGeom>
            </p:spPr>
          </p:pic>
        </p:grpSp>
        <p:sp>
          <p:nvSpPr>
            <p:cNvPr id="153" name="TextBox 152">
              <a:extLst>
                <a:ext uri="{FF2B5EF4-FFF2-40B4-BE49-F238E27FC236}">
                  <a16:creationId xmlns:a16="http://schemas.microsoft.com/office/drawing/2014/main" id="{8EE7F5DF-C59A-9C2C-156D-6F7BCE44BBF3}"/>
                </a:ext>
              </a:extLst>
            </p:cNvPr>
            <p:cNvSpPr txBox="1"/>
            <p:nvPr/>
          </p:nvSpPr>
          <p:spPr>
            <a:xfrm>
              <a:off x="7880113" y="1407955"/>
              <a:ext cx="2753248" cy="369332"/>
            </a:xfrm>
            <a:prstGeom prst="rect">
              <a:avLst/>
            </a:prstGeom>
            <a:noFill/>
          </p:spPr>
          <p:txBody>
            <a:bodyPr wrap="square" rtlCol="0">
              <a:spAutoFit/>
            </a:bodyPr>
            <a:lstStyle/>
            <a:p>
              <a:pPr algn="ctr"/>
              <a:r>
                <a:rPr lang="en-US" b="1">
                  <a:solidFill>
                    <a:schemeClr val="bg2"/>
                  </a:solidFill>
                </a:rPr>
                <a:t>Target State Elements</a:t>
              </a:r>
            </a:p>
          </p:txBody>
        </p:sp>
      </p:grpSp>
    </p:spTree>
    <p:extLst>
      <p:ext uri="{BB962C8B-B14F-4D97-AF65-F5344CB8AC3E}">
        <p14:creationId xmlns:p14="http://schemas.microsoft.com/office/powerpoint/2010/main" val="23212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EA59C-EFC6-DB3C-D9C1-C404DECCA6EB}"/>
            </a:ext>
          </a:extLst>
        </p:cNvPr>
        <p:cNvGrpSpPr/>
        <p:nvPr/>
      </p:nvGrpSpPr>
      <p:grpSpPr>
        <a:xfrm>
          <a:off x="0" y="0"/>
          <a:ext cx="0" cy="0"/>
          <a:chOff x="0" y="0"/>
          <a:chExt cx="0" cy="0"/>
        </a:xfrm>
      </p:grpSpPr>
      <p:sp>
        <p:nvSpPr>
          <p:cNvPr id="31" name="Title 1">
            <a:extLst>
              <a:ext uri="{FF2B5EF4-FFF2-40B4-BE49-F238E27FC236}">
                <a16:creationId xmlns:a16="http://schemas.microsoft.com/office/drawing/2014/main" id="{7DC2EA95-2A5B-6BF3-7CBF-D563B0AE3E9D}"/>
              </a:ext>
            </a:extLst>
          </p:cNvPr>
          <p:cNvSpPr txBox="1">
            <a:spLocks/>
          </p:cNvSpPr>
          <p:nvPr/>
        </p:nvSpPr>
        <p:spPr>
          <a:xfrm>
            <a:off x="-101617" y="245647"/>
            <a:ext cx="12143994" cy="1535961"/>
          </a:xfrm>
          <a:prstGeom prst="rect">
            <a:avLst/>
          </a:prstGeom>
        </p:spPr>
        <p:txBody>
          <a:bodyPr vert="horz" lIns="457200" tIns="457200" rIns="457200" bIns="45720" rtlCol="0" anchor="t" anchorCtr="0">
            <a:noAutofit/>
          </a:bodyPr>
          <a:lst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a:lstStyle>
          <a:p>
            <a:r>
              <a:rPr lang="en-US" sz="4000">
                <a:latin typeface="Source Sans Pro SemiBold" panose="020B0603030403020204" pitchFamily="34" charset="0"/>
                <a:ea typeface="Source Sans Pro SemiBold" panose="020B0603030403020204" pitchFamily="34" charset="0"/>
              </a:rPr>
              <a:t>From Target State to RFP Solution Requirements</a:t>
            </a:r>
          </a:p>
        </p:txBody>
      </p:sp>
      <p:sp>
        <p:nvSpPr>
          <p:cNvPr id="28" name="Rectangle: Rounded Corners 27">
            <a:extLst>
              <a:ext uri="{FF2B5EF4-FFF2-40B4-BE49-F238E27FC236}">
                <a16:creationId xmlns:a16="http://schemas.microsoft.com/office/drawing/2014/main" id="{13BDA380-E9A6-B129-035E-1718037CEDDD}"/>
              </a:ext>
            </a:extLst>
          </p:cNvPr>
          <p:cNvSpPr/>
          <p:nvPr/>
        </p:nvSpPr>
        <p:spPr>
          <a:xfrm>
            <a:off x="490130" y="2161468"/>
            <a:ext cx="11211740" cy="350363"/>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Source Sans Pro"/>
                <a:ea typeface="+mn-ea"/>
                <a:cs typeface="+mn-cs"/>
              </a:rPr>
              <a:t>Solution Requirements</a:t>
            </a:r>
          </a:p>
        </p:txBody>
      </p:sp>
      <p:grpSp>
        <p:nvGrpSpPr>
          <p:cNvPr id="43" name="Group 42">
            <a:extLst>
              <a:ext uri="{FF2B5EF4-FFF2-40B4-BE49-F238E27FC236}">
                <a16:creationId xmlns:a16="http://schemas.microsoft.com/office/drawing/2014/main" id="{95C4F565-1389-A3B9-3472-0D1ACC40D98E}"/>
              </a:ext>
            </a:extLst>
          </p:cNvPr>
          <p:cNvGrpSpPr/>
          <p:nvPr/>
        </p:nvGrpSpPr>
        <p:grpSpPr>
          <a:xfrm>
            <a:off x="490130" y="2723835"/>
            <a:ext cx="11211740" cy="914400"/>
            <a:chOff x="490130" y="2404024"/>
            <a:chExt cx="11211740" cy="914400"/>
          </a:xfrm>
          <a:solidFill>
            <a:srgbClr val="F2F2F2"/>
          </a:solidFill>
          <a:effectLst>
            <a:outerShdw blurRad="50800" dist="38100" dir="2700000" algn="tl" rotWithShape="0">
              <a:prstClr val="black">
                <a:alpha val="40000"/>
              </a:prstClr>
            </a:outerShdw>
          </a:effectLst>
        </p:grpSpPr>
        <p:sp>
          <p:nvSpPr>
            <p:cNvPr id="29" name="Rectangle: Rounded Corners 28">
              <a:extLst>
                <a:ext uri="{FF2B5EF4-FFF2-40B4-BE49-F238E27FC236}">
                  <a16:creationId xmlns:a16="http://schemas.microsoft.com/office/drawing/2014/main" id="{840BC33B-4592-C20F-E190-9CA3948E527A}"/>
                </a:ext>
              </a:extLst>
            </p:cNvPr>
            <p:cNvSpPr/>
            <p:nvPr/>
          </p:nvSpPr>
          <p:spPr>
            <a:xfrm>
              <a:off x="490130" y="2404024"/>
              <a:ext cx="210312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4"/>
                  </a:solidFill>
                  <a:effectLst/>
                  <a:uLnTx/>
                  <a:uFillTx/>
                  <a:latin typeface="Source Sans Pro"/>
                  <a:ea typeface="+mn-ea"/>
                  <a:cs typeface="+mn-cs"/>
                </a:rPr>
                <a:t>California Community Colleges Application Process and Requirements</a:t>
              </a:r>
            </a:p>
          </p:txBody>
        </p:sp>
        <p:sp>
          <p:nvSpPr>
            <p:cNvPr id="34" name="Rectangle: Rounded Corners 33">
              <a:extLst>
                <a:ext uri="{FF2B5EF4-FFF2-40B4-BE49-F238E27FC236}">
                  <a16:creationId xmlns:a16="http://schemas.microsoft.com/office/drawing/2014/main" id="{BFEE6F39-C254-135A-FAFF-6E6FD8956ED3}"/>
                </a:ext>
              </a:extLst>
            </p:cNvPr>
            <p:cNvSpPr/>
            <p:nvPr/>
          </p:nvSpPr>
          <p:spPr>
            <a:xfrm>
              <a:off x="2767285" y="2404024"/>
              <a:ext cx="210312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4"/>
                  </a:solidFill>
                  <a:effectLst/>
                  <a:uLnTx/>
                  <a:uFillTx/>
                  <a:latin typeface="Source Sans Pro"/>
                  <a:ea typeface="+mn-ea"/>
                  <a:cs typeface="+mn-cs"/>
                </a:rPr>
                <a:t>Data Management and Formats</a:t>
              </a:r>
            </a:p>
          </p:txBody>
        </p:sp>
        <p:sp>
          <p:nvSpPr>
            <p:cNvPr id="35" name="Rectangle: Rounded Corners 34">
              <a:extLst>
                <a:ext uri="{FF2B5EF4-FFF2-40B4-BE49-F238E27FC236}">
                  <a16:creationId xmlns:a16="http://schemas.microsoft.com/office/drawing/2014/main" id="{26842445-C8A3-23F6-6C20-E61EC538EC25}"/>
                </a:ext>
              </a:extLst>
            </p:cNvPr>
            <p:cNvSpPr/>
            <p:nvPr/>
          </p:nvSpPr>
          <p:spPr>
            <a:xfrm>
              <a:off x="5044440" y="2404024"/>
              <a:ext cx="210312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400" b="1">
                  <a:solidFill>
                    <a:schemeClr val="accent4"/>
                  </a:solidFill>
                  <a:latin typeface="Source Sans Pro"/>
                </a:rPr>
                <a:t>Data Integration</a:t>
              </a:r>
            </a:p>
          </p:txBody>
        </p:sp>
        <p:sp>
          <p:nvSpPr>
            <p:cNvPr id="36" name="Rectangle: Rounded Corners 35">
              <a:extLst>
                <a:ext uri="{FF2B5EF4-FFF2-40B4-BE49-F238E27FC236}">
                  <a16:creationId xmlns:a16="http://schemas.microsoft.com/office/drawing/2014/main" id="{012C1E0F-70F8-5EB6-4B98-9747471AF178}"/>
                </a:ext>
              </a:extLst>
            </p:cNvPr>
            <p:cNvSpPr/>
            <p:nvPr/>
          </p:nvSpPr>
          <p:spPr>
            <a:xfrm>
              <a:off x="7321595" y="2404024"/>
              <a:ext cx="210312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4"/>
                  </a:solidFill>
                  <a:effectLst/>
                  <a:uLnTx/>
                  <a:uFillTx/>
                  <a:latin typeface="Source Sans Pro"/>
                  <a:ea typeface="+mn-ea"/>
                  <a:cs typeface="+mn-cs"/>
                </a:rPr>
                <a:t>Technical Infrastructure and Technical Requirements</a:t>
              </a:r>
            </a:p>
          </p:txBody>
        </p:sp>
        <p:sp>
          <p:nvSpPr>
            <p:cNvPr id="37" name="Rectangle: Rounded Corners 36">
              <a:extLst>
                <a:ext uri="{FF2B5EF4-FFF2-40B4-BE49-F238E27FC236}">
                  <a16:creationId xmlns:a16="http://schemas.microsoft.com/office/drawing/2014/main" id="{0AC3BDE6-985B-F130-CE1B-D27604549E62}"/>
                </a:ext>
              </a:extLst>
            </p:cNvPr>
            <p:cNvSpPr/>
            <p:nvPr/>
          </p:nvSpPr>
          <p:spPr>
            <a:xfrm>
              <a:off x="9598750" y="2404024"/>
              <a:ext cx="210312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4"/>
                  </a:solidFill>
                  <a:effectLst/>
                  <a:uLnTx/>
                  <a:uFillTx/>
                  <a:latin typeface="Source Sans Pro"/>
                  <a:ea typeface="+mn-ea"/>
                  <a:cs typeface="+mn-cs"/>
                </a:rPr>
                <a:t>Software Development and Change Control Request</a:t>
              </a:r>
            </a:p>
          </p:txBody>
        </p:sp>
      </p:grpSp>
      <p:grpSp>
        <p:nvGrpSpPr>
          <p:cNvPr id="42" name="Group 41">
            <a:extLst>
              <a:ext uri="{FF2B5EF4-FFF2-40B4-BE49-F238E27FC236}">
                <a16:creationId xmlns:a16="http://schemas.microsoft.com/office/drawing/2014/main" id="{5F5EB597-AB52-9B08-22C1-208C1847D0ED}"/>
              </a:ext>
            </a:extLst>
          </p:cNvPr>
          <p:cNvGrpSpPr/>
          <p:nvPr/>
        </p:nvGrpSpPr>
        <p:grpSpPr>
          <a:xfrm>
            <a:off x="1628707" y="4263742"/>
            <a:ext cx="8934585" cy="914400"/>
            <a:chOff x="2183085" y="4597401"/>
            <a:chExt cx="8934585" cy="914400"/>
          </a:xfrm>
          <a:solidFill>
            <a:srgbClr val="F2F2F2"/>
          </a:solidFill>
          <a:effectLst>
            <a:outerShdw blurRad="50800" dist="38100" dir="2700000" algn="tl" rotWithShape="0">
              <a:prstClr val="black">
                <a:alpha val="40000"/>
              </a:prstClr>
            </a:outerShdw>
          </a:effectLst>
        </p:grpSpPr>
        <p:sp>
          <p:nvSpPr>
            <p:cNvPr id="38" name="Rectangle: Rounded Corners 37">
              <a:extLst>
                <a:ext uri="{FF2B5EF4-FFF2-40B4-BE49-F238E27FC236}">
                  <a16:creationId xmlns:a16="http://schemas.microsoft.com/office/drawing/2014/main" id="{253F9396-5156-6581-84F2-C3D3EF470814}"/>
                </a:ext>
              </a:extLst>
            </p:cNvPr>
            <p:cNvSpPr/>
            <p:nvPr/>
          </p:nvSpPr>
          <p:spPr>
            <a:xfrm>
              <a:off x="2183085" y="4597401"/>
              <a:ext cx="210312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4"/>
                  </a:solidFill>
                  <a:effectLst/>
                  <a:uLnTx/>
                  <a:uFillTx/>
                  <a:latin typeface="Source Sans Pro"/>
                  <a:ea typeface="+mn-ea"/>
                  <a:cs typeface="+mn-cs"/>
                </a:rPr>
                <a:t>Security and Fraud Prevention and Detection</a:t>
              </a:r>
            </a:p>
          </p:txBody>
        </p:sp>
        <p:sp>
          <p:nvSpPr>
            <p:cNvPr id="39" name="Rectangle: Rounded Corners 38">
              <a:extLst>
                <a:ext uri="{FF2B5EF4-FFF2-40B4-BE49-F238E27FC236}">
                  <a16:creationId xmlns:a16="http://schemas.microsoft.com/office/drawing/2014/main" id="{0E59A2A8-6336-C550-69F7-CEBFEE86F7B8}"/>
                </a:ext>
              </a:extLst>
            </p:cNvPr>
            <p:cNvSpPr/>
            <p:nvPr/>
          </p:nvSpPr>
          <p:spPr>
            <a:xfrm>
              <a:off x="4460240" y="4597401"/>
              <a:ext cx="210312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400" b="1">
                  <a:solidFill>
                    <a:schemeClr val="accent4"/>
                  </a:solidFill>
                  <a:latin typeface="Source Sans Pro"/>
                </a:rPr>
                <a:t>User Experience</a:t>
              </a:r>
            </a:p>
          </p:txBody>
        </p:sp>
        <p:sp>
          <p:nvSpPr>
            <p:cNvPr id="40" name="Rectangle: Rounded Corners 39">
              <a:extLst>
                <a:ext uri="{FF2B5EF4-FFF2-40B4-BE49-F238E27FC236}">
                  <a16:creationId xmlns:a16="http://schemas.microsoft.com/office/drawing/2014/main" id="{0181BEC1-2466-F508-0D92-A75E80C616C0}"/>
                </a:ext>
              </a:extLst>
            </p:cNvPr>
            <p:cNvSpPr/>
            <p:nvPr/>
          </p:nvSpPr>
          <p:spPr>
            <a:xfrm>
              <a:off x="6737395" y="4597401"/>
              <a:ext cx="210312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4"/>
                  </a:solidFill>
                  <a:effectLst/>
                  <a:uLnTx/>
                  <a:uFillTx/>
                  <a:latin typeface="Source Sans Pro"/>
                  <a:ea typeface="+mn-ea"/>
                  <a:cs typeface="+mn-cs"/>
                </a:rPr>
                <a:t>Support</a:t>
              </a:r>
            </a:p>
          </p:txBody>
        </p:sp>
        <p:sp>
          <p:nvSpPr>
            <p:cNvPr id="41" name="Rectangle: Rounded Corners 40">
              <a:extLst>
                <a:ext uri="{FF2B5EF4-FFF2-40B4-BE49-F238E27FC236}">
                  <a16:creationId xmlns:a16="http://schemas.microsoft.com/office/drawing/2014/main" id="{DC03D3A2-11D1-8C83-F03E-A3F6EF6B1520}"/>
                </a:ext>
              </a:extLst>
            </p:cNvPr>
            <p:cNvSpPr/>
            <p:nvPr/>
          </p:nvSpPr>
          <p:spPr>
            <a:xfrm>
              <a:off x="9014550" y="4597401"/>
              <a:ext cx="2103120" cy="9144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4"/>
                  </a:solidFill>
                  <a:effectLst/>
                  <a:uLnTx/>
                  <a:uFillTx/>
                  <a:latin typeface="Source Sans Pro"/>
                  <a:ea typeface="+mn-ea"/>
                  <a:cs typeface="+mn-cs"/>
                </a:rPr>
                <a:t>Accessibility</a:t>
              </a:r>
            </a:p>
          </p:txBody>
        </p:sp>
      </p:grpSp>
      <p:sp>
        <p:nvSpPr>
          <p:cNvPr id="53" name="Slide Number Placeholder 4">
            <a:extLst>
              <a:ext uri="{FF2B5EF4-FFF2-40B4-BE49-F238E27FC236}">
                <a16:creationId xmlns:a16="http://schemas.microsoft.com/office/drawing/2014/main" id="{9144BCFC-C32E-382B-C24A-33AE39D4620F}"/>
              </a:ext>
            </a:extLst>
          </p:cNvPr>
          <p:cNvSpPr txBox="1">
            <a:spLocks/>
          </p:cNvSpPr>
          <p:nvPr/>
        </p:nvSpPr>
        <p:spPr>
          <a:xfrm>
            <a:off x="11330940" y="6155345"/>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934E7AA-586C-4B13-A389-1429762DA247}" type="slidenum">
              <a:rPr lang="en-US" sz="1200" smtClean="0">
                <a:solidFill>
                  <a:srgbClr val="53575A"/>
                </a:solidFill>
                <a:latin typeface="Source Sans Pro"/>
                <a:ea typeface="Source Sans Pro" panose="020B0503030403020204" pitchFamily="34" charset="0"/>
                <a:sym typeface="Source Sans Pro" panose="020B0503030403020204" pitchFamily="34" charset="0"/>
              </a:rPr>
              <a:pPr algn="ctr">
                <a:defRPr/>
              </a:pPr>
              <a:t>5</a:t>
            </a:fld>
            <a:endParaRPr lang="en-US" sz="1200">
              <a:solidFill>
                <a:srgbClr val="53575A"/>
              </a:solidFill>
              <a:latin typeface="Source Sans Pro"/>
              <a:ea typeface="Source Sans Pro" panose="020B0503030403020204" pitchFamily="34" charset="0"/>
              <a:sym typeface="Source Sans Pro" panose="020B0503030403020204" pitchFamily="34" charset="0"/>
            </a:endParaRPr>
          </a:p>
        </p:txBody>
      </p:sp>
    </p:spTree>
    <p:extLst>
      <p:ext uri="{BB962C8B-B14F-4D97-AF65-F5344CB8AC3E}">
        <p14:creationId xmlns:p14="http://schemas.microsoft.com/office/powerpoint/2010/main" val="192045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B001-2E1E-4FA3-FA1C-157985B4F330}"/>
            </a:ext>
          </a:extLst>
        </p:cNvPr>
        <p:cNvGrpSpPr/>
        <p:nvPr/>
      </p:nvGrpSpPr>
      <p:grpSpPr>
        <a:xfrm>
          <a:off x="0" y="0"/>
          <a:ext cx="0" cy="0"/>
          <a:chOff x="0" y="0"/>
          <a:chExt cx="0" cy="0"/>
        </a:xfrm>
      </p:grpSpPr>
      <p:cxnSp>
        <p:nvCxnSpPr>
          <p:cNvPr id="2" name="Google Shape;89;p14">
            <a:extLst>
              <a:ext uri="{FF2B5EF4-FFF2-40B4-BE49-F238E27FC236}">
                <a16:creationId xmlns:a16="http://schemas.microsoft.com/office/drawing/2014/main" id="{722450D5-ED6F-5235-7F2C-17468BF291B1}"/>
              </a:ext>
              <a:ext uri="{C183D7F6-B498-43B3-948B-1728B52AA6E4}">
                <adec:decorative xmlns:adec="http://schemas.microsoft.com/office/drawing/2017/decorative" val="1"/>
              </a:ext>
            </a:extLst>
          </p:cNvPr>
          <p:cNvCxnSpPr>
            <a:cxnSpLocks/>
          </p:cNvCxnSpPr>
          <p:nvPr/>
        </p:nvCxnSpPr>
        <p:spPr>
          <a:xfrm>
            <a:off x="174695" y="1557662"/>
            <a:ext cx="11893428" cy="0"/>
          </a:xfrm>
          <a:prstGeom prst="straightConnector1">
            <a:avLst/>
          </a:prstGeom>
          <a:noFill/>
          <a:ln w="38100" cap="flat" cmpd="sng">
            <a:solidFill>
              <a:srgbClr val="CCCCCC"/>
            </a:solidFill>
            <a:prstDash val="solid"/>
            <a:round/>
            <a:headEnd type="none" w="med" len="med"/>
            <a:tailEnd type="none" w="med" len="med"/>
          </a:ln>
        </p:spPr>
      </p:cxnSp>
      <p:grpSp>
        <p:nvGrpSpPr>
          <p:cNvPr id="11" name="Group 10">
            <a:extLst>
              <a:ext uri="{FF2B5EF4-FFF2-40B4-BE49-F238E27FC236}">
                <a16:creationId xmlns:a16="http://schemas.microsoft.com/office/drawing/2014/main" id="{E82F62DD-E2F6-F395-1FFD-C7E7B4261B78}"/>
              </a:ext>
            </a:extLst>
          </p:cNvPr>
          <p:cNvGrpSpPr/>
          <p:nvPr/>
        </p:nvGrpSpPr>
        <p:grpSpPr>
          <a:xfrm>
            <a:off x="6153315" y="1449662"/>
            <a:ext cx="2834641" cy="5153155"/>
            <a:chOff x="6200115" y="1449662"/>
            <a:chExt cx="2834641" cy="5153155"/>
          </a:xfrm>
        </p:grpSpPr>
        <p:sp>
          <p:nvSpPr>
            <p:cNvPr id="41" name="Google Shape;91;p14">
              <a:extLst>
                <a:ext uri="{FF2B5EF4-FFF2-40B4-BE49-F238E27FC236}">
                  <a16:creationId xmlns:a16="http://schemas.microsoft.com/office/drawing/2014/main" id="{894BB35C-C1E7-AC19-B8D1-17541D4A36B7}"/>
                </a:ext>
              </a:extLst>
            </p:cNvPr>
            <p:cNvSpPr/>
            <p:nvPr/>
          </p:nvSpPr>
          <p:spPr>
            <a:xfrm>
              <a:off x="7509436" y="1449662"/>
              <a:ext cx="216000" cy="216000"/>
            </a:xfrm>
            <a:prstGeom prst="ellipse">
              <a:avLst/>
            </a:prstGeom>
            <a:solidFill>
              <a:schemeClr val="bg2"/>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54F54919-9149-146F-9080-1A4184D6617A}"/>
                </a:ext>
              </a:extLst>
            </p:cNvPr>
            <p:cNvGrpSpPr/>
            <p:nvPr/>
          </p:nvGrpSpPr>
          <p:grpSpPr>
            <a:xfrm>
              <a:off x="6200115" y="1749542"/>
              <a:ext cx="2834641" cy="4853275"/>
              <a:chOff x="6200115" y="1749542"/>
              <a:chExt cx="2834641" cy="4853275"/>
            </a:xfrm>
          </p:grpSpPr>
          <p:sp>
            <p:nvSpPr>
              <p:cNvPr id="67" name="Rectangle 66">
                <a:extLst>
                  <a:ext uri="{FF2B5EF4-FFF2-40B4-BE49-F238E27FC236}">
                    <a16:creationId xmlns:a16="http://schemas.microsoft.com/office/drawing/2014/main" id="{8CDE376E-992B-B1EA-6730-3354D21D2331}"/>
                  </a:ext>
                </a:extLst>
              </p:cNvPr>
              <p:cNvSpPr/>
              <p:nvPr/>
            </p:nvSpPr>
            <p:spPr>
              <a:xfrm>
                <a:off x="6200116" y="1749542"/>
                <a:ext cx="2834640" cy="4853275"/>
              </a:xfrm>
              <a:prstGeom prst="rect">
                <a:avLst/>
              </a:prstGeom>
              <a:solidFill>
                <a:srgbClr val="F9F9F9"/>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37D515E-04C8-2AA6-53C1-2E783447D277}"/>
                  </a:ext>
                </a:extLst>
              </p:cNvPr>
              <p:cNvSpPr txBox="1"/>
              <p:nvPr/>
            </p:nvSpPr>
            <p:spPr>
              <a:xfrm>
                <a:off x="6269803" y="1792075"/>
                <a:ext cx="2695266" cy="369332"/>
              </a:xfrm>
              <a:prstGeom prst="rect">
                <a:avLst/>
              </a:prstGeom>
              <a:noFill/>
            </p:spPr>
            <p:txBody>
              <a:bodyPr wrap="square" rtlCol="0">
                <a:spAutoFit/>
              </a:bodyPr>
              <a:lstStyle/>
              <a:p>
                <a:r>
                  <a:rPr lang="en-US" b="1"/>
                  <a:t>Vendor Demonstrations</a:t>
                </a:r>
              </a:p>
            </p:txBody>
          </p:sp>
          <p:sp>
            <p:nvSpPr>
              <p:cNvPr id="43" name="TextBox 42">
                <a:extLst>
                  <a:ext uri="{FF2B5EF4-FFF2-40B4-BE49-F238E27FC236}">
                    <a16:creationId xmlns:a16="http://schemas.microsoft.com/office/drawing/2014/main" id="{C729AE3E-4095-16C7-0DE4-ADA32068E0BB}"/>
                  </a:ext>
                </a:extLst>
              </p:cNvPr>
              <p:cNvSpPr txBox="1"/>
              <p:nvPr/>
            </p:nvSpPr>
            <p:spPr>
              <a:xfrm>
                <a:off x="6269803" y="2130414"/>
                <a:ext cx="2695266" cy="646331"/>
              </a:xfrm>
              <a:prstGeom prst="rect">
                <a:avLst/>
              </a:prstGeom>
              <a:noFill/>
            </p:spPr>
            <p:txBody>
              <a:bodyPr wrap="square">
                <a:spAutoFit/>
              </a:bodyPr>
              <a:lstStyle/>
              <a:p>
                <a:r>
                  <a:rPr lang="en-US" sz="1200"/>
                  <a:t>The down-selected vendors demonstrated their solutions on February 26-28.</a:t>
                </a:r>
              </a:p>
            </p:txBody>
          </p:sp>
          <p:sp>
            <p:nvSpPr>
              <p:cNvPr id="46" name="TextBox 45">
                <a:extLst>
                  <a:ext uri="{FF2B5EF4-FFF2-40B4-BE49-F238E27FC236}">
                    <a16:creationId xmlns:a16="http://schemas.microsoft.com/office/drawing/2014/main" id="{02B13EF4-B5F2-201C-C4A1-F8B8C756D93F}"/>
                  </a:ext>
                </a:extLst>
              </p:cNvPr>
              <p:cNvSpPr txBox="1"/>
              <p:nvPr/>
            </p:nvSpPr>
            <p:spPr>
              <a:xfrm>
                <a:off x="6200116" y="2987099"/>
                <a:ext cx="269526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Source Sans Pro"/>
                    <a:ea typeface="+mn-ea"/>
                    <a:cs typeface="+mn-cs"/>
                  </a:rPr>
                  <a:t>Vendor Demo Scenarios</a:t>
                </a:r>
              </a:p>
            </p:txBody>
          </p:sp>
          <p:sp>
            <p:nvSpPr>
              <p:cNvPr id="47" name="TextBox 46">
                <a:extLst>
                  <a:ext uri="{FF2B5EF4-FFF2-40B4-BE49-F238E27FC236}">
                    <a16:creationId xmlns:a16="http://schemas.microsoft.com/office/drawing/2014/main" id="{C5CD4E2C-5A43-21D7-FD16-5D3FD7A49595}"/>
                  </a:ext>
                </a:extLst>
              </p:cNvPr>
              <p:cNvSpPr txBox="1"/>
              <p:nvPr/>
            </p:nvSpPr>
            <p:spPr>
              <a:xfrm>
                <a:off x="6200115" y="3222794"/>
                <a:ext cx="2764953" cy="2144177"/>
              </a:xfrm>
              <a:prstGeom prst="rect">
                <a:avLst/>
              </a:prstGeom>
              <a:noFill/>
            </p:spPr>
            <p:txBody>
              <a:bodyPr wrap="square" numCol="2" spcCol="91440" rtlCol="0">
                <a:spAutoFit/>
              </a:bodyPr>
              <a:lstStyle/>
              <a:p>
                <a:pPr marL="177800" indent="-177800">
                  <a:spcAft>
                    <a:spcPts val="400"/>
                  </a:spcAft>
                  <a:buFont typeface="Arial" panose="020B0604020202020204" pitchFamily="34" charset="0"/>
                  <a:buChar char="•"/>
                </a:pPr>
                <a:r>
                  <a:rPr lang="en-US" sz="1200">
                    <a:solidFill>
                      <a:schemeClr val="tx2">
                        <a:lumMod val="50000"/>
                      </a:schemeClr>
                    </a:solidFill>
                  </a:rPr>
                  <a:t>Accessibility Compliance​</a:t>
                </a:r>
              </a:p>
              <a:p>
                <a:pPr marL="177800" indent="-177800">
                  <a:spcAft>
                    <a:spcPts val="400"/>
                  </a:spcAft>
                  <a:buFont typeface="Arial" panose="020B0604020202020204" pitchFamily="34" charset="0"/>
                  <a:buChar char="•"/>
                </a:pPr>
                <a:r>
                  <a:rPr lang="en-US" sz="1200">
                    <a:solidFill>
                      <a:schemeClr val="tx2">
                        <a:lumMod val="50000"/>
                      </a:schemeClr>
                    </a:solidFill>
                  </a:rPr>
                  <a:t>Application Submission Process​</a:t>
                </a:r>
              </a:p>
              <a:p>
                <a:pPr marL="177800" indent="-177800">
                  <a:spcAft>
                    <a:spcPts val="400"/>
                  </a:spcAft>
                  <a:buFont typeface="Arial" panose="020B0604020202020204" pitchFamily="34" charset="0"/>
                  <a:buChar char="•"/>
                </a:pPr>
                <a:r>
                  <a:rPr lang="en-US" sz="1200">
                    <a:solidFill>
                      <a:schemeClr val="tx2">
                        <a:lumMod val="50000"/>
                      </a:schemeClr>
                    </a:solidFill>
                  </a:rPr>
                  <a:t>Data Management​</a:t>
                </a:r>
              </a:p>
              <a:p>
                <a:pPr marL="177800" indent="-177800">
                  <a:spcAft>
                    <a:spcPts val="400"/>
                  </a:spcAft>
                  <a:buFont typeface="Arial" panose="020B0604020202020204" pitchFamily="34" charset="0"/>
                  <a:buChar char="•"/>
                </a:pPr>
                <a:r>
                  <a:rPr lang="en-US" sz="1200">
                    <a:solidFill>
                      <a:schemeClr val="tx2">
                        <a:lumMod val="50000"/>
                      </a:schemeClr>
                    </a:solidFill>
                  </a:rPr>
                  <a:t>Integrations​</a:t>
                </a:r>
              </a:p>
              <a:p>
                <a:pPr marL="177800" indent="-177800">
                  <a:spcAft>
                    <a:spcPts val="400"/>
                  </a:spcAft>
                  <a:buFont typeface="Arial" panose="020B0604020202020204" pitchFamily="34" charset="0"/>
                  <a:buChar char="•"/>
                </a:pPr>
                <a:r>
                  <a:rPr lang="en-US" sz="1200">
                    <a:solidFill>
                      <a:schemeClr val="tx2">
                        <a:lumMod val="50000"/>
                      </a:schemeClr>
                    </a:solidFill>
                  </a:rPr>
                  <a:t>Fraud Prevention and Security​</a:t>
                </a:r>
              </a:p>
              <a:p>
                <a:pPr marL="177800" indent="-177800">
                  <a:spcAft>
                    <a:spcPts val="400"/>
                  </a:spcAft>
                  <a:buFont typeface="Arial" panose="020B0604020202020204" pitchFamily="34" charset="0"/>
                  <a:buChar char="•"/>
                </a:pPr>
                <a:r>
                  <a:rPr lang="en-US" sz="1200">
                    <a:solidFill>
                      <a:schemeClr val="tx2">
                        <a:lumMod val="50000"/>
                      </a:schemeClr>
                    </a:solidFill>
                  </a:rPr>
                  <a:t>Reporting &amp; Analytics​</a:t>
                </a:r>
              </a:p>
              <a:p>
                <a:pPr marL="177800" indent="-177800">
                  <a:spcAft>
                    <a:spcPts val="400"/>
                  </a:spcAft>
                  <a:buFont typeface="Arial" panose="020B0604020202020204" pitchFamily="34" charset="0"/>
                  <a:buChar char="•"/>
                </a:pPr>
                <a:r>
                  <a:rPr lang="en-US" sz="1200">
                    <a:solidFill>
                      <a:schemeClr val="tx2">
                        <a:lumMod val="50000"/>
                      </a:schemeClr>
                    </a:solidFill>
                  </a:rPr>
                  <a:t>Scalability​</a:t>
                </a:r>
              </a:p>
              <a:p>
                <a:pPr marL="177800" indent="-177800">
                  <a:spcAft>
                    <a:spcPts val="400"/>
                  </a:spcAft>
                  <a:buFont typeface="Arial" panose="020B0604020202020204" pitchFamily="34" charset="0"/>
                  <a:buChar char="•"/>
                </a:pPr>
                <a:r>
                  <a:rPr lang="en-US" sz="1200">
                    <a:solidFill>
                      <a:schemeClr val="tx2">
                        <a:lumMod val="50000"/>
                      </a:schemeClr>
                    </a:solidFill>
                  </a:rPr>
                  <a:t>Support​</a:t>
                </a:r>
              </a:p>
              <a:p>
                <a:pPr marL="177800" indent="-177800">
                  <a:spcAft>
                    <a:spcPts val="400"/>
                  </a:spcAft>
                  <a:buFont typeface="Arial" panose="020B0604020202020204" pitchFamily="34" charset="0"/>
                  <a:buChar char="•"/>
                </a:pPr>
                <a:r>
                  <a:rPr lang="en-US" sz="1200">
                    <a:solidFill>
                      <a:schemeClr val="tx2">
                        <a:lumMod val="50000"/>
                      </a:schemeClr>
                    </a:solidFill>
                  </a:rPr>
                  <a:t>System Health/Updates​</a:t>
                </a:r>
              </a:p>
              <a:p>
                <a:pPr marL="177800" indent="-177800">
                  <a:spcAft>
                    <a:spcPts val="400"/>
                  </a:spcAft>
                  <a:buFont typeface="Arial" panose="020B0604020202020204" pitchFamily="34" charset="0"/>
                  <a:buChar char="•"/>
                </a:pPr>
                <a:r>
                  <a:rPr lang="en-US" sz="1200">
                    <a:solidFill>
                      <a:schemeClr val="tx2">
                        <a:lumMod val="50000"/>
                      </a:schemeClr>
                    </a:solidFill>
                  </a:rPr>
                  <a:t>User Experience​</a:t>
                </a:r>
              </a:p>
            </p:txBody>
          </p:sp>
        </p:grpSp>
      </p:grpSp>
      <p:grpSp>
        <p:nvGrpSpPr>
          <p:cNvPr id="13" name="Group 12">
            <a:extLst>
              <a:ext uri="{FF2B5EF4-FFF2-40B4-BE49-F238E27FC236}">
                <a16:creationId xmlns:a16="http://schemas.microsoft.com/office/drawing/2014/main" id="{E69D51B1-13E2-DF80-6793-2717E0D1686B}"/>
              </a:ext>
            </a:extLst>
          </p:cNvPr>
          <p:cNvGrpSpPr/>
          <p:nvPr/>
        </p:nvGrpSpPr>
        <p:grpSpPr>
          <a:xfrm>
            <a:off x="128426" y="1449662"/>
            <a:ext cx="2834640" cy="5153155"/>
            <a:chOff x="174695" y="1449662"/>
            <a:chExt cx="2834640" cy="5153155"/>
          </a:xfrm>
        </p:grpSpPr>
        <p:sp>
          <p:nvSpPr>
            <p:cNvPr id="65" name="Rectangle 64">
              <a:extLst>
                <a:ext uri="{FF2B5EF4-FFF2-40B4-BE49-F238E27FC236}">
                  <a16:creationId xmlns:a16="http://schemas.microsoft.com/office/drawing/2014/main" id="{2C3AE314-D611-5D2C-5DE2-6F0452EFF86A}"/>
                </a:ext>
              </a:extLst>
            </p:cNvPr>
            <p:cNvSpPr/>
            <p:nvPr/>
          </p:nvSpPr>
          <p:spPr>
            <a:xfrm>
              <a:off x="174695" y="1749542"/>
              <a:ext cx="2834640" cy="4853275"/>
            </a:xfrm>
            <a:prstGeom prst="rect">
              <a:avLst/>
            </a:prstGeom>
            <a:solidFill>
              <a:srgbClr val="F9F9F9"/>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Google Shape;91;p14">
              <a:extLst>
                <a:ext uri="{FF2B5EF4-FFF2-40B4-BE49-F238E27FC236}">
                  <a16:creationId xmlns:a16="http://schemas.microsoft.com/office/drawing/2014/main" id="{7C9662DF-80F6-4BF5-9E9D-2120225532E7}"/>
                </a:ext>
              </a:extLst>
            </p:cNvPr>
            <p:cNvSpPr/>
            <p:nvPr/>
          </p:nvSpPr>
          <p:spPr>
            <a:xfrm>
              <a:off x="1484015" y="1449662"/>
              <a:ext cx="216000" cy="216000"/>
            </a:xfrm>
            <a:prstGeom prst="ellipse">
              <a:avLst/>
            </a:prstGeom>
            <a:solidFill>
              <a:schemeClr val="tx1"/>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0AAFE067-41DB-D7C9-6AD4-99B52D0C998F}"/>
                </a:ext>
              </a:extLst>
            </p:cNvPr>
            <p:cNvGrpSpPr/>
            <p:nvPr/>
          </p:nvGrpSpPr>
          <p:grpSpPr>
            <a:xfrm>
              <a:off x="244382" y="1792075"/>
              <a:ext cx="2695267" cy="4106229"/>
              <a:chOff x="182139" y="1792075"/>
              <a:chExt cx="2695267" cy="4106229"/>
            </a:xfrm>
          </p:grpSpPr>
          <p:sp>
            <p:nvSpPr>
              <p:cNvPr id="4" name="TextBox 3">
                <a:extLst>
                  <a:ext uri="{FF2B5EF4-FFF2-40B4-BE49-F238E27FC236}">
                    <a16:creationId xmlns:a16="http://schemas.microsoft.com/office/drawing/2014/main" id="{66530745-FEBB-C123-7C7C-69BB454E423C}"/>
                  </a:ext>
                </a:extLst>
              </p:cNvPr>
              <p:cNvSpPr txBox="1"/>
              <p:nvPr/>
            </p:nvSpPr>
            <p:spPr>
              <a:xfrm>
                <a:off x="182140" y="1792075"/>
                <a:ext cx="2695266" cy="369332"/>
              </a:xfrm>
              <a:prstGeom prst="rect">
                <a:avLst/>
              </a:prstGeom>
              <a:noFill/>
            </p:spPr>
            <p:txBody>
              <a:bodyPr wrap="square" rtlCol="0">
                <a:spAutoFit/>
              </a:bodyPr>
              <a:lstStyle/>
              <a:p>
                <a:r>
                  <a:rPr lang="en-US" b="1"/>
                  <a:t>RFP Review Committee</a:t>
                </a:r>
              </a:p>
            </p:txBody>
          </p:sp>
          <p:sp>
            <p:nvSpPr>
              <p:cNvPr id="14" name="TextBox 13">
                <a:extLst>
                  <a:ext uri="{FF2B5EF4-FFF2-40B4-BE49-F238E27FC236}">
                    <a16:creationId xmlns:a16="http://schemas.microsoft.com/office/drawing/2014/main" id="{55E4511C-404E-AF62-370F-015DDFA3A0BB}"/>
                  </a:ext>
                </a:extLst>
              </p:cNvPr>
              <p:cNvSpPr txBox="1"/>
              <p:nvPr/>
            </p:nvSpPr>
            <p:spPr>
              <a:xfrm>
                <a:off x="182140" y="3436713"/>
                <a:ext cx="2695266" cy="830997"/>
              </a:xfrm>
              <a:prstGeom prst="rect">
                <a:avLst/>
              </a:prstGeom>
              <a:noFill/>
            </p:spPr>
            <p:txBody>
              <a:bodyPr wrap="square" numCol="2">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Source Sans Pro"/>
                  </a:rPr>
                  <a:t>CISO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A&amp;R</a:t>
                </a:r>
              </a:p>
              <a:p>
                <a:pPr marL="171450" indent="-171450">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RP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Source Sans Pro"/>
                  </a:rPr>
                  <a:t>Student Sente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Source Sans Pro"/>
                  </a:rPr>
                  <a:t>CSSO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Tech Center</a:t>
                </a:r>
              </a:p>
            </p:txBody>
          </p:sp>
          <p:sp>
            <p:nvSpPr>
              <p:cNvPr id="15" name="TextBox 14">
                <a:extLst>
                  <a:ext uri="{FF2B5EF4-FFF2-40B4-BE49-F238E27FC236}">
                    <a16:creationId xmlns:a16="http://schemas.microsoft.com/office/drawing/2014/main" id="{2E9A3AA8-34DE-C042-9A25-D4F7B3F3829A}"/>
                  </a:ext>
                </a:extLst>
              </p:cNvPr>
              <p:cNvSpPr txBox="1"/>
              <p:nvPr/>
            </p:nvSpPr>
            <p:spPr>
              <a:xfrm>
                <a:off x="182140" y="4513309"/>
                <a:ext cx="2695266" cy="1384995"/>
              </a:xfrm>
              <a:prstGeom prst="rect">
                <a:avLst/>
              </a:prstGeom>
              <a:noFill/>
            </p:spPr>
            <p:txBody>
              <a:bodyPr wrap="square" rtlCol="0">
                <a:spAutoFit/>
              </a:bodyPr>
              <a:lstStyle/>
              <a:p>
                <a:pPr marL="174625" indent="-174625">
                  <a:buFont typeface="Wingdings" panose="05000000000000000000" pitchFamily="2" charset="2"/>
                  <a:buChar char="ü"/>
                </a:pPr>
                <a:r>
                  <a:rPr lang="en-US" sz="1200">
                    <a:solidFill>
                      <a:schemeClr val="tx2">
                        <a:lumMod val="50000"/>
                      </a:schemeClr>
                    </a:solidFill>
                  </a:rPr>
                  <a:t>Review requirements</a:t>
                </a:r>
              </a:p>
              <a:p>
                <a:pPr marL="174625" indent="-174625">
                  <a:buFont typeface="Wingdings" panose="05000000000000000000" pitchFamily="2" charset="2"/>
                  <a:buChar char="ü"/>
                </a:pPr>
                <a:r>
                  <a:rPr lang="en-US" sz="1200">
                    <a:solidFill>
                      <a:schemeClr val="tx2">
                        <a:lumMod val="50000"/>
                      </a:schemeClr>
                    </a:solidFill>
                  </a:rPr>
                  <a:t>Evaluate and score vendors </a:t>
                </a:r>
              </a:p>
              <a:p>
                <a:pPr marL="174625" indent="-174625">
                  <a:buFont typeface="Wingdings" panose="05000000000000000000" pitchFamily="2" charset="2"/>
                  <a:buChar char="ü"/>
                </a:pPr>
                <a:r>
                  <a:rPr lang="en-US" sz="1200">
                    <a:solidFill>
                      <a:schemeClr val="tx2">
                        <a:lumMod val="50000"/>
                      </a:schemeClr>
                    </a:solidFill>
                  </a:rPr>
                  <a:t>Select vendor finalists</a:t>
                </a:r>
              </a:p>
              <a:p>
                <a:pPr marL="174625" indent="-174625">
                  <a:buFont typeface="Wingdings" panose="05000000000000000000" pitchFamily="2" charset="2"/>
                  <a:buChar char="ü"/>
                </a:pPr>
                <a:r>
                  <a:rPr lang="en-US" sz="1200">
                    <a:solidFill>
                      <a:schemeClr val="tx2">
                        <a:lumMod val="50000"/>
                      </a:schemeClr>
                    </a:solidFill>
                  </a:rPr>
                  <a:t>Provide recommendation to Chancellor’s Office</a:t>
                </a:r>
              </a:p>
              <a:p>
                <a:pPr marL="285750" indent="-285750">
                  <a:buFont typeface="Wingdings" panose="05000000000000000000" pitchFamily="2" charset="2"/>
                  <a:buChar char="ü"/>
                </a:pPr>
                <a:endParaRPr lang="en-US" sz="1200">
                  <a:solidFill>
                    <a:schemeClr val="tx2">
                      <a:lumMod val="50000"/>
                    </a:schemeClr>
                  </a:solidFill>
                </a:endParaRPr>
              </a:p>
              <a:p>
                <a:pPr marL="285750" indent="-285750">
                  <a:buFont typeface="Wingdings" panose="05000000000000000000" pitchFamily="2" charset="2"/>
                  <a:buChar char="ü"/>
                </a:pPr>
                <a:endParaRPr lang="en-US" sz="1200">
                  <a:solidFill>
                    <a:schemeClr val="tx2">
                      <a:lumMod val="50000"/>
                    </a:schemeClr>
                  </a:solidFill>
                </a:endParaRPr>
              </a:p>
            </p:txBody>
          </p:sp>
          <p:sp>
            <p:nvSpPr>
              <p:cNvPr id="17" name="TextBox 16">
                <a:extLst>
                  <a:ext uri="{FF2B5EF4-FFF2-40B4-BE49-F238E27FC236}">
                    <a16:creationId xmlns:a16="http://schemas.microsoft.com/office/drawing/2014/main" id="{B0F83BD0-6B56-EDAC-7355-2E5C827FB781}"/>
                  </a:ext>
                </a:extLst>
              </p:cNvPr>
              <p:cNvSpPr txBox="1"/>
              <p:nvPr/>
            </p:nvSpPr>
            <p:spPr>
              <a:xfrm>
                <a:off x="182139" y="2130414"/>
                <a:ext cx="2695266" cy="830997"/>
              </a:xfrm>
              <a:prstGeom prst="rect">
                <a:avLst/>
              </a:prstGeom>
              <a:noFill/>
            </p:spPr>
            <p:txBody>
              <a:bodyPr wrap="square">
                <a:spAutoFit/>
              </a:bodyPr>
              <a:lstStyle/>
              <a:p>
                <a:r>
                  <a:rPr lang="en-US" sz="1200"/>
                  <a:t>The RFP Review Committee will be the core making a formal vendor recommendation to the Chancellor’s Office.</a:t>
                </a:r>
              </a:p>
            </p:txBody>
          </p:sp>
          <p:sp>
            <p:nvSpPr>
              <p:cNvPr id="18" name="TextBox 17">
                <a:extLst>
                  <a:ext uri="{FF2B5EF4-FFF2-40B4-BE49-F238E27FC236}">
                    <a16:creationId xmlns:a16="http://schemas.microsoft.com/office/drawing/2014/main" id="{D81F868A-AE03-BB2C-5160-B8089B42B2B2}"/>
                  </a:ext>
                </a:extLst>
              </p:cNvPr>
              <p:cNvSpPr txBox="1"/>
              <p:nvPr/>
            </p:nvSpPr>
            <p:spPr>
              <a:xfrm>
                <a:off x="182140" y="3221822"/>
                <a:ext cx="269526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Source Sans Pro"/>
                    <a:ea typeface="+mn-ea"/>
                    <a:cs typeface="+mn-cs"/>
                  </a:rPr>
                  <a:t>Composition:</a:t>
                </a:r>
              </a:p>
            </p:txBody>
          </p:sp>
          <p:sp>
            <p:nvSpPr>
              <p:cNvPr id="20" name="TextBox 19">
                <a:extLst>
                  <a:ext uri="{FF2B5EF4-FFF2-40B4-BE49-F238E27FC236}">
                    <a16:creationId xmlns:a16="http://schemas.microsoft.com/office/drawing/2014/main" id="{A52411F0-F3CE-8ABF-2473-6AACE2E4C647}"/>
                  </a:ext>
                </a:extLst>
              </p:cNvPr>
              <p:cNvSpPr txBox="1"/>
              <p:nvPr/>
            </p:nvSpPr>
            <p:spPr>
              <a:xfrm>
                <a:off x="182140" y="4281347"/>
                <a:ext cx="269526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Source Sans Pro"/>
                    <a:ea typeface="+mn-ea"/>
                    <a:cs typeface="+mn-cs"/>
                  </a:rPr>
                  <a:t>Key Responsibilities</a:t>
                </a:r>
              </a:p>
            </p:txBody>
          </p:sp>
        </p:grpSp>
      </p:grpSp>
      <p:grpSp>
        <p:nvGrpSpPr>
          <p:cNvPr id="12" name="Group 11">
            <a:extLst>
              <a:ext uri="{FF2B5EF4-FFF2-40B4-BE49-F238E27FC236}">
                <a16:creationId xmlns:a16="http://schemas.microsoft.com/office/drawing/2014/main" id="{2F6CC51C-AF74-6543-71CC-0B54766F3C12}"/>
              </a:ext>
            </a:extLst>
          </p:cNvPr>
          <p:cNvGrpSpPr/>
          <p:nvPr/>
        </p:nvGrpSpPr>
        <p:grpSpPr>
          <a:xfrm>
            <a:off x="3140871" y="1449662"/>
            <a:ext cx="2834640" cy="5153155"/>
            <a:chOff x="3186609" y="1449662"/>
            <a:chExt cx="2834640" cy="5153155"/>
          </a:xfrm>
        </p:grpSpPr>
        <p:sp>
          <p:nvSpPr>
            <p:cNvPr id="38" name="Google Shape;91;p14">
              <a:extLst>
                <a:ext uri="{FF2B5EF4-FFF2-40B4-BE49-F238E27FC236}">
                  <a16:creationId xmlns:a16="http://schemas.microsoft.com/office/drawing/2014/main" id="{186C8B5A-0F20-BBB9-9894-55ABA67D77FE}"/>
                </a:ext>
              </a:extLst>
            </p:cNvPr>
            <p:cNvSpPr/>
            <p:nvPr/>
          </p:nvSpPr>
          <p:spPr>
            <a:xfrm>
              <a:off x="4495929" y="1449662"/>
              <a:ext cx="216000" cy="216000"/>
            </a:xfrm>
            <a:prstGeom prst="ellipse">
              <a:avLst/>
            </a:prstGeom>
            <a:solidFill>
              <a:schemeClr val="accent2"/>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FB30D1BD-C52B-06E7-9648-36F421905743}"/>
                </a:ext>
              </a:extLst>
            </p:cNvPr>
            <p:cNvGrpSpPr/>
            <p:nvPr/>
          </p:nvGrpSpPr>
          <p:grpSpPr>
            <a:xfrm>
              <a:off x="3186609" y="1749542"/>
              <a:ext cx="2834640" cy="4853275"/>
              <a:chOff x="3186609" y="1749542"/>
              <a:chExt cx="2834640" cy="4853275"/>
            </a:xfrm>
          </p:grpSpPr>
          <p:sp>
            <p:nvSpPr>
              <p:cNvPr id="66" name="Rectangle 65">
                <a:extLst>
                  <a:ext uri="{FF2B5EF4-FFF2-40B4-BE49-F238E27FC236}">
                    <a16:creationId xmlns:a16="http://schemas.microsoft.com/office/drawing/2014/main" id="{32159975-9346-477F-84AD-EB238EB4DAE1}"/>
                  </a:ext>
                </a:extLst>
              </p:cNvPr>
              <p:cNvSpPr/>
              <p:nvPr/>
            </p:nvSpPr>
            <p:spPr>
              <a:xfrm>
                <a:off x="3186609" y="1749542"/>
                <a:ext cx="2834640" cy="4853275"/>
              </a:xfrm>
              <a:prstGeom prst="rect">
                <a:avLst/>
              </a:prstGeom>
              <a:solidFill>
                <a:srgbClr val="F9F9F9"/>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1270FA5-E7BC-C2CB-6A28-D926CE62FDE8}"/>
                  </a:ext>
                </a:extLst>
              </p:cNvPr>
              <p:cNvSpPr txBox="1"/>
              <p:nvPr/>
            </p:nvSpPr>
            <p:spPr>
              <a:xfrm>
                <a:off x="3256296" y="3372833"/>
                <a:ext cx="2695266" cy="1384995"/>
              </a:xfrm>
              <a:prstGeom prst="rect">
                <a:avLst/>
              </a:prstGeom>
              <a:noFill/>
            </p:spPr>
            <p:txBody>
              <a:bodyPr wrap="square" numCol="2">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A&amp;R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Information Security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IT System Integrators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Educational Support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Institutional Research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Financial Aid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Instructional VPs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User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Accessibility</a:t>
                </a:r>
              </a:p>
            </p:txBody>
          </p:sp>
          <p:sp>
            <p:nvSpPr>
              <p:cNvPr id="23" name="TextBox 22">
                <a:extLst>
                  <a:ext uri="{FF2B5EF4-FFF2-40B4-BE49-F238E27FC236}">
                    <a16:creationId xmlns:a16="http://schemas.microsoft.com/office/drawing/2014/main" id="{5AF7C67E-8738-5E04-E21D-DEE4F699BCFE}"/>
                  </a:ext>
                </a:extLst>
              </p:cNvPr>
              <p:cNvSpPr txBox="1"/>
              <p:nvPr/>
            </p:nvSpPr>
            <p:spPr>
              <a:xfrm>
                <a:off x="3256296" y="1792075"/>
                <a:ext cx="2695266" cy="369332"/>
              </a:xfrm>
              <a:prstGeom prst="rect">
                <a:avLst/>
              </a:prstGeom>
              <a:noFill/>
            </p:spPr>
            <p:txBody>
              <a:bodyPr wrap="square" rtlCol="0">
                <a:spAutoFit/>
              </a:bodyPr>
              <a:lstStyle/>
              <a:p>
                <a:r>
                  <a:rPr lang="en-US" b="1"/>
                  <a:t>Extended Committee</a:t>
                </a:r>
              </a:p>
            </p:txBody>
          </p:sp>
          <p:sp>
            <p:nvSpPr>
              <p:cNvPr id="25" name="TextBox 24">
                <a:extLst>
                  <a:ext uri="{FF2B5EF4-FFF2-40B4-BE49-F238E27FC236}">
                    <a16:creationId xmlns:a16="http://schemas.microsoft.com/office/drawing/2014/main" id="{D2952E18-E723-B2AF-A4AA-585A11D39DE3}"/>
                  </a:ext>
                </a:extLst>
              </p:cNvPr>
              <p:cNvSpPr txBox="1"/>
              <p:nvPr/>
            </p:nvSpPr>
            <p:spPr>
              <a:xfrm>
                <a:off x="3256296" y="3161250"/>
                <a:ext cx="2695266" cy="276999"/>
              </a:xfrm>
              <a:prstGeom prst="rect">
                <a:avLst/>
              </a:prstGeom>
              <a:noFill/>
            </p:spPr>
            <p:txBody>
              <a:bodyPr wrap="square" numCol="1">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a:ln>
                      <a:noFill/>
                    </a:ln>
                    <a:solidFill>
                      <a:srgbClr val="000000"/>
                    </a:solidFill>
                    <a:effectLst/>
                    <a:uLnTx/>
                    <a:uFillTx/>
                    <a:latin typeface="Source Sans Pro"/>
                    <a:ea typeface="+mn-ea"/>
                    <a:cs typeface="+mn-cs"/>
                  </a:rPr>
                  <a:t>36 stakeholders across:</a:t>
                </a:r>
              </a:p>
            </p:txBody>
          </p:sp>
          <p:sp>
            <p:nvSpPr>
              <p:cNvPr id="27" name="TextBox 26">
                <a:extLst>
                  <a:ext uri="{FF2B5EF4-FFF2-40B4-BE49-F238E27FC236}">
                    <a16:creationId xmlns:a16="http://schemas.microsoft.com/office/drawing/2014/main" id="{7CE1B9F3-615D-93F9-0D59-C3F0A1365BE4}"/>
                  </a:ext>
                </a:extLst>
              </p:cNvPr>
              <p:cNvSpPr txBox="1"/>
              <p:nvPr/>
            </p:nvSpPr>
            <p:spPr>
              <a:xfrm>
                <a:off x="3256296" y="2130414"/>
                <a:ext cx="2695266" cy="646331"/>
              </a:xfrm>
              <a:prstGeom prst="rect">
                <a:avLst/>
              </a:prstGeom>
              <a:noFill/>
            </p:spPr>
            <p:txBody>
              <a:bodyPr wrap="square">
                <a:spAutoFit/>
              </a:bodyPr>
              <a:lstStyle/>
              <a:p>
                <a:r>
                  <a:rPr lang="en-US" sz="1200"/>
                  <a:t>The Extended Committee will share their input once vendor finalists are selected. </a:t>
                </a:r>
              </a:p>
            </p:txBody>
          </p:sp>
          <p:sp>
            <p:nvSpPr>
              <p:cNvPr id="28" name="TextBox 27">
                <a:extLst>
                  <a:ext uri="{FF2B5EF4-FFF2-40B4-BE49-F238E27FC236}">
                    <a16:creationId xmlns:a16="http://schemas.microsoft.com/office/drawing/2014/main" id="{B4DD1A67-E126-BCD3-FABB-B1007B8BD7ED}"/>
                  </a:ext>
                </a:extLst>
              </p:cNvPr>
              <p:cNvSpPr txBox="1"/>
              <p:nvPr/>
            </p:nvSpPr>
            <p:spPr>
              <a:xfrm>
                <a:off x="3256296" y="2946359"/>
                <a:ext cx="269526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Source Sans Pro"/>
                    <a:ea typeface="+mn-ea"/>
                    <a:cs typeface="+mn-cs"/>
                  </a:rPr>
                  <a:t>Composition:</a:t>
                </a:r>
              </a:p>
            </p:txBody>
          </p:sp>
          <p:sp>
            <p:nvSpPr>
              <p:cNvPr id="29" name="TextBox 28">
                <a:extLst>
                  <a:ext uri="{FF2B5EF4-FFF2-40B4-BE49-F238E27FC236}">
                    <a16:creationId xmlns:a16="http://schemas.microsoft.com/office/drawing/2014/main" id="{3C0705FC-4326-401F-950F-FC1E1634030C}"/>
                  </a:ext>
                </a:extLst>
              </p:cNvPr>
              <p:cNvSpPr txBox="1"/>
              <p:nvPr/>
            </p:nvSpPr>
            <p:spPr>
              <a:xfrm>
                <a:off x="3256296" y="5471920"/>
                <a:ext cx="269526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Source Sans Pro"/>
                    <a:ea typeface="+mn-ea"/>
                    <a:cs typeface="+mn-cs"/>
                  </a:rPr>
                  <a:t>Key Responsibilities</a:t>
                </a:r>
              </a:p>
            </p:txBody>
          </p:sp>
          <p:sp>
            <p:nvSpPr>
              <p:cNvPr id="37" name="TextBox 36">
                <a:extLst>
                  <a:ext uri="{FF2B5EF4-FFF2-40B4-BE49-F238E27FC236}">
                    <a16:creationId xmlns:a16="http://schemas.microsoft.com/office/drawing/2014/main" id="{EFC6011C-C4A2-6B19-DFCB-9D31C1F38E3B}"/>
                  </a:ext>
                </a:extLst>
              </p:cNvPr>
              <p:cNvSpPr txBox="1"/>
              <p:nvPr/>
            </p:nvSpPr>
            <p:spPr>
              <a:xfrm>
                <a:off x="3256296" y="4738493"/>
                <a:ext cx="2695266" cy="276999"/>
              </a:xfrm>
              <a:prstGeom prst="rect">
                <a:avLst/>
              </a:prstGeom>
              <a:noFill/>
            </p:spPr>
            <p:txBody>
              <a:bodyPr wrap="square" numCol="1">
                <a:spAutoFit/>
              </a:bodyPr>
              <a:lstStyle/>
              <a:p>
                <a:pPr marR="0" lvl="0" defTabSz="914400" rtl="0" eaLnBrk="1" fontAlgn="auto" latinLnBrk="0" hangingPunct="1">
                  <a:lnSpc>
                    <a:spcPct val="100000"/>
                  </a:lnSpc>
                  <a:spcBef>
                    <a:spcPts val="0"/>
                  </a:spcBef>
                  <a:spcAft>
                    <a:spcPts val="0"/>
                  </a:spcAft>
                  <a:buClrTx/>
                  <a:buSzTx/>
                  <a:tabLst/>
                  <a:defRPr/>
                </a:pPr>
                <a:r>
                  <a:rPr lang="en-US" sz="1200" b="1">
                    <a:solidFill>
                      <a:srgbClr val="000000"/>
                    </a:solidFill>
                    <a:latin typeface="Source Sans Pro"/>
                  </a:rPr>
                  <a:t>10</a:t>
                </a:r>
                <a:r>
                  <a:rPr kumimoji="0" lang="en-US" sz="1200" b="1" i="0" u="none" strike="noStrike" kern="1200" cap="none" spc="0" normalizeH="0" baseline="0" noProof="0">
                    <a:ln>
                      <a:noFill/>
                    </a:ln>
                    <a:solidFill>
                      <a:srgbClr val="000000"/>
                    </a:solidFill>
                    <a:effectLst/>
                    <a:uLnTx/>
                    <a:uFillTx/>
                    <a:latin typeface="Source Sans Pro"/>
                    <a:ea typeface="+mn-ea"/>
                    <a:cs typeface="+mn-cs"/>
                  </a:rPr>
                  <a:t> students with:</a:t>
                </a:r>
              </a:p>
            </p:txBody>
          </p:sp>
          <p:sp>
            <p:nvSpPr>
              <p:cNvPr id="39" name="TextBox 38">
                <a:extLst>
                  <a:ext uri="{FF2B5EF4-FFF2-40B4-BE49-F238E27FC236}">
                    <a16:creationId xmlns:a16="http://schemas.microsoft.com/office/drawing/2014/main" id="{584AD2CB-37C3-40B3-5F92-9BB1070606E8}"/>
                  </a:ext>
                </a:extLst>
              </p:cNvPr>
              <p:cNvSpPr txBox="1"/>
              <p:nvPr/>
            </p:nvSpPr>
            <p:spPr>
              <a:xfrm>
                <a:off x="3256296" y="4930343"/>
                <a:ext cx="2695266" cy="646331"/>
              </a:xfrm>
              <a:prstGeom prst="rect">
                <a:avLst/>
              </a:prstGeom>
              <a:noFill/>
            </p:spPr>
            <p:txBody>
              <a:bodyPr wrap="square" numCol="2">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Unique Experience</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a:ln>
                    <a:noFill/>
                  </a:ln>
                  <a:solidFill>
                    <a:srgbClr val="000000"/>
                  </a:solidFill>
                  <a:effectLst/>
                  <a:uLnTx/>
                  <a:uFillTx/>
                  <a:latin typeface="Source Sans Pro"/>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ource Sans Pro"/>
                    <a:ea typeface="+mn-ea"/>
                    <a:cs typeface="+mn-cs"/>
                  </a:rPr>
                  <a:t>Location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Source Sans Pro"/>
                  </a:rPr>
                  <a:t>C</a:t>
                </a:r>
                <a:r>
                  <a:rPr kumimoji="0" lang="en-US" sz="1200" b="0" i="0" u="none" strike="noStrike" kern="1200" cap="none" spc="0" normalizeH="0" baseline="0" noProof="0" err="1">
                    <a:ln>
                      <a:noFill/>
                    </a:ln>
                    <a:solidFill>
                      <a:srgbClr val="000000"/>
                    </a:solidFill>
                    <a:effectLst/>
                    <a:uLnTx/>
                    <a:uFillTx/>
                    <a:latin typeface="Source Sans Pro"/>
                    <a:ea typeface="+mn-ea"/>
                    <a:cs typeface="+mn-cs"/>
                  </a:rPr>
                  <a:t>ampus</a:t>
                </a:r>
                <a:r>
                  <a:rPr kumimoji="0" lang="en-US" sz="1200" b="0" i="0" u="none" strike="noStrike" kern="1200" cap="none" spc="0" normalizeH="0" baseline="0" noProof="0">
                    <a:ln>
                      <a:noFill/>
                    </a:ln>
                    <a:solidFill>
                      <a:srgbClr val="000000"/>
                    </a:solidFill>
                    <a:effectLst/>
                    <a:uLnTx/>
                    <a:uFillTx/>
                    <a:latin typeface="Source Sans Pro"/>
                    <a:ea typeface="+mn-ea"/>
                    <a:cs typeface="+mn-cs"/>
                  </a:rPr>
                  <a: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Source Sans Pro"/>
                  </a:rPr>
                  <a:t>C</a:t>
                </a:r>
                <a:r>
                  <a:rPr kumimoji="0" lang="en-US" sz="1200" b="0" i="0" u="none" strike="noStrike" kern="1200" cap="none" spc="0" normalizeH="0" baseline="0" noProof="0" err="1">
                    <a:ln>
                      <a:noFill/>
                    </a:ln>
                    <a:solidFill>
                      <a:srgbClr val="000000"/>
                    </a:solidFill>
                    <a:effectLst/>
                    <a:uLnTx/>
                    <a:uFillTx/>
                    <a:latin typeface="Source Sans Pro"/>
                    <a:ea typeface="+mn-ea"/>
                    <a:cs typeface="+mn-cs"/>
                  </a:rPr>
                  <a:t>ampus</a:t>
                </a:r>
                <a:r>
                  <a:rPr kumimoji="0" lang="en-US" sz="1200" b="0" i="0" u="none" strike="noStrike" kern="1200" cap="none" spc="0" normalizeH="0" baseline="0" noProof="0">
                    <a:ln>
                      <a:noFill/>
                    </a:ln>
                    <a:solidFill>
                      <a:srgbClr val="000000"/>
                    </a:solidFill>
                    <a:effectLst/>
                    <a:uLnTx/>
                    <a:uFillTx/>
                    <a:latin typeface="Source Sans Pro"/>
                    <a:ea typeface="+mn-ea"/>
                    <a:cs typeface="+mn-cs"/>
                  </a:rPr>
                  <a:t> setting</a:t>
                </a:r>
              </a:p>
            </p:txBody>
          </p:sp>
          <p:sp>
            <p:nvSpPr>
              <p:cNvPr id="40" name="TextBox 39">
                <a:extLst>
                  <a:ext uri="{FF2B5EF4-FFF2-40B4-BE49-F238E27FC236}">
                    <a16:creationId xmlns:a16="http://schemas.microsoft.com/office/drawing/2014/main" id="{796CC3DB-F4AE-CA3E-538E-E72998BFA238}"/>
                  </a:ext>
                </a:extLst>
              </p:cNvPr>
              <p:cNvSpPr txBox="1"/>
              <p:nvPr/>
            </p:nvSpPr>
            <p:spPr>
              <a:xfrm>
                <a:off x="3256296" y="5707615"/>
                <a:ext cx="2695266" cy="646331"/>
              </a:xfrm>
              <a:prstGeom prst="rect">
                <a:avLst/>
              </a:prstGeom>
              <a:noFill/>
            </p:spPr>
            <p:txBody>
              <a:bodyPr wrap="square" rtlCol="0">
                <a:spAutoFit/>
              </a:bodyPr>
              <a:lstStyle/>
              <a:p>
                <a:pPr marL="174625" indent="-174625">
                  <a:buFont typeface="Wingdings" panose="05000000000000000000" pitchFamily="2" charset="2"/>
                  <a:buChar char="ü"/>
                </a:pPr>
                <a:r>
                  <a:rPr lang="en-US" sz="1200">
                    <a:solidFill>
                      <a:schemeClr val="tx2">
                        <a:lumMod val="50000"/>
                      </a:schemeClr>
                    </a:solidFill>
                  </a:rPr>
                  <a:t>Participate in split vendor scoring</a:t>
                </a:r>
              </a:p>
              <a:p>
                <a:pPr marL="174625" indent="-174625">
                  <a:buFont typeface="Wingdings" panose="05000000000000000000" pitchFamily="2" charset="2"/>
                  <a:buChar char="ü"/>
                </a:pPr>
                <a:r>
                  <a:rPr lang="en-US" sz="1200">
                    <a:solidFill>
                      <a:schemeClr val="tx2">
                        <a:lumMod val="50000"/>
                      </a:schemeClr>
                    </a:solidFill>
                  </a:rPr>
                  <a:t>Review materials (e.g., vendor submissions)</a:t>
                </a:r>
              </a:p>
            </p:txBody>
          </p:sp>
        </p:grpSp>
      </p:grpSp>
      <p:grpSp>
        <p:nvGrpSpPr>
          <p:cNvPr id="10" name="Group 9">
            <a:extLst>
              <a:ext uri="{FF2B5EF4-FFF2-40B4-BE49-F238E27FC236}">
                <a16:creationId xmlns:a16="http://schemas.microsoft.com/office/drawing/2014/main" id="{F3F4C49D-C49E-E42C-3082-5193320461FC}"/>
              </a:ext>
            </a:extLst>
          </p:cNvPr>
          <p:cNvGrpSpPr/>
          <p:nvPr/>
        </p:nvGrpSpPr>
        <p:grpSpPr>
          <a:xfrm>
            <a:off x="9165761" y="1449662"/>
            <a:ext cx="2940345" cy="5153155"/>
            <a:chOff x="9212030" y="1449662"/>
            <a:chExt cx="2940345" cy="5153155"/>
          </a:xfrm>
        </p:grpSpPr>
        <p:sp>
          <p:nvSpPr>
            <p:cNvPr id="48" name="Google Shape;91;p14">
              <a:extLst>
                <a:ext uri="{FF2B5EF4-FFF2-40B4-BE49-F238E27FC236}">
                  <a16:creationId xmlns:a16="http://schemas.microsoft.com/office/drawing/2014/main" id="{23491E11-51A3-ACB6-7F3A-CB25ED29CF71}"/>
                </a:ext>
              </a:extLst>
            </p:cNvPr>
            <p:cNvSpPr/>
            <p:nvPr/>
          </p:nvSpPr>
          <p:spPr>
            <a:xfrm>
              <a:off x="10574202" y="1449662"/>
              <a:ext cx="216000" cy="216000"/>
            </a:xfrm>
            <a:prstGeom prst="ellipse">
              <a:avLst/>
            </a:prstGeom>
            <a:solidFill>
              <a:schemeClr val="accent6"/>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E2101518-D482-DE0F-F982-2913C7740079}"/>
                </a:ext>
              </a:extLst>
            </p:cNvPr>
            <p:cNvGrpSpPr/>
            <p:nvPr/>
          </p:nvGrpSpPr>
          <p:grpSpPr>
            <a:xfrm>
              <a:off x="9212030" y="1749542"/>
              <a:ext cx="2940345" cy="4853275"/>
              <a:chOff x="9212030" y="1749542"/>
              <a:chExt cx="2940345" cy="4853275"/>
            </a:xfrm>
          </p:grpSpPr>
          <p:sp>
            <p:nvSpPr>
              <p:cNvPr id="68" name="Rectangle 67">
                <a:extLst>
                  <a:ext uri="{FF2B5EF4-FFF2-40B4-BE49-F238E27FC236}">
                    <a16:creationId xmlns:a16="http://schemas.microsoft.com/office/drawing/2014/main" id="{1B214ED3-69DD-12FF-FDA1-16C5D3C0EF84}"/>
                  </a:ext>
                </a:extLst>
              </p:cNvPr>
              <p:cNvSpPr/>
              <p:nvPr/>
            </p:nvSpPr>
            <p:spPr>
              <a:xfrm>
                <a:off x="9264882" y="1749542"/>
                <a:ext cx="2834640" cy="4853275"/>
              </a:xfrm>
              <a:prstGeom prst="rect">
                <a:avLst/>
              </a:prstGeom>
              <a:solidFill>
                <a:srgbClr val="F9F9F9"/>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32D8D45-F65D-7464-EC49-A9E9D5BF5351}"/>
                  </a:ext>
                </a:extLst>
              </p:cNvPr>
              <p:cNvSpPr txBox="1"/>
              <p:nvPr/>
            </p:nvSpPr>
            <p:spPr>
              <a:xfrm>
                <a:off x="9212030" y="1792075"/>
                <a:ext cx="2940345" cy="369332"/>
              </a:xfrm>
              <a:prstGeom prst="rect">
                <a:avLst/>
              </a:prstGeom>
              <a:noFill/>
            </p:spPr>
            <p:txBody>
              <a:bodyPr wrap="square" rtlCol="0">
                <a:spAutoFit/>
              </a:bodyPr>
              <a:lstStyle/>
              <a:p>
                <a:r>
                  <a:rPr lang="en-US" b="1"/>
                  <a:t>Finalize Scoring &amp; Decision</a:t>
                </a:r>
              </a:p>
            </p:txBody>
          </p:sp>
          <p:sp>
            <p:nvSpPr>
              <p:cNvPr id="50" name="TextBox 49">
                <a:extLst>
                  <a:ext uri="{FF2B5EF4-FFF2-40B4-BE49-F238E27FC236}">
                    <a16:creationId xmlns:a16="http://schemas.microsoft.com/office/drawing/2014/main" id="{E48EC256-59F5-5896-69D7-5D1579A69E27}"/>
                  </a:ext>
                </a:extLst>
              </p:cNvPr>
              <p:cNvSpPr txBox="1"/>
              <p:nvPr/>
            </p:nvSpPr>
            <p:spPr>
              <a:xfrm>
                <a:off x="9334569" y="2130414"/>
                <a:ext cx="2695266" cy="461665"/>
              </a:xfrm>
              <a:prstGeom prst="rect">
                <a:avLst/>
              </a:prstGeom>
              <a:noFill/>
            </p:spPr>
            <p:txBody>
              <a:bodyPr wrap="square">
                <a:spAutoFit/>
              </a:bodyPr>
              <a:lstStyle/>
              <a:p>
                <a:r>
                  <a:rPr lang="en-US" sz="1200"/>
                  <a:t>The groups will finalize scoring after the vendor demos.</a:t>
                </a:r>
              </a:p>
            </p:txBody>
          </p:sp>
          <p:sp>
            <p:nvSpPr>
              <p:cNvPr id="52" name="TextBox 51">
                <a:extLst>
                  <a:ext uri="{FF2B5EF4-FFF2-40B4-BE49-F238E27FC236}">
                    <a16:creationId xmlns:a16="http://schemas.microsoft.com/office/drawing/2014/main" id="{EDA069BC-215F-F9C7-CEE9-811498836609}"/>
                  </a:ext>
                </a:extLst>
              </p:cNvPr>
              <p:cNvSpPr txBox="1"/>
              <p:nvPr/>
            </p:nvSpPr>
            <p:spPr>
              <a:xfrm>
                <a:off x="9334569" y="2647440"/>
                <a:ext cx="269526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Source Sans Pro"/>
                    <a:ea typeface="+mn-ea"/>
                    <a:cs typeface="+mn-cs"/>
                  </a:rPr>
                  <a:t>Key Dates</a:t>
                </a:r>
              </a:p>
            </p:txBody>
          </p:sp>
          <p:sp>
            <p:nvSpPr>
              <p:cNvPr id="53" name="TextBox 52">
                <a:extLst>
                  <a:ext uri="{FF2B5EF4-FFF2-40B4-BE49-F238E27FC236}">
                    <a16:creationId xmlns:a16="http://schemas.microsoft.com/office/drawing/2014/main" id="{E52C89FF-79FC-8372-1639-B40CEA15AEFA}"/>
                  </a:ext>
                </a:extLst>
              </p:cNvPr>
              <p:cNvSpPr txBox="1"/>
              <p:nvPr/>
            </p:nvSpPr>
            <p:spPr>
              <a:xfrm>
                <a:off x="9334569" y="2883135"/>
                <a:ext cx="2695266" cy="3554819"/>
              </a:xfrm>
              <a:prstGeom prst="rect">
                <a:avLst/>
              </a:prstGeom>
              <a:noFill/>
            </p:spPr>
            <p:txBody>
              <a:bodyPr wrap="square" rtlCol="0">
                <a:spAutoFit/>
              </a:bodyPr>
              <a:lstStyle/>
              <a:p>
                <a:pPr marL="177800" indent="-177800">
                  <a:spcAft>
                    <a:spcPts val="600"/>
                  </a:spcAft>
                  <a:buFont typeface="Arial" panose="020B0604020202020204" pitchFamily="34" charset="0"/>
                  <a:buChar char="•"/>
                </a:pPr>
                <a:r>
                  <a:rPr lang="en-US" sz="1200" b="1" dirty="0">
                    <a:solidFill>
                      <a:schemeClr val="tx2">
                        <a:lumMod val="50000"/>
                      </a:schemeClr>
                    </a:solidFill>
                  </a:rPr>
                  <a:t>March 21: </a:t>
                </a:r>
                <a:r>
                  <a:rPr lang="en-US" sz="1200" dirty="0">
                    <a:solidFill>
                      <a:schemeClr val="tx2">
                        <a:lumMod val="50000"/>
                      </a:schemeClr>
                    </a:solidFill>
                  </a:rPr>
                  <a:t>Extended Committee RFP scoring deadline</a:t>
                </a:r>
                <a:br>
                  <a:rPr lang="en-US" sz="1200" dirty="0">
                    <a:solidFill>
                      <a:schemeClr val="tx2">
                        <a:lumMod val="50000"/>
                      </a:schemeClr>
                    </a:solidFill>
                  </a:rPr>
                </a:br>
                <a:endParaRPr lang="en-US" sz="1200" baseline="30000" dirty="0">
                  <a:solidFill>
                    <a:schemeClr val="tx2">
                      <a:lumMod val="50000"/>
                    </a:schemeClr>
                  </a:solidFill>
                </a:endParaRPr>
              </a:p>
              <a:p>
                <a:pPr marL="177800" indent="-177800">
                  <a:spcAft>
                    <a:spcPts val="600"/>
                  </a:spcAft>
                  <a:buFont typeface="Arial" panose="020B0604020202020204" pitchFamily="34" charset="0"/>
                  <a:buChar char="•"/>
                </a:pPr>
                <a:r>
                  <a:rPr lang="en-US" sz="1200" b="1" dirty="0">
                    <a:solidFill>
                      <a:schemeClr val="tx2">
                        <a:lumMod val="50000"/>
                      </a:schemeClr>
                    </a:solidFill>
                  </a:rPr>
                  <a:t>March 28: </a:t>
                </a:r>
                <a:r>
                  <a:rPr lang="en-US" sz="1200" dirty="0">
                    <a:solidFill>
                      <a:schemeClr val="tx2">
                        <a:lumMod val="50000"/>
                      </a:schemeClr>
                    </a:solidFill>
                  </a:rPr>
                  <a:t>Send scores/ feedback to RFP Review Committee to review</a:t>
                </a:r>
                <a:br>
                  <a:rPr lang="en-US" sz="1200" dirty="0">
                    <a:solidFill>
                      <a:schemeClr val="tx2">
                        <a:lumMod val="50000"/>
                      </a:schemeClr>
                    </a:solidFill>
                  </a:rPr>
                </a:br>
                <a:endParaRPr lang="en-US" sz="1200" dirty="0">
                  <a:solidFill>
                    <a:schemeClr val="tx2">
                      <a:lumMod val="50000"/>
                    </a:schemeClr>
                  </a:solidFill>
                </a:endParaRPr>
              </a:p>
              <a:p>
                <a:pPr marL="177800" indent="-177800">
                  <a:spcAft>
                    <a:spcPts val="600"/>
                  </a:spcAft>
                  <a:buFont typeface="Arial" panose="020B0604020202020204" pitchFamily="34" charset="0"/>
                  <a:buChar char="•"/>
                </a:pPr>
                <a:r>
                  <a:rPr lang="en-US" sz="1200" b="1" dirty="0">
                    <a:solidFill>
                      <a:schemeClr val="tx2">
                        <a:lumMod val="50000"/>
                      </a:schemeClr>
                    </a:solidFill>
                  </a:rPr>
                  <a:t>April 18</a:t>
                </a:r>
                <a:r>
                  <a:rPr lang="en-US" sz="1200" dirty="0">
                    <a:solidFill>
                      <a:schemeClr val="tx2">
                        <a:lumMod val="50000"/>
                      </a:schemeClr>
                    </a:solidFill>
                  </a:rPr>
                  <a:t>: RFP Review Committee recommends vendor </a:t>
                </a:r>
              </a:p>
              <a:p>
                <a:pPr marL="177800" indent="-177800">
                  <a:spcAft>
                    <a:spcPts val="600"/>
                  </a:spcAft>
                  <a:buFont typeface="Arial" panose="020B0604020202020204" pitchFamily="34" charset="0"/>
                  <a:buChar char="•"/>
                </a:pPr>
                <a:endParaRPr lang="en-US" sz="1200" dirty="0">
                  <a:solidFill>
                    <a:schemeClr val="tx2">
                      <a:lumMod val="50000"/>
                    </a:schemeClr>
                  </a:solidFill>
                </a:endParaRPr>
              </a:p>
              <a:p>
                <a:pPr marL="177800" indent="-177800">
                  <a:spcAft>
                    <a:spcPts val="600"/>
                  </a:spcAft>
                  <a:buFont typeface="Arial" panose="020B0604020202020204" pitchFamily="34" charset="0"/>
                  <a:buChar char="•"/>
                </a:pPr>
                <a:r>
                  <a:rPr lang="en-US" sz="1200" b="1" dirty="0">
                    <a:solidFill>
                      <a:schemeClr val="tx2">
                        <a:lumMod val="50000"/>
                      </a:schemeClr>
                    </a:solidFill>
                  </a:rPr>
                  <a:t>May 21: </a:t>
                </a:r>
                <a:r>
                  <a:rPr lang="en-US" sz="1200" dirty="0">
                    <a:solidFill>
                      <a:schemeClr val="tx2">
                        <a:lumMod val="50000"/>
                      </a:schemeClr>
                    </a:solidFill>
                  </a:rPr>
                  <a:t>Butte-Glenn Community College District (BGCCD) Board of Trustees (BOT) meeting – vendor selection results </a:t>
                </a:r>
                <a:br>
                  <a:rPr lang="en-US" sz="1200" dirty="0">
                    <a:solidFill>
                      <a:schemeClr val="tx2">
                        <a:lumMod val="50000"/>
                      </a:schemeClr>
                    </a:solidFill>
                  </a:rPr>
                </a:br>
                <a:endParaRPr lang="en-US" sz="1200" dirty="0">
                  <a:solidFill>
                    <a:schemeClr val="tx2">
                      <a:lumMod val="50000"/>
                    </a:schemeClr>
                  </a:solidFill>
                </a:endParaRPr>
              </a:p>
              <a:p>
                <a:pPr marL="177800" indent="-177800">
                  <a:spcAft>
                    <a:spcPts val="600"/>
                  </a:spcAft>
                  <a:buFont typeface="Arial" panose="020B0604020202020204" pitchFamily="34" charset="0"/>
                  <a:buChar char="•"/>
                </a:pPr>
                <a:r>
                  <a:rPr lang="en-US" sz="1200" b="1" dirty="0">
                    <a:solidFill>
                      <a:schemeClr val="tx2">
                        <a:lumMod val="50000"/>
                      </a:schemeClr>
                    </a:solidFill>
                  </a:rPr>
                  <a:t>August 13: </a:t>
                </a:r>
                <a:r>
                  <a:rPr lang="en-US" sz="1200" dirty="0">
                    <a:solidFill>
                      <a:schemeClr val="tx2">
                        <a:lumMod val="50000"/>
                      </a:schemeClr>
                    </a:solidFill>
                  </a:rPr>
                  <a:t>BGCCD BOT meeting – contract negotiations/ Board approval </a:t>
                </a:r>
              </a:p>
            </p:txBody>
          </p:sp>
        </p:grpSp>
      </p:grpSp>
      <p:sp>
        <p:nvSpPr>
          <p:cNvPr id="54" name="TextBox 53">
            <a:extLst>
              <a:ext uri="{FF2B5EF4-FFF2-40B4-BE49-F238E27FC236}">
                <a16:creationId xmlns:a16="http://schemas.microsoft.com/office/drawing/2014/main" id="{2D1C8417-8565-ED3B-CF35-A1DB8441126E}"/>
              </a:ext>
            </a:extLst>
          </p:cNvPr>
          <p:cNvSpPr txBox="1"/>
          <p:nvPr/>
        </p:nvSpPr>
        <p:spPr>
          <a:xfrm>
            <a:off x="115959" y="1010961"/>
            <a:ext cx="11791338" cy="307777"/>
          </a:xfrm>
          <a:prstGeom prst="rect">
            <a:avLst/>
          </a:prstGeom>
          <a:noFill/>
        </p:spPr>
        <p:txBody>
          <a:bodyPr wrap="square">
            <a:spAutoFit/>
          </a:bodyPr>
          <a:lstStyle/>
          <a:p>
            <a:pPr marL="27432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555759"/>
                </a:solidFill>
                <a:effectLst/>
                <a:uLnTx/>
                <a:uFillTx/>
                <a:latin typeface="Source Sans Pro"/>
                <a:ea typeface="MS Mincho" panose="02020609040205080304" pitchFamily="49" charset="-128"/>
                <a:cs typeface="Times New Roman" panose="02020603050405020304" pitchFamily="18" charset="0"/>
              </a:rPr>
              <a:t>The Task Force helped solidify the RFP process, including the composition of the committees, scorecards, and timeline.</a:t>
            </a:r>
            <a:endParaRPr kumimoji="0" lang="en-US" sz="1400" b="0" u="none" strike="noStrike" kern="1200" cap="none" spc="0" normalizeH="0" baseline="0" noProof="0">
              <a:ln>
                <a:noFill/>
              </a:ln>
              <a:solidFill>
                <a:srgbClr val="555759"/>
              </a:solidFill>
              <a:effectLst/>
              <a:uLnTx/>
              <a:uFillTx/>
              <a:latin typeface="Source Sans Pro"/>
              <a:ea typeface="+mn-ea"/>
              <a:cs typeface="+mn-cs"/>
            </a:endParaRPr>
          </a:p>
        </p:txBody>
      </p:sp>
      <p:sp>
        <p:nvSpPr>
          <p:cNvPr id="75" name="Title 1">
            <a:extLst>
              <a:ext uri="{FF2B5EF4-FFF2-40B4-BE49-F238E27FC236}">
                <a16:creationId xmlns:a16="http://schemas.microsoft.com/office/drawing/2014/main" id="{BA7B1D0A-D732-3652-4939-5DC06F5DE863}"/>
              </a:ext>
            </a:extLst>
          </p:cNvPr>
          <p:cNvSpPr txBox="1">
            <a:spLocks/>
          </p:cNvSpPr>
          <p:nvPr/>
        </p:nvSpPr>
        <p:spPr>
          <a:xfrm>
            <a:off x="-39624" y="0"/>
            <a:ext cx="12192000" cy="977349"/>
          </a:xfrm>
          <a:prstGeom prst="rect">
            <a:avLst/>
          </a:prstGeom>
        </p:spPr>
        <p:txBody>
          <a:bodyPr vert="horz" lIns="457200" tIns="457200" rIns="457200" bIns="45720" rtlCol="0" anchor="t" anchorCtr="0">
            <a:noAutofit/>
          </a:bodyPr>
          <a:lst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a:lstStyle>
          <a:p>
            <a:r>
              <a:rPr lang="en-US" sz="4000">
                <a:latin typeface="Source Sans Pro SemiBold" panose="020B0603030403020204" pitchFamily="34" charset="0"/>
                <a:ea typeface="Source Sans Pro SemiBold" panose="020B0603030403020204" pitchFamily="34" charset="0"/>
              </a:rPr>
              <a:t>RFP Process</a:t>
            </a:r>
          </a:p>
        </p:txBody>
      </p:sp>
    </p:spTree>
    <p:extLst>
      <p:ext uri="{BB962C8B-B14F-4D97-AF65-F5344CB8AC3E}">
        <p14:creationId xmlns:p14="http://schemas.microsoft.com/office/powerpoint/2010/main" val="33503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8279C-87ED-9930-53F9-25D9A0706C15}"/>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96BB232F-92EB-4A61-1FB8-D2DD711218B4}"/>
              </a:ext>
            </a:extLst>
          </p:cNvPr>
          <p:cNvSpPr/>
          <p:nvPr/>
        </p:nvSpPr>
        <p:spPr>
          <a:xfrm>
            <a:off x="5066627" y="1170137"/>
            <a:ext cx="6709768" cy="3763718"/>
          </a:xfrm>
          <a:prstGeom prst="rect">
            <a:avLst/>
          </a:prstGeom>
          <a:solidFill>
            <a:srgbClr val="FFFAE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0C0BAE9-0B67-D754-AA1F-F7CF9A62467D}"/>
              </a:ext>
            </a:extLst>
          </p:cNvPr>
          <p:cNvSpPr txBox="1">
            <a:spLocks/>
          </p:cNvSpPr>
          <p:nvPr/>
        </p:nvSpPr>
        <p:spPr>
          <a:xfrm>
            <a:off x="-39624" y="-97280"/>
            <a:ext cx="12192000" cy="977349"/>
          </a:xfrm>
          <a:prstGeom prst="rect">
            <a:avLst/>
          </a:prstGeom>
        </p:spPr>
        <p:txBody>
          <a:bodyPr vert="horz" lIns="457200" tIns="457200" rIns="457200" bIns="45720" rtlCol="0" anchor="t" anchorCtr="0">
            <a:noAutofit/>
          </a:bodyPr>
          <a:lst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a:lstStyle>
          <a:p>
            <a:r>
              <a:rPr lang="en-US" sz="4000">
                <a:latin typeface="Source Sans Pro SemiBold" panose="020B0603030403020204" pitchFamily="34" charset="0"/>
                <a:ea typeface="Source Sans Pro SemiBold" panose="020B0603030403020204" pitchFamily="34" charset="0"/>
              </a:rPr>
              <a:t>Wave 1 Implementation &amp; Next Steps</a:t>
            </a:r>
          </a:p>
        </p:txBody>
      </p:sp>
      <p:grpSp>
        <p:nvGrpSpPr>
          <p:cNvPr id="15" name="Group 14">
            <a:extLst>
              <a:ext uri="{FF2B5EF4-FFF2-40B4-BE49-F238E27FC236}">
                <a16:creationId xmlns:a16="http://schemas.microsoft.com/office/drawing/2014/main" id="{71258961-5042-B727-A941-56E758481F85}"/>
              </a:ext>
            </a:extLst>
          </p:cNvPr>
          <p:cNvGrpSpPr/>
          <p:nvPr/>
        </p:nvGrpSpPr>
        <p:grpSpPr>
          <a:xfrm>
            <a:off x="5148083" y="1834977"/>
            <a:ext cx="6608579" cy="1087329"/>
            <a:chOff x="5167816" y="2403227"/>
            <a:chExt cx="6608579" cy="1087329"/>
          </a:xfrm>
        </p:grpSpPr>
        <p:sp>
          <p:nvSpPr>
            <p:cNvPr id="11" name="TextBox 10">
              <a:extLst>
                <a:ext uri="{FF2B5EF4-FFF2-40B4-BE49-F238E27FC236}">
                  <a16:creationId xmlns:a16="http://schemas.microsoft.com/office/drawing/2014/main" id="{18520A25-0F73-962E-F1E2-8E3DBABC3C5B}"/>
                </a:ext>
              </a:extLst>
            </p:cNvPr>
            <p:cNvSpPr txBox="1"/>
            <p:nvPr/>
          </p:nvSpPr>
          <p:spPr>
            <a:xfrm>
              <a:off x="5167816" y="2403227"/>
              <a:ext cx="66085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chemeClr val="bg2"/>
                  </a:solidFill>
                  <a:effectLst/>
                  <a:uLnTx/>
                  <a:uFillTx/>
                  <a:latin typeface="Source Sans Pro"/>
                  <a:ea typeface="+mn-ea"/>
                  <a:cs typeface="+mn-cs"/>
                </a:rPr>
                <a:t>1. </a:t>
              </a:r>
              <a:r>
                <a:rPr kumimoji="0" lang="en-US" sz="1200" b="1" i="0" u="sng" strike="noStrike" kern="1200" cap="none" spc="0" normalizeH="0" baseline="0" noProof="0">
                  <a:ln>
                    <a:noFill/>
                  </a:ln>
                  <a:solidFill>
                    <a:schemeClr val="bg2"/>
                  </a:solidFill>
                  <a:effectLst/>
                  <a:uLnTx/>
                  <a:uFillTx/>
                  <a:latin typeface="Source Sans Pro"/>
                  <a:ea typeface="+mn-ea"/>
                  <a:cs typeface="+mn-cs"/>
                </a:rPr>
                <a:t>Steering Committee:</a:t>
              </a:r>
              <a:r>
                <a:rPr kumimoji="0" lang="en-US" sz="1200" b="1" i="0" strike="noStrike" kern="1200" cap="none" spc="0" normalizeH="0" baseline="0" noProof="0">
                  <a:ln>
                    <a:noFill/>
                  </a:ln>
                  <a:solidFill>
                    <a:schemeClr val="bg2"/>
                  </a:solidFill>
                  <a:effectLst/>
                  <a:uLnTx/>
                  <a:uFillTx/>
                  <a:latin typeface="Source Sans Pro"/>
                  <a:ea typeface="+mn-ea"/>
                  <a:cs typeface="+mn-cs"/>
                </a:rPr>
                <a:t> </a:t>
              </a:r>
              <a:r>
                <a:rPr lang="en-US" sz="1200">
                  <a:solidFill>
                    <a:srgbClr val="002F6D"/>
                  </a:solidFill>
                  <a:latin typeface="Source Sans Pro"/>
                </a:rPr>
                <a:t>Ma</a:t>
              </a:r>
              <a:r>
                <a:rPr kumimoji="0" lang="en-US" sz="1200" i="0" strike="noStrike" kern="1200" cap="none" spc="0" normalizeH="0" baseline="0" noProof="0" err="1">
                  <a:ln>
                    <a:noFill/>
                  </a:ln>
                  <a:solidFill>
                    <a:srgbClr val="002F6D"/>
                  </a:solidFill>
                  <a:effectLst/>
                  <a:uLnTx/>
                  <a:uFillTx/>
                  <a:latin typeface="Source Sans Pro"/>
                  <a:ea typeface="+mn-ea"/>
                  <a:cs typeface="+mn-cs"/>
                </a:rPr>
                <a:t>ke</a:t>
              </a:r>
              <a:r>
                <a:rPr kumimoji="0" lang="en-US" sz="1200" i="0" strike="noStrike" kern="1200" cap="none" spc="0" normalizeH="0" baseline="0" noProof="0">
                  <a:ln>
                    <a:noFill/>
                  </a:ln>
                  <a:solidFill>
                    <a:srgbClr val="002F6D"/>
                  </a:solidFill>
                  <a:effectLst/>
                  <a:uLnTx/>
                  <a:uFillTx/>
                  <a:latin typeface="Source Sans Pro"/>
                  <a:ea typeface="+mn-ea"/>
                  <a:cs typeface="+mn-cs"/>
                </a:rPr>
                <a:t> key decisions and ensure districts are providing appropriate support.</a:t>
              </a:r>
              <a:endParaRPr kumimoji="0" lang="en-US" sz="12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13" name="TextBox 12">
              <a:extLst>
                <a:ext uri="{FF2B5EF4-FFF2-40B4-BE49-F238E27FC236}">
                  <a16:creationId xmlns:a16="http://schemas.microsoft.com/office/drawing/2014/main" id="{FA2C7382-02A0-A53B-9D75-428A961D7B36}"/>
                </a:ext>
              </a:extLst>
            </p:cNvPr>
            <p:cNvSpPr txBox="1"/>
            <p:nvPr/>
          </p:nvSpPr>
          <p:spPr>
            <a:xfrm>
              <a:off x="5167816" y="2659559"/>
              <a:ext cx="6094475" cy="830997"/>
            </a:xfrm>
            <a:prstGeom prst="rect">
              <a:avLst/>
            </a:prstGeom>
            <a:noFill/>
          </p:spPr>
          <p:txBody>
            <a:bodyPr wrap="square" numCol="3"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F6D"/>
                  </a:solidFill>
                  <a:effectLst/>
                  <a:uLnTx/>
                  <a:uFillTx/>
                  <a:latin typeface="Source Sans Pro"/>
                  <a:ea typeface="+mn-ea"/>
                  <a:cs typeface="+mn-cs"/>
                </a:rPr>
                <a:t>Academic Senate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F6D"/>
                  </a:solidFill>
                  <a:effectLst/>
                  <a:uLnTx/>
                  <a:uFillTx/>
                  <a:latin typeface="Source Sans Pro"/>
                  <a:ea typeface="+mn-ea"/>
                  <a:cs typeface="+mn-cs"/>
                </a:rPr>
                <a:t>Admissions &amp;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F6D"/>
                  </a:solidFill>
                  <a:effectLst/>
                  <a:uLnTx/>
                  <a:uFillTx/>
                  <a:latin typeface="Source Sans Pro"/>
                  <a:ea typeface="+mn-ea"/>
                  <a:cs typeface="+mn-cs"/>
                </a:rPr>
                <a:t>Board of Trustees</a:t>
              </a:r>
              <a:endParaRPr lang="en-US" sz="1200" dirty="0">
                <a:solidFill>
                  <a:srgbClr val="002F6D"/>
                </a:solidFill>
                <a:latin typeface="Source Sans Pr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F6D"/>
                  </a:solidFill>
                  <a:effectLst/>
                  <a:uLnTx/>
                  <a:uFillTx/>
                  <a:latin typeface="Source Sans Pro"/>
                  <a:ea typeface="+mn-ea"/>
                  <a:cs typeface="+mn-cs"/>
                </a:rPr>
                <a:t>CEOs</a:t>
              </a:r>
              <a:endParaRPr lang="en-US" sz="1200" dirty="0">
                <a:solidFill>
                  <a:srgbClr val="002F6D"/>
                </a:solidFill>
                <a:latin typeface="Source Sans Pr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F6D"/>
                  </a:solidFill>
                  <a:effectLst/>
                  <a:uLnTx/>
                  <a:uFillTx/>
                  <a:latin typeface="Source Sans Pro"/>
                  <a:ea typeface="+mn-ea"/>
                  <a:cs typeface="+mn-cs"/>
                </a:rPr>
                <a:t>CISO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F6D"/>
                  </a:solidFill>
                  <a:effectLst/>
                  <a:uLnTx/>
                  <a:uFillTx/>
                  <a:latin typeface="Source Sans Pro"/>
                  <a:ea typeface="+mn-ea"/>
                  <a:cs typeface="+mn-cs"/>
                </a:rPr>
                <a:t>CIO</a:t>
              </a:r>
              <a:endParaRPr lang="en-US" sz="1200" dirty="0">
                <a:solidFill>
                  <a:srgbClr val="002F6D"/>
                </a:solidFill>
                <a:latin typeface="Source Sans Pr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F6D"/>
                  </a:solidFill>
                  <a:effectLst/>
                  <a:uLnTx/>
                  <a:uFillTx/>
                  <a:latin typeface="Source Sans Pro"/>
                  <a:ea typeface="+mn-ea"/>
                  <a:cs typeface="+mn-cs"/>
                </a:rPr>
                <a:t>CSSO</a:t>
              </a:r>
              <a:endParaRPr lang="en-US" sz="1200" dirty="0">
                <a:solidFill>
                  <a:srgbClr val="002F6D"/>
                </a:solidFill>
                <a:latin typeface="Source Sans Pr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F6D"/>
                  </a:solidFill>
                  <a:effectLst/>
                  <a:uLnTx/>
                  <a:uFillTx/>
                  <a:latin typeface="Source Sans Pro"/>
                  <a:ea typeface="+mn-ea"/>
                  <a:cs typeface="+mn-cs"/>
                </a:rPr>
                <a:t>Financial Aid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F6D"/>
                  </a:solidFill>
                  <a:effectLst/>
                  <a:uLnTx/>
                  <a:uFillTx/>
                  <a:latin typeface="Source Sans Pro"/>
                  <a:ea typeface="+mn-ea"/>
                  <a:cs typeface="+mn-cs"/>
                </a:rPr>
                <a:t>IR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F6D"/>
                  </a:solidFill>
                  <a:effectLst/>
                  <a:uLnTx/>
                  <a:uFillTx/>
                  <a:latin typeface="Source Sans Pro"/>
                  <a:ea typeface="+mn-ea"/>
                  <a:cs typeface="+mn-cs"/>
                </a:rPr>
                <a:t>Student Senate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F6D"/>
                  </a:solidFill>
                  <a:effectLst/>
                  <a:uLnTx/>
                  <a:uFillTx/>
                  <a:latin typeface="Source Sans Pro"/>
                  <a:ea typeface="+mn-ea"/>
                  <a:cs typeface="+mn-cs"/>
                </a:rPr>
                <a:t>District leads + alternates (12)</a:t>
              </a:r>
              <a:endParaRPr lang="en-US" sz="1200" dirty="0"/>
            </a:p>
          </p:txBody>
        </p:sp>
      </p:grpSp>
      <p:grpSp>
        <p:nvGrpSpPr>
          <p:cNvPr id="16" name="Group 15">
            <a:extLst>
              <a:ext uri="{FF2B5EF4-FFF2-40B4-BE49-F238E27FC236}">
                <a16:creationId xmlns:a16="http://schemas.microsoft.com/office/drawing/2014/main" id="{3E9ABA10-DB8E-9DE4-4547-D4C8A9E7842D}"/>
              </a:ext>
            </a:extLst>
          </p:cNvPr>
          <p:cNvGrpSpPr/>
          <p:nvPr/>
        </p:nvGrpSpPr>
        <p:grpSpPr>
          <a:xfrm>
            <a:off x="5168774" y="3075681"/>
            <a:ext cx="6366051" cy="1835296"/>
            <a:chOff x="5167816" y="2403227"/>
            <a:chExt cx="6366051" cy="1835296"/>
          </a:xfrm>
        </p:grpSpPr>
        <p:sp>
          <p:nvSpPr>
            <p:cNvPr id="17" name="TextBox 16">
              <a:extLst>
                <a:ext uri="{FF2B5EF4-FFF2-40B4-BE49-F238E27FC236}">
                  <a16:creationId xmlns:a16="http://schemas.microsoft.com/office/drawing/2014/main" id="{053627A0-3F61-E0E1-C614-B67A26238F06}"/>
                </a:ext>
              </a:extLst>
            </p:cNvPr>
            <p:cNvSpPr txBox="1"/>
            <p:nvPr/>
          </p:nvSpPr>
          <p:spPr>
            <a:xfrm>
              <a:off x="5167816" y="2403227"/>
              <a:ext cx="63660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Source Sans Pro"/>
                </a:rPr>
                <a:t>2. Full Group: </a:t>
              </a:r>
              <a:r>
                <a:rPr kumimoji="0" lang="en-US" sz="1200" b="1" i="0" strike="noStrike" kern="1200" cap="none" spc="0" normalizeH="0" baseline="0" noProof="0" dirty="0">
                  <a:ln>
                    <a:noFill/>
                  </a:ln>
                  <a:solidFill>
                    <a:schemeClr val="bg2"/>
                  </a:solidFill>
                  <a:effectLst/>
                  <a:uLnTx/>
                  <a:uFillTx/>
                  <a:latin typeface="Source Sans Pro"/>
                  <a:ea typeface="+mn-ea"/>
                  <a:cs typeface="+mn-cs"/>
                </a:rPr>
                <a:t> </a:t>
              </a:r>
              <a:r>
                <a:rPr kumimoji="0" lang="en-US" sz="1200" i="0" strike="noStrike" kern="1200" cap="none" spc="0" normalizeH="0" baseline="0" noProof="0" dirty="0">
                  <a:ln>
                    <a:noFill/>
                  </a:ln>
                  <a:solidFill>
                    <a:srgbClr val="002F6D"/>
                  </a:solidFill>
                  <a:effectLst/>
                  <a:uLnTx/>
                  <a:uFillTx/>
                  <a:latin typeface="Source Sans Pro"/>
                  <a:ea typeface="+mn-ea"/>
                  <a:cs typeface="+mn-cs"/>
                </a:rPr>
                <a:t>Participate in the design, build, testing, and training of the new app. Sharing info with the field and getting feedback</a:t>
              </a:r>
              <a:endParaRPr kumimoji="0" lang="en-US" sz="12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18" name="TextBox 17">
              <a:extLst>
                <a:ext uri="{FF2B5EF4-FFF2-40B4-BE49-F238E27FC236}">
                  <a16:creationId xmlns:a16="http://schemas.microsoft.com/office/drawing/2014/main" id="{0B334913-F499-3A43-E9AB-6B563FDB45BA}"/>
                </a:ext>
              </a:extLst>
            </p:cNvPr>
            <p:cNvSpPr txBox="1"/>
            <p:nvPr/>
          </p:nvSpPr>
          <p:spPr>
            <a:xfrm>
              <a:off x="5167816" y="2853528"/>
              <a:ext cx="6366051" cy="1384995"/>
            </a:xfrm>
            <a:prstGeom prst="rect">
              <a:avLst/>
            </a:prstGeom>
            <a:noFill/>
          </p:spPr>
          <p:txBody>
            <a:bodyPr wrap="square" numCol="2" spcCol="182880" rtlCol="0">
              <a:spAutoFit/>
            </a:bodyPr>
            <a:lstStyle/>
            <a:p>
              <a:pPr marR="0" lvl="0" algn="l" defTabSz="914400" rtl="0" eaLnBrk="1" fontAlgn="auto" latinLnBrk="0" hangingPunct="1">
                <a:lnSpc>
                  <a:spcPct val="100000"/>
                </a:lnSpc>
                <a:spcBef>
                  <a:spcPts val="0"/>
                </a:spcBef>
                <a:spcAft>
                  <a:spcPts val="0"/>
                </a:spcAft>
                <a:buClrTx/>
                <a:buSzTx/>
                <a:tabLst/>
                <a:defRPr/>
              </a:pPr>
              <a:r>
                <a:rPr lang="en-US" sz="1200" b="1" dirty="0"/>
                <a:t>Functional</a:t>
              </a:r>
              <a:r>
                <a:rPr lang="en-US" sz="1200" dirty="0"/>
                <a:t> (4 functional representative/district):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1 Admissions and Records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1 Financial Aid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1 Institutional Research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1 Student Services and Support</a:t>
              </a:r>
              <a:br>
                <a:rPr lang="en-US" sz="1200" dirty="0"/>
              </a:br>
              <a:endParaRPr lang="en-US" sz="1200" dirty="0"/>
            </a:p>
            <a:p>
              <a:pPr marR="0" lvl="0" algn="l" defTabSz="914400" rtl="0" eaLnBrk="1" fontAlgn="auto" latinLnBrk="0" hangingPunct="1">
                <a:lnSpc>
                  <a:spcPct val="100000"/>
                </a:lnSpc>
                <a:spcBef>
                  <a:spcPts val="0"/>
                </a:spcBef>
                <a:spcAft>
                  <a:spcPts val="0"/>
                </a:spcAft>
                <a:buClrTx/>
                <a:buSzTx/>
                <a:tabLst/>
                <a:defRPr/>
              </a:pPr>
              <a:r>
                <a:rPr lang="en-US" sz="1200" b="1" dirty="0"/>
                <a:t>Technical</a:t>
              </a:r>
              <a:r>
                <a:rPr lang="en-US"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1 technical representative (CISO, IT,  programmers, etc.)</a:t>
              </a:r>
            </a:p>
            <a:p>
              <a:pPr marR="0" lvl="0" algn="l" defTabSz="914400" rtl="0" eaLnBrk="1" fontAlgn="auto" latinLnBrk="0" hangingPunct="1">
                <a:lnSpc>
                  <a:spcPct val="100000"/>
                </a:lnSpc>
                <a:spcBef>
                  <a:spcPts val="0"/>
                </a:spcBef>
                <a:spcAft>
                  <a:spcPts val="0"/>
                </a:spcAft>
                <a:buClrTx/>
                <a:buSzTx/>
                <a:tabLst/>
                <a:defRPr/>
              </a:pPr>
              <a:endParaRPr lang="en-US" sz="1200" dirty="0"/>
            </a:p>
          </p:txBody>
        </p:sp>
      </p:grpSp>
      <p:grpSp>
        <p:nvGrpSpPr>
          <p:cNvPr id="2" name="Group 1">
            <a:extLst>
              <a:ext uri="{FF2B5EF4-FFF2-40B4-BE49-F238E27FC236}">
                <a16:creationId xmlns:a16="http://schemas.microsoft.com/office/drawing/2014/main" id="{46B763BB-ACB9-A281-E14C-5C1DEC5AB438}"/>
              </a:ext>
            </a:extLst>
          </p:cNvPr>
          <p:cNvGrpSpPr/>
          <p:nvPr/>
        </p:nvGrpSpPr>
        <p:grpSpPr>
          <a:xfrm>
            <a:off x="317240" y="1170136"/>
            <a:ext cx="4492951" cy="5366511"/>
            <a:chOff x="317240" y="1170136"/>
            <a:chExt cx="4492951" cy="5366511"/>
          </a:xfrm>
        </p:grpSpPr>
        <p:sp>
          <p:nvSpPr>
            <p:cNvPr id="47" name="Rectangle 46">
              <a:extLst>
                <a:ext uri="{FF2B5EF4-FFF2-40B4-BE49-F238E27FC236}">
                  <a16:creationId xmlns:a16="http://schemas.microsoft.com/office/drawing/2014/main" id="{7A78416D-583A-8EE3-31CC-D90865D5AFBC}"/>
                </a:ext>
              </a:extLst>
            </p:cNvPr>
            <p:cNvSpPr/>
            <p:nvPr/>
          </p:nvSpPr>
          <p:spPr>
            <a:xfrm>
              <a:off x="317240" y="1170136"/>
              <a:ext cx="4492951" cy="5366511"/>
            </a:xfrm>
            <a:prstGeom prst="rect">
              <a:avLst/>
            </a:prstGeom>
            <a:solidFill>
              <a:srgbClr val="F4FBFE"/>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4FE53A-D00A-C791-06AA-B905ED7F6FEF}"/>
                </a:ext>
              </a:extLst>
            </p:cNvPr>
            <p:cNvSpPr txBox="1"/>
            <p:nvPr/>
          </p:nvSpPr>
          <p:spPr>
            <a:xfrm>
              <a:off x="393876" y="1526019"/>
              <a:ext cx="4411604" cy="646331"/>
            </a:xfrm>
            <a:prstGeom prst="rect">
              <a:avLst/>
            </a:prstGeom>
            <a:noFill/>
          </p:spPr>
          <p:txBody>
            <a:bodyPr wrap="square" rtlCol="0">
              <a:spAutoFit/>
            </a:bodyPr>
            <a:lstStyle/>
            <a:p>
              <a:r>
                <a:rPr lang="en-US" sz="1200"/>
                <a:t>Wave 1 will be comprised of </a:t>
              </a:r>
              <a:r>
                <a:rPr lang="en-US" sz="1200" b="1"/>
                <a:t>12 districts and 32 colleges</a:t>
              </a:r>
              <a:r>
                <a:rPr lang="en-US" sz="1200"/>
                <a:t> of varying campus size, campus setting, location, and Student Information System (SIS).</a:t>
              </a:r>
            </a:p>
          </p:txBody>
        </p:sp>
        <p:graphicFrame>
          <p:nvGraphicFramePr>
            <p:cNvPr id="7" name="Chart 6">
              <a:extLst>
                <a:ext uri="{FF2B5EF4-FFF2-40B4-BE49-F238E27FC236}">
                  <a16:creationId xmlns:a16="http://schemas.microsoft.com/office/drawing/2014/main" id="{E0BE4BBF-248F-9F26-9452-9DBB8AC497D0}"/>
                </a:ext>
              </a:extLst>
            </p:cNvPr>
            <p:cNvGraphicFramePr/>
            <p:nvPr>
              <p:extLst>
                <p:ext uri="{D42A27DB-BD31-4B8C-83A1-F6EECF244321}">
                  <p14:modId xmlns:p14="http://schemas.microsoft.com/office/powerpoint/2010/main" val="1693455631"/>
                </p:ext>
              </p:extLst>
            </p:nvPr>
          </p:nvGraphicFramePr>
          <p:xfrm>
            <a:off x="393876" y="2155660"/>
            <a:ext cx="4317648" cy="2000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1868481-37F9-2F05-117E-44068E50FF52}"/>
                </a:ext>
              </a:extLst>
            </p:cNvPr>
            <p:cNvGraphicFramePr/>
            <p:nvPr>
              <p:extLst>
                <p:ext uri="{D42A27DB-BD31-4B8C-83A1-F6EECF244321}">
                  <p14:modId xmlns:p14="http://schemas.microsoft.com/office/powerpoint/2010/main" val="1350362853"/>
                </p:ext>
              </p:extLst>
            </p:nvPr>
          </p:nvGraphicFramePr>
          <p:xfrm>
            <a:off x="393876" y="4505588"/>
            <a:ext cx="4317648" cy="2000625"/>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Box 50">
              <a:extLst>
                <a:ext uri="{FF2B5EF4-FFF2-40B4-BE49-F238E27FC236}">
                  <a16:creationId xmlns:a16="http://schemas.microsoft.com/office/drawing/2014/main" id="{2E4BE628-0BF5-2C49-EE81-1A529A070D86}"/>
                </a:ext>
              </a:extLst>
            </p:cNvPr>
            <p:cNvSpPr txBox="1"/>
            <p:nvPr/>
          </p:nvSpPr>
          <p:spPr>
            <a:xfrm>
              <a:off x="1437533" y="1228773"/>
              <a:ext cx="2158410" cy="338554"/>
            </a:xfrm>
            <a:prstGeom prst="rect">
              <a:avLst/>
            </a:prstGeom>
            <a:noFill/>
          </p:spPr>
          <p:txBody>
            <a:bodyPr wrap="square" rtlCol="0">
              <a:spAutoFit/>
            </a:bodyPr>
            <a:lstStyle/>
            <a:p>
              <a:r>
                <a:rPr lang="en-US" sz="1600" b="1">
                  <a:solidFill>
                    <a:schemeClr val="bg2"/>
                  </a:solidFill>
                </a:rPr>
                <a:t>Wave 1 Composition</a:t>
              </a:r>
            </a:p>
          </p:txBody>
        </p:sp>
      </p:grpSp>
      <p:sp>
        <p:nvSpPr>
          <p:cNvPr id="54" name="TextBox 53">
            <a:extLst>
              <a:ext uri="{FF2B5EF4-FFF2-40B4-BE49-F238E27FC236}">
                <a16:creationId xmlns:a16="http://schemas.microsoft.com/office/drawing/2014/main" id="{AE5B4374-6722-1C5F-48BC-E7C1DFE0C64F}"/>
              </a:ext>
            </a:extLst>
          </p:cNvPr>
          <p:cNvSpPr txBox="1"/>
          <p:nvPr/>
        </p:nvSpPr>
        <p:spPr>
          <a:xfrm>
            <a:off x="6202907" y="1290802"/>
            <a:ext cx="4480667" cy="338554"/>
          </a:xfrm>
          <a:prstGeom prst="rect">
            <a:avLst/>
          </a:prstGeom>
          <a:noFill/>
        </p:spPr>
        <p:txBody>
          <a:bodyPr wrap="square" rtlCol="0">
            <a:spAutoFit/>
          </a:bodyPr>
          <a:lstStyle/>
          <a:p>
            <a:r>
              <a:rPr lang="en-US" sz="1600" b="1" dirty="0">
                <a:solidFill>
                  <a:schemeClr val="bg2"/>
                </a:solidFill>
              </a:rPr>
              <a:t>Implementation Advisory Group Composition</a:t>
            </a:r>
          </a:p>
        </p:txBody>
      </p:sp>
      <p:cxnSp>
        <p:nvCxnSpPr>
          <p:cNvPr id="56" name="Straight Connector 55">
            <a:extLst>
              <a:ext uri="{FF2B5EF4-FFF2-40B4-BE49-F238E27FC236}">
                <a16:creationId xmlns:a16="http://schemas.microsoft.com/office/drawing/2014/main" id="{CFFF0E71-A3B7-07CD-69FF-6BF7543A445E}"/>
              </a:ext>
            </a:extLst>
          </p:cNvPr>
          <p:cNvCxnSpPr>
            <a:cxnSpLocks/>
          </p:cNvCxnSpPr>
          <p:nvPr/>
        </p:nvCxnSpPr>
        <p:spPr>
          <a:xfrm>
            <a:off x="393876" y="4363609"/>
            <a:ext cx="4416316"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8449450-193C-64E2-EF41-FEEBF0B5EE1C}"/>
              </a:ext>
            </a:extLst>
          </p:cNvPr>
          <p:cNvGrpSpPr/>
          <p:nvPr/>
        </p:nvGrpSpPr>
        <p:grpSpPr>
          <a:xfrm>
            <a:off x="5088356" y="5072202"/>
            <a:ext cx="6709768" cy="1444992"/>
            <a:chOff x="5088356" y="5072202"/>
            <a:chExt cx="6709768" cy="1444992"/>
          </a:xfrm>
        </p:grpSpPr>
        <p:sp>
          <p:nvSpPr>
            <p:cNvPr id="53" name="Rectangle 52">
              <a:extLst>
                <a:ext uri="{FF2B5EF4-FFF2-40B4-BE49-F238E27FC236}">
                  <a16:creationId xmlns:a16="http://schemas.microsoft.com/office/drawing/2014/main" id="{5BB8DC1F-AF5C-C2B2-85EA-0F4C78542A2E}"/>
                </a:ext>
              </a:extLst>
            </p:cNvPr>
            <p:cNvSpPr/>
            <p:nvPr/>
          </p:nvSpPr>
          <p:spPr>
            <a:xfrm>
              <a:off x="5088356" y="5072202"/>
              <a:ext cx="6709768" cy="1444992"/>
            </a:xfrm>
            <a:prstGeom prst="rect">
              <a:avLst/>
            </a:prstGeom>
            <a:solidFill>
              <a:srgbClr val="FDFDFD"/>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01A8932-C30A-6087-369E-98AA44F60871}"/>
                </a:ext>
              </a:extLst>
            </p:cNvPr>
            <p:cNvSpPr txBox="1"/>
            <p:nvPr/>
          </p:nvSpPr>
          <p:spPr>
            <a:xfrm>
              <a:off x="6202907" y="5095384"/>
              <a:ext cx="4480667" cy="338554"/>
            </a:xfrm>
            <a:prstGeom prst="rect">
              <a:avLst/>
            </a:prstGeom>
            <a:noFill/>
          </p:spPr>
          <p:txBody>
            <a:bodyPr wrap="square" rtlCol="0">
              <a:spAutoFit/>
            </a:bodyPr>
            <a:lstStyle/>
            <a:p>
              <a:pPr algn="ctr"/>
              <a:r>
                <a:rPr lang="en-US" sz="1600" b="1">
                  <a:solidFill>
                    <a:schemeClr val="bg2"/>
                  </a:solidFill>
                </a:rPr>
                <a:t>Next Steps</a:t>
              </a:r>
            </a:p>
          </p:txBody>
        </p:sp>
        <p:cxnSp>
          <p:nvCxnSpPr>
            <p:cNvPr id="58" name="Google Shape;89;p14">
              <a:extLst>
                <a:ext uri="{FF2B5EF4-FFF2-40B4-BE49-F238E27FC236}">
                  <a16:creationId xmlns:a16="http://schemas.microsoft.com/office/drawing/2014/main" id="{13B3BCDC-F5C5-7E1A-17E0-C8E25754E0CA}"/>
                </a:ext>
                <a:ext uri="{C183D7F6-B498-43B3-948B-1728B52AA6E4}">
                  <adec:decorative xmlns:adec="http://schemas.microsoft.com/office/drawing/2017/decorative" val="1"/>
                </a:ext>
              </a:extLst>
            </p:cNvPr>
            <p:cNvCxnSpPr>
              <a:cxnSpLocks/>
            </p:cNvCxnSpPr>
            <p:nvPr/>
          </p:nvCxnSpPr>
          <p:spPr>
            <a:xfrm>
              <a:off x="5332419" y="5542903"/>
              <a:ext cx="6221643" cy="0"/>
            </a:xfrm>
            <a:prstGeom prst="straightConnector1">
              <a:avLst/>
            </a:prstGeom>
            <a:noFill/>
            <a:ln w="19050" cap="flat" cmpd="sng">
              <a:solidFill>
                <a:srgbClr val="CCCCCC"/>
              </a:solidFill>
              <a:prstDash val="solid"/>
              <a:round/>
              <a:headEnd type="none" w="med" len="med"/>
              <a:tailEnd type="none" w="med" len="med"/>
            </a:ln>
          </p:spPr>
        </p:cxnSp>
        <p:sp>
          <p:nvSpPr>
            <p:cNvPr id="60" name="Google Shape;91;p14">
              <a:extLst>
                <a:ext uri="{FF2B5EF4-FFF2-40B4-BE49-F238E27FC236}">
                  <a16:creationId xmlns:a16="http://schemas.microsoft.com/office/drawing/2014/main" id="{F462371B-A58F-8944-30C2-BBE781D48150}"/>
                </a:ext>
              </a:extLst>
            </p:cNvPr>
            <p:cNvSpPr/>
            <p:nvPr/>
          </p:nvSpPr>
          <p:spPr>
            <a:xfrm>
              <a:off x="5812448" y="5474323"/>
              <a:ext cx="137160" cy="137160"/>
            </a:xfrm>
            <a:prstGeom prst="ellipse">
              <a:avLst/>
            </a:prstGeom>
            <a:solidFill>
              <a:schemeClr val="tx1"/>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0E44AC0E-7680-5542-37BD-B9AB9487D261}"/>
                </a:ext>
              </a:extLst>
            </p:cNvPr>
            <p:cNvSpPr txBox="1"/>
            <p:nvPr/>
          </p:nvSpPr>
          <p:spPr>
            <a:xfrm>
              <a:off x="5258538" y="5646535"/>
              <a:ext cx="1290700" cy="769441"/>
            </a:xfrm>
            <a:prstGeom prst="rect">
              <a:avLst/>
            </a:prstGeom>
            <a:noFill/>
          </p:spPr>
          <p:txBody>
            <a:bodyPr wrap="square" rtlCol="0">
              <a:spAutoFit/>
            </a:bodyPr>
            <a:lstStyle/>
            <a:p>
              <a:pPr algn="ctr"/>
              <a:r>
                <a:rPr lang="en-US" sz="1100"/>
                <a:t>Finalize IAG Steering Committee Representatives</a:t>
              </a:r>
            </a:p>
          </p:txBody>
        </p:sp>
        <p:sp>
          <p:nvSpPr>
            <p:cNvPr id="64" name="Google Shape;91;p14">
              <a:extLst>
                <a:ext uri="{FF2B5EF4-FFF2-40B4-BE49-F238E27FC236}">
                  <a16:creationId xmlns:a16="http://schemas.microsoft.com/office/drawing/2014/main" id="{75D599A6-699E-38E1-100C-956F041F3FE6}"/>
                </a:ext>
              </a:extLst>
            </p:cNvPr>
            <p:cNvSpPr/>
            <p:nvPr/>
          </p:nvSpPr>
          <p:spPr>
            <a:xfrm>
              <a:off x="7082124" y="5474323"/>
              <a:ext cx="137160" cy="137160"/>
            </a:xfrm>
            <a:prstGeom prst="ellipse">
              <a:avLst/>
            </a:prstGeom>
            <a:solidFill>
              <a:schemeClr val="tx1"/>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TextBox 64">
              <a:extLst>
                <a:ext uri="{FF2B5EF4-FFF2-40B4-BE49-F238E27FC236}">
                  <a16:creationId xmlns:a16="http://schemas.microsoft.com/office/drawing/2014/main" id="{A1B5D9D3-D0AB-AC7C-06FF-81917F501453}"/>
                </a:ext>
              </a:extLst>
            </p:cNvPr>
            <p:cNvSpPr txBox="1"/>
            <p:nvPr/>
          </p:nvSpPr>
          <p:spPr>
            <a:xfrm>
              <a:off x="6528214" y="5646535"/>
              <a:ext cx="1290700" cy="430887"/>
            </a:xfrm>
            <a:prstGeom prst="rect">
              <a:avLst/>
            </a:prstGeom>
            <a:noFill/>
          </p:spPr>
          <p:txBody>
            <a:bodyPr wrap="square" rtlCol="0">
              <a:spAutoFit/>
            </a:bodyPr>
            <a:lstStyle/>
            <a:p>
              <a:pPr algn="ctr"/>
              <a:r>
                <a:rPr lang="en-US" sz="1100"/>
                <a:t>IAG Steering Committee Kickoff</a:t>
              </a:r>
            </a:p>
          </p:txBody>
        </p:sp>
        <p:sp>
          <p:nvSpPr>
            <p:cNvPr id="3" name="Google Shape;91;p14">
              <a:extLst>
                <a:ext uri="{FF2B5EF4-FFF2-40B4-BE49-F238E27FC236}">
                  <a16:creationId xmlns:a16="http://schemas.microsoft.com/office/drawing/2014/main" id="{BE8C647D-BFCD-C5EB-6CF4-276A213C0F22}"/>
                </a:ext>
              </a:extLst>
            </p:cNvPr>
            <p:cNvSpPr/>
            <p:nvPr/>
          </p:nvSpPr>
          <p:spPr>
            <a:xfrm>
              <a:off x="8351800" y="5474323"/>
              <a:ext cx="137160" cy="137160"/>
            </a:xfrm>
            <a:prstGeom prst="ellipse">
              <a:avLst/>
            </a:prstGeom>
            <a:solidFill>
              <a:schemeClr val="tx1"/>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3688D7D0-687D-1BD9-E31B-119C38A560FA}"/>
                </a:ext>
              </a:extLst>
            </p:cNvPr>
            <p:cNvSpPr txBox="1"/>
            <p:nvPr/>
          </p:nvSpPr>
          <p:spPr>
            <a:xfrm>
              <a:off x="7797890" y="5646535"/>
              <a:ext cx="1290700" cy="430887"/>
            </a:xfrm>
            <a:prstGeom prst="rect">
              <a:avLst/>
            </a:prstGeom>
            <a:noFill/>
          </p:spPr>
          <p:txBody>
            <a:bodyPr wrap="square" rtlCol="0">
              <a:spAutoFit/>
            </a:bodyPr>
            <a:lstStyle/>
            <a:p>
              <a:pPr algn="ctr"/>
              <a:r>
                <a:rPr lang="en-US" sz="1100"/>
                <a:t>Wave 1 Working Group Kickoff</a:t>
              </a:r>
            </a:p>
          </p:txBody>
        </p:sp>
        <p:sp>
          <p:nvSpPr>
            <p:cNvPr id="14" name="Google Shape;91;p14">
              <a:extLst>
                <a:ext uri="{FF2B5EF4-FFF2-40B4-BE49-F238E27FC236}">
                  <a16:creationId xmlns:a16="http://schemas.microsoft.com/office/drawing/2014/main" id="{3B711B5B-30CF-3AAA-687C-DE2D21338EF0}"/>
                </a:ext>
              </a:extLst>
            </p:cNvPr>
            <p:cNvSpPr/>
            <p:nvPr/>
          </p:nvSpPr>
          <p:spPr>
            <a:xfrm>
              <a:off x="9621476" y="5474323"/>
              <a:ext cx="137160" cy="137160"/>
            </a:xfrm>
            <a:prstGeom prst="ellipse">
              <a:avLst/>
            </a:prstGeom>
            <a:solidFill>
              <a:schemeClr val="tx1"/>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A4004952-998B-46B3-D67C-730D78E1406E}"/>
                </a:ext>
              </a:extLst>
            </p:cNvPr>
            <p:cNvSpPr txBox="1"/>
            <p:nvPr/>
          </p:nvSpPr>
          <p:spPr>
            <a:xfrm>
              <a:off x="9067566" y="5646535"/>
              <a:ext cx="1290700" cy="261610"/>
            </a:xfrm>
            <a:prstGeom prst="rect">
              <a:avLst/>
            </a:prstGeom>
            <a:noFill/>
          </p:spPr>
          <p:txBody>
            <a:bodyPr wrap="square" rtlCol="0">
              <a:spAutoFit/>
            </a:bodyPr>
            <a:lstStyle/>
            <a:p>
              <a:pPr algn="ctr"/>
              <a:r>
                <a:rPr lang="en-US" sz="1100"/>
                <a:t>Vendor Selection</a:t>
              </a:r>
            </a:p>
          </p:txBody>
        </p:sp>
        <p:sp>
          <p:nvSpPr>
            <p:cNvPr id="24" name="Google Shape;91;p14">
              <a:extLst>
                <a:ext uri="{FF2B5EF4-FFF2-40B4-BE49-F238E27FC236}">
                  <a16:creationId xmlns:a16="http://schemas.microsoft.com/office/drawing/2014/main" id="{7BF8867D-9B88-F816-ED45-63B99D7CA243}"/>
                </a:ext>
              </a:extLst>
            </p:cNvPr>
            <p:cNvSpPr/>
            <p:nvPr/>
          </p:nvSpPr>
          <p:spPr>
            <a:xfrm>
              <a:off x="10891152" y="5474323"/>
              <a:ext cx="137160" cy="137160"/>
            </a:xfrm>
            <a:prstGeom prst="ellipse">
              <a:avLst/>
            </a:prstGeom>
            <a:solidFill>
              <a:schemeClr val="tx1"/>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40" rtl="0" eaLnBrk="1" fontAlgn="auto" latinLnBrk="0" hangingPunct="1">
                <a:lnSpc>
                  <a:spcPct val="9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C812CF70-9608-05FC-1F82-EC2878A39910}"/>
                </a:ext>
              </a:extLst>
            </p:cNvPr>
            <p:cNvSpPr txBox="1"/>
            <p:nvPr/>
          </p:nvSpPr>
          <p:spPr>
            <a:xfrm>
              <a:off x="10337242" y="5649403"/>
              <a:ext cx="1290700" cy="769441"/>
            </a:xfrm>
            <a:prstGeom prst="rect">
              <a:avLst/>
            </a:prstGeom>
            <a:noFill/>
          </p:spPr>
          <p:txBody>
            <a:bodyPr wrap="square" rtlCol="0">
              <a:spAutoFit/>
            </a:bodyPr>
            <a:lstStyle/>
            <a:p>
              <a:pPr algn="ctr"/>
              <a:r>
                <a:rPr lang="en-US" sz="1100" dirty="0"/>
                <a:t>IAG Working Session 1: Target State Application Branching</a:t>
              </a:r>
            </a:p>
          </p:txBody>
        </p:sp>
      </p:grpSp>
    </p:spTree>
    <p:extLst>
      <p:ext uri="{BB962C8B-B14F-4D97-AF65-F5344CB8AC3E}">
        <p14:creationId xmlns:p14="http://schemas.microsoft.com/office/powerpoint/2010/main" val="333284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768ED-244D-E769-7CE7-90731486D942}"/>
            </a:ext>
          </a:extLst>
        </p:cNvPr>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6D95F787-8CE1-9E23-9AE1-F0B089EA3EF0}"/>
              </a:ext>
            </a:extLst>
          </p:cNvPr>
          <p:cNvGraphicFramePr>
            <a:graphicFrameLocks noGrp="1"/>
          </p:cNvGraphicFramePr>
          <p:nvPr/>
        </p:nvGraphicFramePr>
        <p:xfrm>
          <a:off x="1070324" y="1121610"/>
          <a:ext cx="10260622" cy="4765081"/>
        </p:xfrm>
        <a:graphic>
          <a:graphicData uri="http://schemas.openxmlformats.org/drawingml/2006/table">
            <a:tbl>
              <a:tblPr firstRow="1" bandRow="1">
                <a:effectLst>
                  <a:outerShdw blurRad="50800" dist="38100" algn="l" rotWithShape="0">
                    <a:prstClr val="black">
                      <a:alpha val="40000"/>
                    </a:prstClr>
                  </a:outerShdw>
                </a:effectLst>
                <a:tableStyleId>{F5AB1C69-6EDB-4FF4-983F-18BD219EF322}</a:tableStyleId>
              </a:tblPr>
              <a:tblGrid>
                <a:gridCol w="446114">
                  <a:extLst>
                    <a:ext uri="{9D8B030D-6E8A-4147-A177-3AD203B41FA5}">
                      <a16:colId xmlns:a16="http://schemas.microsoft.com/office/drawing/2014/main" val="1245456859"/>
                    </a:ext>
                  </a:extLst>
                </a:gridCol>
                <a:gridCol w="446114">
                  <a:extLst>
                    <a:ext uri="{9D8B030D-6E8A-4147-A177-3AD203B41FA5}">
                      <a16:colId xmlns:a16="http://schemas.microsoft.com/office/drawing/2014/main" val="3164676096"/>
                    </a:ext>
                  </a:extLst>
                </a:gridCol>
                <a:gridCol w="446114">
                  <a:extLst>
                    <a:ext uri="{9D8B030D-6E8A-4147-A177-3AD203B41FA5}">
                      <a16:colId xmlns:a16="http://schemas.microsoft.com/office/drawing/2014/main" val="3775315670"/>
                    </a:ext>
                  </a:extLst>
                </a:gridCol>
                <a:gridCol w="446114">
                  <a:extLst>
                    <a:ext uri="{9D8B030D-6E8A-4147-A177-3AD203B41FA5}">
                      <a16:colId xmlns:a16="http://schemas.microsoft.com/office/drawing/2014/main" val="2852496101"/>
                    </a:ext>
                  </a:extLst>
                </a:gridCol>
                <a:gridCol w="446114">
                  <a:extLst>
                    <a:ext uri="{9D8B030D-6E8A-4147-A177-3AD203B41FA5}">
                      <a16:colId xmlns:a16="http://schemas.microsoft.com/office/drawing/2014/main" val="3881677725"/>
                    </a:ext>
                  </a:extLst>
                </a:gridCol>
                <a:gridCol w="446114">
                  <a:extLst>
                    <a:ext uri="{9D8B030D-6E8A-4147-A177-3AD203B41FA5}">
                      <a16:colId xmlns:a16="http://schemas.microsoft.com/office/drawing/2014/main" val="1777524532"/>
                    </a:ext>
                  </a:extLst>
                </a:gridCol>
                <a:gridCol w="446114">
                  <a:extLst>
                    <a:ext uri="{9D8B030D-6E8A-4147-A177-3AD203B41FA5}">
                      <a16:colId xmlns:a16="http://schemas.microsoft.com/office/drawing/2014/main" val="3717940039"/>
                    </a:ext>
                  </a:extLst>
                </a:gridCol>
                <a:gridCol w="446114">
                  <a:extLst>
                    <a:ext uri="{9D8B030D-6E8A-4147-A177-3AD203B41FA5}">
                      <a16:colId xmlns:a16="http://schemas.microsoft.com/office/drawing/2014/main" val="455958754"/>
                    </a:ext>
                  </a:extLst>
                </a:gridCol>
                <a:gridCol w="446114">
                  <a:extLst>
                    <a:ext uri="{9D8B030D-6E8A-4147-A177-3AD203B41FA5}">
                      <a16:colId xmlns:a16="http://schemas.microsoft.com/office/drawing/2014/main" val="2623080030"/>
                    </a:ext>
                  </a:extLst>
                </a:gridCol>
                <a:gridCol w="446114">
                  <a:extLst>
                    <a:ext uri="{9D8B030D-6E8A-4147-A177-3AD203B41FA5}">
                      <a16:colId xmlns:a16="http://schemas.microsoft.com/office/drawing/2014/main" val="2733103660"/>
                    </a:ext>
                  </a:extLst>
                </a:gridCol>
                <a:gridCol w="446114">
                  <a:extLst>
                    <a:ext uri="{9D8B030D-6E8A-4147-A177-3AD203B41FA5}">
                      <a16:colId xmlns:a16="http://schemas.microsoft.com/office/drawing/2014/main" val="468961701"/>
                    </a:ext>
                  </a:extLst>
                </a:gridCol>
                <a:gridCol w="446114">
                  <a:extLst>
                    <a:ext uri="{9D8B030D-6E8A-4147-A177-3AD203B41FA5}">
                      <a16:colId xmlns:a16="http://schemas.microsoft.com/office/drawing/2014/main" val="1001635694"/>
                    </a:ext>
                  </a:extLst>
                </a:gridCol>
                <a:gridCol w="446114">
                  <a:extLst>
                    <a:ext uri="{9D8B030D-6E8A-4147-A177-3AD203B41FA5}">
                      <a16:colId xmlns:a16="http://schemas.microsoft.com/office/drawing/2014/main" val="2434377974"/>
                    </a:ext>
                  </a:extLst>
                </a:gridCol>
                <a:gridCol w="446114">
                  <a:extLst>
                    <a:ext uri="{9D8B030D-6E8A-4147-A177-3AD203B41FA5}">
                      <a16:colId xmlns:a16="http://schemas.microsoft.com/office/drawing/2014/main" val="3646958168"/>
                    </a:ext>
                  </a:extLst>
                </a:gridCol>
                <a:gridCol w="446114">
                  <a:extLst>
                    <a:ext uri="{9D8B030D-6E8A-4147-A177-3AD203B41FA5}">
                      <a16:colId xmlns:a16="http://schemas.microsoft.com/office/drawing/2014/main" val="1524281626"/>
                    </a:ext>
                  </a:extLst>
                </a:gridCol>
                <a:gridCol w="446114">
                  <a:extLst>
                    <a:ext uri="{9D8B030D-6E8A-4147-A177-3AD203B41FA5}">
                      <a16:colId xmlns:a16="http://schemas.microsoft.com/office/drawing/2014/main" val="3766680109"/>
                    </a:ext>
                  </a:extLst>
                </a:gridCol>
                <a:gridCol w="446114">
                  <a:extLst>
                    <a:ext uri="{9D8B030D-6E8A-4147-A177-3AD203B41FA5}">
                      <a16:colId xmlns:a16="http://schemas.microsoft.com/office/drawing/2014/main" val="2556986071"/>
                    </a:ext>
                  </a:extLst>
                </a:gridCol>
                <a:gridCol w="446114">
                  <a:extLst>
                    <a:ext uri="{9D8B030D-6E8A-4147-A177-3AD203B41FA5}">
                      <a16:colId xmlns:a16="http://schemas.microsoft.com/office/drawing/2014/main" val="2927593861"/>
                    </a:ext>
                  </a:extLst>
                </a:gridCol>
                <a:gridCol w="446114">
                  <a:extLst>
                    <a:ext uri="{9D8B030D-6E8A-4147-A177-3AD203B41FA5}">
                      <a16:colId xmlns:a16="http://schemas.microsoft.com/office/drawing/2014/main" val="2709442205"/>
                    </a:ext>
                  </a:extLst>
                </a:gridCol>
                <a:gridCol w="446114">
                  <a:extLst>
                    <a:ext uri="{9D8B030D-6E8A-4147-A177-3AD203B41FA5}">
                      <a16:colId xmlns:a16="http://schemas.microsoft.com/office/drawing/2014/main" val="1382136765"/>
                    </a:ext>
                  </a:extLst>
                </a:gridCol>
                <a:gridCol w="446114">
                  <a:extLst>
                    <a:ext uri="{9D8B030D-6E8A-4147-A177-3AD203B41FA5}">
                      <a16:colId xmlns:a16="http://schemas.microsoft.com/office/drawing/2014/main" val="3351793037"/>
                    </a:ext>
                  </a:extLst>
                </a:gridCol>
                <a:gridCol w="446114">
                  <a:extLst>
                    <a:ext uri="{9D8B030D-6E8A-4147-A177-3AD203B41FA5}">
                      <a16:colId xmlns:a16="http://schemas.microsoft.com/office/drawing/2014/main" val="1671208230"/>
                    </a:ext>
                  </a:extLst>
                </a:gridCol>
                <a:gridCol w="446114">
                  <a:extLst>
                    <a:ext uri="{9D8B030D-6E8A-4147-A177-3AD203B41FA5}">
                      <a16:colId xmlns:a16="http://schemas.microsoft.com/office/drawing/2014/main" val="3975316238"/>
                    </a:ext>
                  </a:extLst>
                </a:gridCol>
              </a:tblGrid>
              <a:tr h="326708">
                <a:tc gridSpan="3">
                  <a:txBody>
                    <a:bodyPr/>
                    <a:lstStyle/>
                    <a:p>
                      <a:pPr algn="ctr"/>
                      <a:r>
                        <a:rPr lang="en-US" sz="1400" b="1">
                          <a:solidFill>
                            <a:schemeClr val="bg1"/>
                          </a:solidFill>
                          <a:latin typeface="+mn-lt"/>
                          <a:cs typeface="Arial" panose="020B0604020202020204" pitchFamily="34" charset="0"/>
                        </a:rPr>
                        <a:t>2024</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gridSpan="12">
                  <a:txBody>
                    <a:bodyPr/>
                    <a:lstStyle/>
                    <a:p>
                      <a:pPr algn="ctr"/>
                      <a:r>
                        <a:rPr lang="en-US" sz="1400" b="1">
                          <a:solidFill>
                            <a:schemeClr val="bg1"/>
                          </a:solidFill>
                          <a:latin typeface="+mn-lt"/>
                          <a:cs typeface="Arial" panose="020B0604020202020204" pitchFamily="34" charset="0"/>
                        </a:rPr>
                        <a:t>2025</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gridSpan="8">
                  <a:txBody>
                    <a:bodyPr/>
                    <a:lstStyle/>
                    <a:p>
                      <a:pPr algn="ctr"/>
                      <a:r>
                        <a:rPr lang="en-US" sz="1400" b="1" dirty="0">
                          <a:solidFill>
                            <a:schemeClr val="bg1"/>
                          </a:solidFill>
                          <a:latin typeface="+mn-lt"/>
                          <a:cs typeface="Arial" panose="020B0604020202020204" pitchFamily="34" charset="0"/>
                        </a:rPr>
                        <a:t>2026</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9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1400" b="1">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1400" b="1" dirty="0">
                        <a:solidFill>
                          <a:schemeClr val="bg1"/>
                        </a:solidFill>
                        <a:latin typeface="+mn-lt"/>
                        <a:cs typeface="Arial" panose="020B0604020202020204" pitchFamily="34" charset="0"/>
                      </a:endParaRP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394431661"/>
                  </a:ext>
                </a:extLst>
              </a:tr>
              <a:tr h="245031">
                <a:tc>
                  <a:txBody>
                    <a:bodyPr/>
                    <a:lstStyle/>
                    <a:p>
                      <a:pPr algn="ctr"/>
                      <a:r>
                        <a:rPr lang="en-US" sz="900" b="1">
                          <a:solidFill>
                            <a:schemeClr val="bg1"/>
                          </a:solidFill>
                          <a:latin typeface="+mn-lt"/>
                          <a:cs typeface="Arial" panose="020B0604020202020204" pitchFamily="34" charset="0"/>
                        </a:rPr>
                        <a:t>Oct</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Nov</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Dec</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Jan</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Feb</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March</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April</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May</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June</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July</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Aug</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Sept</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Oct</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Nov</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Dec</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Jan</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Feb</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March</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April</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May</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June</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a:solidFill>
                            <a:schemeClr val="bg1"/>
                          </a:solidFill>
                          <a:latin typeface="+mn-lt"/>
                          <a:cs typeface="Arial" panose="020B0604020202020204" pitchFamily="34" charset="0"/>
                        </a:rPr>
                        <a:t>July</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US" sz="900" b="1" dirty="0">
                          <a:solidFill>
                            <a:schemeClr val="bg1"/>
                          </a:solidFill>
                          <a:latin typeface="+mn-lt"/>
                          <a:cs typeface="Arial" panose="020B0604020202020204" pitchFamily="34" charset="0"/>
                        </a:rPr>
                        <a:t>Aug</a:t>
                      </a:r>
                    </a:p>
                  </a:txBody>
                  <a:tcPr marL="18288" marR="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597157004"/>
                  </a:ext>
                </a:extLst>
              </a:tr>
              <a:tr h="4193342">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dirty="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3200" dirty="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endParaRPr lang="en-US" sz="3200" dirty="0">
                        <a:latin typeface="Arial" panose="020B0604020202020204" pitchFamily="34" charset="0"/>
                        <a:cs typeface="Arial" panose="020B0604020202020204" pitchFamily="34" charset="0"/>
                      </a:endParaRP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1664930149"/>
                  </a:ext>
                </a:extLst>
              </a:tr>
            </a:tbl>
          </a:graphicData>
        </a:graphic>
      </p:graphicFrame>
      <p:sp>
        <p:nvSpPr>
          <p:cNvPr id="22" name="TextBox 21">
            <a:extLst>
              <a:ext uri="{FF2B5EF4-FFF2-40B4-BE49-F238E27FC236}">
                <a16:creationId xmlns:a16="http://schemas.microsoft.com/office/drawing/2014/main" id="{C5FB41B5-429A-B676-1D41-4B5AB5C273FF}"/>
              </a:ext>
            </a:extLst>
          </p:cNvPr>
          <p:cNvSpPr txBox="1"/>
          <p:nvPr/>
        </p:nvSpPr>
        <p:spPr>
          <a:xfrm>
            <a:off x="4079465" y="2052681"/>
            <a:ext cx="1299379" cy="22929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89425"/>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ource Sans Pro"/>
                <a:ea typeface="+mn-ea"/>
                <a:cs typeface="Arial" panose="020B0604020202020204" pitchFamily="34" charset="0"/>
              </a:rPr>
              <a:t>Vendor Selected</a:t>
            </a:r>
            <a:endParaRPr kumimoji="0" lang="en-US" sz="10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28" name="Star: 5 Points 163">
            <a:extLst>
              <a:ext uri="{FF2B5EF4-FFF2-40B4-BE49-F238E27FC236}">
                <a16:creationId xmlns:a16="http://schemas.microsoft.com/office/drawing/2014/main" id="{D4F74C25-D53A-B3B3-E226-E24C0BB54558}"/>
              </a:ext>
              <a:ext uri="{C183D7F6-B498-43B3-948B-1728B52AA6E4}">
                <adec:decorative xmlns:adec="http://schemas.microsoft.com/office/drawing/2017/decorative" val="1"/>
              </a:ext>
            </a:extLst>
          </p:cNvPr>
          <p:cNvSpPr/>
          <p:nvPr/>
        </p:nvSpPr>
        <p:spPr>
          <a:xfrm>
            <a:off x="4491443" y="1825830"/>
            <a:ext cx="258873" cy="217930"/>
          </a:xfrm>
          <a:prstGeom prst="star5">
            <a:avLst/>
          </a:prstGeom>
          <a:solidFill>
            <a:srgbClr val="FFC000"/>
          </a:solidFill>
          <a:ln w="12700" cap="flat" cmpd="sng" algn="ctr">
            <a:solidFill>
              <a:schemeClr val="accent1"/>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Salesforce Sans"/>
              <a:ea typeface="+mn-ea"/>
              <a:cs typeface="+mn-cs"/>
            </a:endParaRPr>
          </a:p>
        </p:txBody>
      </p:sp>
      <p:sp>
        <p:nvSpPr>
          <p:cNvPr id="11" name="Arrow: Pentagon 12">
            <a:extLst>
              <a:ext uri="{FF2B5EF4-FFF2-40B4-BE49-F238E27FC236}">
                <a16:creationId xmlns:a16="http://schemas.microsoft.com/office/drawing/2014/main" id="{4B8C56FD-A218-99A7-4F12-B2658E55F17F}"/>
              </a:ext>
            </a:extLst>
          </p:cNvPr>
          <p:cNvSpPr/>
          <p:nvPr/>
        </p:nvSpPr>
        <p:spPr>
          <a:xfrm>
            <a:off x="2026402" y="2453293"/>
            <a:ext cx="1792551" cy="251435"/>
          </a:xfrm>
          <a:prstGeom prst="homePlate">
            <a:avLst>
              <a:gd name="adj" fmla="val 3018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45720" rtlCol="0" anchor="ctr"/>
          <a:lstStyle/>
          <a:p>
            <a:pPr marL="0" marR="0" lvl="0" indent="0" algn="ctr" defTabSz="914400" rtl="0" eaLnBrk="1" fontAlgn="auto" latinLnBrk="0" hangingPunct="1">
              <a:lnSpc>
                <a:spcPct val="105633"/>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ource Sans Pro"/>
                <a:ea typeface="+mn-ea"/>
                <a:cs typeface="Arial" panose="020B0604020202020204" pitchFamily="34" charset="0"/>
              </a:rPr>
              <a:t>Extended Committee</a:t>
            </a:r>
            <a:endParaRPr kumimoji="0" lang="en-US" sz="1100" b="1" i="0" u="none" strike="noStrike" kern="1200" cap="none" spc="0" normalizeH="0" baseline="0" noProof="0">
              <a:ln>
                <a:noFill/>
              </a:ln>
              <a:solidFill>
                <a:srgbClr val="FFFFFF"/>
              </a:solidFill>
              <a:effectLst/>
              <a:uLnTx/>
              <a:uFillTx/>
              <a:latin typeface="Source Sans Pro"/>
              <a:ea typeface="+mn-ea"/>
              <a:cs typeface="+mn-cs"/>
            </a:endParaRPr>
          </a:p>
        </p:txBody>
      </p:sp>
      <p:sp>
        <p:nvSpPr>
          <p:cNvPr id="13" name="Arrow: Pentagon 12">
            <a:extLst>
              <a:ext uri="{FF2B5EF4-FFF2-40B4-BE49-F238E27FC236}">
                <a16:creationId xmlns:a16="http://schemas.microsoft.com/office/drawing/2014/main" id="{A4AF96A6-3031-ED06-6ABD-BD538D628A24}"/>
              </a:ext>
            </a:extLst>
          </p:cNvPr>
          <p:cNvSpPr/>
          <p:nvPr/>
        </p:nvSpPr>
        <p:spPr>
          <a:xfrm>
            <a:off x="1070324" y="2188035"/>
            <a:ext cx="3131806" cy="234132"/>
          </a:xfrm>
          <a:prstGeom prst="homePlate">
            <a:avLst>
              <a:gd name="adj" fmla="val 3018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45720" rtlCol="0" anchor="ctr"/>
          <a:lstStyle/>
          <a:p>
            <a:pPr marL="0" marR="0" lvl="0" indent="0" algn="ctr" defTabSz="914400" rtl="0" eaLnBrk="1" fontAlgn="auto" latinLnBrk="0" hangingPunct="1">
              <a:lnSpc>
                <a:spcPct val="105633"/>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ource Sans Pro"/>
                <a:ea typeface="+mn-ea"/>
                <a:cs typeface="Arial" panose="020B0604020202020204" pitchFamily="34" charset="0"/>
              </a:rPr>
              <a:t>RFP Review Committee</a:t>
            </a:r>
            <a:endParaRPr kumimoji="0" lang="en-US" sz="1100" b="1" i="0" u="none" strike="noStrike" kern="1200" cap="none" spc="0" normalizeH="0" baseline="0" noProof="0">
              <a:ln>
                <a:noFill/>
              </a:ln>
              <a:solidFill>
                <a:srgbClr val="FFFFFF"/>
              </a:solidFill>
              <a:effectLst/>
              <a:uLnTx/>
              <a:uFillTx/>
              <a:latin typeface="Source Sans Pro"/>
              <a:ea typeface="+mn-ea"/>
              <a:cs typeface="+mn-cs"/>
            </a:endParaRPr>
          </a:p>
        </p:txBody>
      </p:sp>
      <p:grpSp>
        <p:nvGrpSpPr>
          <p:cNvPr id="10" name="Group 9">
            <a:extLst>
              <a:ext uri="{FF2B5EF4-FFF2-40B4-BE49-F238E27FC236}">
                <a16:creationId xmlns:a16="http://schemas.microsoft.com/office/drawing/2014/main" id="{95B188CE-9BEF-C08C-BEAA-0360265E13B1}"/>
              </a:ext>
            </a:extLst>
          </p:cNvPr>
          <p:cNvGrpSpPr/>
          <p:nvPr/>
        </p:nvGrpSpPr>
        <p:grpSpPr>
          <a:xfrm>
            <a:off x="1557317" y="2773365"/>
            <a:ext cx="9739194" cy="336537"/>
            <a:chOff x="1557317" y="3312401"/>
            <a:chExt cx="9739194" cy="264595"/>
          </a:xfrm>
        </p:grpSpPr>
        <p:sp>
          <p:nvSpPr>
            <p:cNvPr id="3" name="Arrow: Pentagon 12">
              <a:extLst>
                <a:ext uri="{FF2B5EF4-FFF2-40B4-BE49-F238E27FC236}">
                  <a16:creationId xmlns:a16="http://schemas.microsoft.com/office/drawing/2014/main" id="{50CA1185-BDE7-AACC-8619-724EAEEA5E5E}"/>
                </a:ext>
              </a:extLst>
            </p:cNvPr>
            <p:cNvSpPr/>
            <p:nvPr/>
          </p:nvSpPr>
          <p:spPr>
            <a:xfrm>
              <a:off x="3249791" y="3312401"/>
              <a:ext cx="8046720" cy="264595"/>
            </a:xfrm>
            <a:prstGeom prst="homePlate">
              <a:avLst>
                <a:gd name="adj" fmla="val 30188"/>
              </a:avLst>
            </a:pr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45720" rtlCol="0" anchor="ctr"/>
            <a:lstStyle/>
            <a:p>
              <a:pPr marL="0" marR="0" lvl="0" indent="0" algn="ctr" defTabSz="914400" rtl="0" eaLnBrk="1" fontAlgn="auto" latinLnBrk="0" hangingPunct="1">
                <a:lnSpc>
                  <a:spcPct val="105633"/>
                </a:lnSpc>
                <a:spcBef>
                  <a:spcPts val="0"/>
                </a:spcBef>
                <a:spcAft>
                  <a:spcPts val="0"/>
                </a:spcAft>
                <a:buClrTx/>
                <a:buSzTx/>
                <a:buFontTx/>
                <a:buNone/>
                <a:tabLst/>
                <a:defRPr/>
              </a:pPr>
              <a:r>
                <a:rPr kumimoji="0" lang="en-US" sz="1100" b="1" i="0" u="none" strike="noStrike" kern="1200" cap="none" spc="0" normalizeH="0" baseline="0" noProof="0">
                  <a:ln>
                    <a:noFill/>
                  </a:ln>
                  <a:solidFill>
                    <a:srgbClr val="FFB600"/>
                  </a:solidFill>
                  <a:effectLst/>
                  <a:uLnTx/>
                  <a:uFillTx/>
                  <a:latin typeface="Source Sans Pro"/>
                  <a:ea typeface="+mn-ea"/>
                  <a:cs typeface="Arial" panose="020B0604020202020204" pitchFamily="34" charset="0"/>
                </a:rPr>
                <a:t>Wave  1</a:t>
              </a:r>
              <a:endParaRPr kumimoji="0" lang="en-US" sz="1100" b="1" i="0" u="none" strike="noStrike" kern="1200" cap="none" spc="0" normalizeH="0" baseline="0" noProof="0">
                <a:ln>
                  <a:noFill/>
                </a:ln>
                <a:solidFill>
                  <a:srgbClr val="FFB600"/>
                </a:solidFill>
                <a:effectLst/>
                <a:uLnTx/>
                <a:uFillTx/>
                <a:latin typeface="Source Sans Pro"/>
                <a:ea typeface="+mn-ea"/>
                <a:cs typeface="+mn-cs"/>
              </a:endParaRPr>
            </a:p>
          </p:txBody>
        </p:sp>
        <p:sp>
          <p:nvSpPr>
            <p:cNvPr id="36" name="Arrow: Pentagon 12">
              <a:extLst>
                <a:ext uri="{FF2B5EF4-FFF2-40B4-BE49-F238E27FC236}">
                  <a16:creationId xmlns:a16="http://schemas.microsoft.com/office/drawing/2014/main" id="{E42A0F4C-8F57-F0E3-1D0A-2F3AB260E5A4}"/>
                </a:ext>
              </a:extLst>
            </p:cNvPr>
            <p:cNvSpPr/>
            <p:nvPr/>
          </p:nvSpPr>
          <p:spPr>
            <a:xfrm>
              <a:off x="1557317" y="3312401"/>
              <a:ext cx="1885416" cy="264595"/>
            </a:xfrm>
            <a:prstGeom prst="homePlate">
              <a:avLst>
                <a:gd name="adj" fmla="val 30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45720" rtlCol="0" anchor="ctr"/>
            <a:lstStyle/>
            <a:p>
              <a:pPr marL="0" marR="0" lvl="0" indent="0" algn="ctr" defTabSz="914400" rtl="0" eaLnBrk="1" fontAlgn="auto" latinLnBrk="0" hangingPunct="1">
                <a:lnSpc>
                  <a:spcPct val="105633"/>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ource Sans Pro"/>
                  <a:ea typeface="+mn-ea"/>
                  <a:cs typeface="Arial" panose="020B0604020202020204" pitchFamily="34" charset="0"/>
                </a:rPr>
                <a:t>Recruitment of Wave  1</a:t>
              </a:r>
              <a:endParaRPr kumimoji="0" lang="en-US" sz="1100" b="1" i="0" u="none" strike="noStrike" kern="1200" cap="none" spc="0" normalizeH="0" baseline="0" noProof="0" dirty="0">
                <a:ln>
                  <a:noFill/>
                </a:ln>
                <a:solidFill>
                  <a:srgbClr val="FFFFFF"/>
                </a:solidFill>
                <a:effectLst/>
                <a:uLnTx/>
                <a:uFillTx/>
                <a:latin typeface="Source Sans Pro"/>
                <a:ea typeface="+mn-ea"/>
                <a:cs typeface="+mn-cs"/>
              </a:endParaRPr>
            </a:p>
          </p:txBody>
        </p:sp>
      </p:grpSp>
      <p:sp>
        <p:nvSpPr>
          <p:cNvPr id="14" name="Arrow: Pentagon 12">
            <a:extLst>
              <a:ext uri="{FF2B5EF4-FFF2-40B4-BE49-F238E27FC236}">
                <a16:creationId xmlns:a16="http://schemas.microsoft.com/office/drawing/2014/main" id="{EA7B039B-C804-0BD8-7E82-D579CAB3C4BE}"/>
              </a:ext>
            </a:extLst>
          </p:cNvPr>
          <p:cNvSpPr/>
          <p:nvPr/>
        </p:nvSpPr>
        <p:spPr>
          <a:xfrm>
            <a:off x="1070324" y="1860671"/>
            <a:ext cx="3182225" cy="273401"/>
          </a:xfrm>
          <a:prstGeom prst="homePlate">
            <a:avLst>
              <a:gd name="adj" fmla="val 3018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45720" rtlCol="0" anchor="ctr"/>
          <a:lstStyle/>
          <a:p>
            <a:pPr marL="0" marR="0" lvl="0" indent="0" algn="ctr" defTabSz="914400" rtl="0" eaLnBrk="1" fontAlgn="auto" latinLnBrk="0" hangingPunct="1">
              <a:lnSpc>
                <a:spcPct val="105633"/>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Source Sans Pro"/>
                <a:ea typeface="+mn-ea"/>
                <a:cs typeface="Arial" panose="020B0604020202020204" pitchFamily="34" charset="0"/>
              </a:rPr>
              <a:t>RFP Process</a:t>
            </a:r>
            <a:endParaRPr kumimoji="0" lang="en-US" sz="1050" b="1" i="0" u="none" strike="noStrike" kern="1200" cap="none" spc="0" normalizeH="0" baseline="0" noProof="0">
              <a:ln>
                <a:noFill/>
              </a:ln>
              <a:solidFill>
                <a:srgbClr val="FFFFFF"/>
              </a:solidFill>
              <a:effectLst/>
              <a:uLnTx/>
              <a:uFillTx/>
              <a:latin typeface="Source Sans Pro"/>
              <a:ea typeface="+mn-ea"/>
              <a:cs typeface="+mn-cs"/>
            </a:endParaRPr>
          </a:p>
        </p:txBody>
      </p:sp>
      <p:sp>
        <p:nvSpPr>
          <p:cNvPr id="6" name="Arrow: Pentagon 12">
            <a:extLst>
              <a:ext uri="{FF2B5EF4-FFF2-40B4-BE49-F238E27FC236}">
                <a16:creationId xmlns:a16="http://schemas.microsoft.com/office/drawing/2014/main" id="{735F26B3-65A1-5606-F2E7-9D9B49C7D669}"/>
              </a:ext>
            </a:extLst>
          </p:cNvPr>
          <p:cNvSpPr/>
          <p:nvPr/>
        </p:nvSpPr>
        <p:spPr>
          <a:xfrm>
            <a:off x="6453847" y="4824314"/>
            <a:ext cx="3751209" cy="480945"/>
          </a:xfrm>
          <a:prstGeom prst="homePlate">
            <a:avLst>
              <a:gd name="adj" fmla="val 30188"/>
            </a:avLst>
          </a:prstGeom>
          <a:solidFill>
            <a:schemeClr val="accent2">
              <a:lumMod val="20000"/>
              <a:lumOff val="80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45720" rtlCol="0" anchor="ctr"/>
          <a:lstStyle/>
          <a:p>
            <a:pPr marL="0" marR="0" lvl="0" indent="0" algn="ctr" defTabSz="914400" rtl="0" eaLnBrk="1" fontAlgn="auto" latinLnBrk="0" hangingPunct="1">
              <a:lnSpc>
                <a:spcPct val="105633"/>
              </a:lnSpc>
              <a:spcBef>
                <a:spcPts val="0"/>
              </a:spcBef>
              <a:spcAft>
                <a:spcPts val="0"/>
              </a:spcAft>
              <a:buClrTx/>
              <a:buSzTx/>
              <a:buFontTx/>
              <a:buNone/>
              <a:tabLst/>
              <a:defRPr/>
            </a:pPr>
            <a:r>
              <a:rPr kumimoji="0" lang="en-US" sz="1100" b="1" i="0" u="none" strike="noStrike" kern="1200" cap="none" spc="0" normalizeH="0" baseline="0" noProof="0">
                <a:ln>
                  <a:noFill/>
                </a:ln>
                <a:solidFill>
                  <a:srgbClr val="002F6D">
                    <a:lumMod val="75000"/>
                  </a:srgbClr>
                </a:solidFill>
                <a:effectLst/>
                <a:uLnTx/>
                <a:uFillTx/>
                <a:latin typeface="Source Sans Pro"/>
                <a:ea typeface="+mn-ea"/>
                <a:cs typeface="Arial" panose="020B0604020202020204" pitchFamily="34" charset="0"/>
              </a:rPr>
              <a:t>Wave 1: Design, Build, Test, Iterate, Train</a:t>
            </a:r>
          </a:p>
        </p:txBody>
      </p:sp>
      <p:sp>
        <p:nvSpPr>
          <p:cNvPr id="37" name="Title 5">
            <a:extLst>
              <a:ext uri="{FF2B5EF4-FFF2-40B4-BE49-F238E27FC236}">
                <a16:creationId xmlns:a16="http://schemas.microsoft.com/office/drawing/2014/main" id="{6CC7AA81-E26A-CC24-0AAD-9552F60C95BE}"/>
              </a:ext>
            </a:extLst>
          </p:cNvPr>
          <p:cNvSpPr txBox="1">
            <a:spLocks/>
          </p:cNvSpPr>
          <p:nvPr/>
        </p:nvSpPr>
        <p:spPr>
          <a:xfrm>
            <a:off x="0" y="-287562"/>
            <a:ext cx="12192000" cy="1123384"/>
          </a:xfrm>
          <a:prstGeom prst="rect">
            <a:avLst/>
          </a:prstGeom>
        </p:spPr>
        <p:txBody>
          <a:bodyPr vert="horz" wrap="square" lIns="457200" tIns="457200" rIns="457200" bIns="45720" rtlCol="0" anchor="t" anchorCtr="0">
            <a:noAutofit/>
          </a:bodyPr>
          <a:lst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sym typeface="Source Sans Pro" panose="020B0503030403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F6D"/>
                </a:solidFill>
                <a:effectLst/>
                <a:uLnTx/>
                <a:uFillTx/>
                <a:latin typeface="Source Sans Pro SemiBold" panose="020B0603030403020204" pitchFamily="34" charset="0"/>
                <a:ea typeface="Source Sans Pro SemiBold" panose="020B0603030403020204" pitchFamily="34" charset="0"/>
                <a:cs typeface="+mj-cs"/>
                <a:sym typeface="Source Sans Pro" panose="020B0503030403020204" pitchFamily="34" charset="0"/>
              </a:rPr>
              <a:t>Reimagine Apply Timeline: Wave 1</a:t>
            </a:r>
          </a:p>
        </p:txBody>
      </p:sp>
      <p:grpSp>
        <p:nvGrpSpPr>
          <p:cNvPr id="59" name="Group 58">
            <a:extLst>
              <a:ext uri="{FF2B5EF4-FFF2-40B4-BE49-F238E27FC236}">
                <a16:creationId xmlns:a16="http://schemas.microsoft.com/office/drawing/2014/main" id="{A2747B85-03E9-843B-5C39-D668EFEAD375}"/>
              </a:ext>
            </a:extLst>
          </p:cNvPr>
          <p:cNvGrpSpPr/>
          <p:nvPr/>
        </p:nvGrpSpPr>
        <p:grpSpPr>
          <a:xfrm>
            <a:off x="1093309" y="3878573"/>
            <a:ext cx="10221965" cy="353198"/>
            <a:chOff x="1097872" y="3688967"/>
            <a:chExt cx="9994111" cy="278030"/>
          </a:xfrm>
        </p:grpSpPr>
        <p:sp>
          <p:nvSpPr>
            <p:cNvPr id="12" name="Arrow: Pentagon 12">
              <a:extLst>
                <a:ext uri="{FF2B5EF4-FFF2-40B4-BE49-F238E27FC236}">
                  <a16:creationId xmlns:a16="http://schemas.microsoft.com/office/drawing/2014/main" id="{57C1F6F9-52E4-2978-4125-40AFFE164D8D}"/>
                </a:ext>
              </a:extLst>
            </p:cNvPr>
            <p:cNvSpPr/>
            <p:nvPr/>
          </p:nvSpPr>
          <p:spPr>
            <a:xfrm>
              <a:off x="4019304" y="3688967"/>
              <a:ext cx="7072679" cy="267768"/>
            </a:xfrm>
            <a:prstGeom prst="homePlate">
              <a:avLst>
                <a:gd name="adj" fmla="val 30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45720" rtlCol="0" anchor="ctr"/>
            <a:lstStyle/>
            <a:p>
              <a:pPr marL="0" marR="0" lvl="0" indent="0" algn="ctr" defTabSz="914400" rtl="0" eaLnBrk="1" fontAlgn="auto" latinLnBrk="0" hangingPunct="1">
                <a:lnSpc>
                  <a:spcPct val="105633"/>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ource Sans Pro"/>
                  <a:ea typeface="+mn-ea"/>
                  <a:cs typeface="Arial" panose="020B0604020202020204" pitchFamily="34" charset="0"/>
                </a:rPr>
                <a:t>Reimagine Apply Steering Committee &amp; Implementation Advisory Group</a:t>
              </a:r>
              <a:endParaRPr kumimoji="0" lang="en-US" sz="1100" b="1"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17" name="Arrow: Pentagon 12">
              <a:extLst>
                <a:ext uri="{FF2B5EF4-FFF2-40B4-BE49-F238E27FC236}">
                  <a16:creationId xmlns:a16="http://schemas.microsoft.com/office/drawing/2014/main" id="{3CED4587-2242-1FEB-51CE-7A1DF9D7CA15}"/>
                </a:ext>
              </a:extLst>
            </p:cNvPr>
            <p:cNvSpPr/>
            <p:nvPr/>
          </p:nvSpPr>
          <p:spPr>
            <a:xfrm>
              <a:off x="1097872" y="3688967"/>
              <a:ext cx="2297054" cy="278030"/>
            </a:xfrm>
            <a:prstGeom prst="homePlate">
              <a:avLst>
                <a:gd name="adj" fmla="val 3018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45720" rtlCol="0" anchor="ctr"/>
            <a:lstStyle/>
            <a:p>
              <a:pPr marL="0" marR="0" lvl="0" indent="0" algn="ctr" defTabSz="914400" rtl="0" eaLnBrk="1" fontAlgn="auto" latinLnBrk="0" hangingPunct="1">
                <a:lnSpc>
                  <a:spcPct val="105633"/>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ource Sans Pro"/>
                  <a:ea typeface="+mn-ea"/>
                  <a:cs typeface="Arial" panose="020B0604020202020204" pitchFamily="34" charset="0"/>
                </a:rPr>
                <a:t>Task Force</a:t>
              </a:r>
              <a:endParaRPr kumimoji="0" lang="en-US" sz="1100" b="1" i="0" u="none" strike="noStrike" kern="1200" cap="none" spc="0" normalizeH="0" baseline="0" noProof="0">
                <a:ln>
                  <a:noFill/>
                </a:ln>
                <a:solidFill>
                  <a:srgbClr val="FFFFFF"/>
                </a:solidFill>
                <a:effectLst/>
                <a:uLnTx/>
                <a:uFillTx/>
                <a:latin typeface="Source Sans Pro"/>
                <a:ea typeface="+mn-ea"/>
                <a:cs typeface="+mn-cs"/>
              </a:endParaRPr>
            </a:p>
          </p:txBody>
        </p:sp>
      </p:grpSp>
      <p:sp>
        <p:nvSpPr>
          <p:cNvPr id="103" name="TextBox 102">
            <a:extLst>
              <a:ext uri="{FF2B5EF4-FFF2-40B4-BE49-F238E27FC236}">
                <a16:creationId xmlns:a16="http://schemas.microsoft.com/office/drawing/2014/main" id="{E524D47C-1E55-1708-095C-08DA53556F8C}"/>
              </a:ext>
            </a:extLst>
          </p:cNvPr>
          <p:cNvSpPr txBox="1"/>
          <p:nvPr/>
        </p:nvSpPr>
        <p:spPr>
          <a:xfrm>
            <a:off x="10753314" y="4272056"/>
            <a:ext cx="710499" cy="3114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89425"/>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717271"/>
                </a:solidFill>
                <a:effectLst/>
                <a:uLnTx/>
                <a:uFillTx/>
                <a:latin typeface="Source Sans Pro"/>
                <a:ea typeface="+mn-ea"/>
                <a:cs typeface="Arial" panose="020B0604020202020204" pitchFamily="34" charset="0"/>
              </a:rPr>
              <a:t>Wave 1 Retro</a:t>
            </a:r>
            <a:endParaRPr kumimoji="0" lang="en-US" sz="800" b="0" i="0" u="none" strike="noStrike" kern="1200" cap="none" spc="0" normalizeH="0" baseline="0" noProof="0" dirty="0">
              <a:ln>
                <a:noFill/>
              </a:ln>
              <a:solidFill>
                <a:srgbClr val="717271"/>
              </a:solidFill>
              <a:effectLst/>
              <a:uLnTx/>
              <a:uFillTx/>
              <a:latin typeface="Source Sans Pro"/>
              <a:ea typeface="+mn-ea"/>
              <a:cs typeface="+mn-cs"/>
            </a:endParaRPr>
          </a:p>
        </p:txBody>
      </p:sp>
      <p:grpSp>
        <p:nvGrpSpPr>
          <p:cNvPr id="15" name="Group 14">
            <a:extLst>
              <a:ext uri="{FF2B5EF4-FFF2-40B4-BE49-F238E27FC236}">
                <a16:creationId xmlns:a16="http://schemas.microsoft.com/office/drawing/2014/main" id="{58776FE3-38CF-F97F-18C5-D69E1CD21EE4}"/>
              </a:ext>
            </a:extLst>
          </p:cNvPr>
          <p:cNvGrpSpPr/>
          <p:nvPr/>
        </p:nvGrpSpPr>
        <p:grpSpPr>
          <a:xfrm>
            <a:off x="9564977" y="5397520"/>
            <a:ext cx="1835667" cy="380600"/>
            <a:chOff x="7988429" y="4520151"/>
            <a:chExt cx="1835667" cy="228600"/>
          </a:xfrm>
        </p:grpSpPr>
        <p:sp>
          <p:nvSpPr>
            <p:cNvPr id="78" name="Arrow: Pentagon 12">
              <a:extLst>
                <a:ext uri="{FF2B5EF4-FFF2-40B4-BE49-F238E27FC236}">
                  <a16:creationId xmlns:a16="http://schemas.microsoft.com/office/drawing/2014/main" id="{7DF2D016-3C0F-F895-1CD3-FA14C29C90CD}"/>
                </a:ext>
              </a:extLst>
            </p:cNvPr>
            <p:cNvSpPr/>
            <p:nvPr/>
          </p:nvSpPr>
          <p:spPr>
            <a:xfrm>
              <a:off x="7988429" y="4520151"/>
              <a:ext cx="640080" cy="228600"/>
            </a:xfrm>
            <a:prstGeom prst="homePlate">
              <a:avLst>
                <a:gd name="adj" fmla="val 30188"/>
              </a:avLst>
            </a:prstGeom>
            <a:solidFill>
              <a:schemeClr val="accent2">
                <a:lumMod val="20000"/>
                <a:lumOff val="80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45720" rtlCol="0" anchor="ctr"/>
            <a:lstStyle/>
            <a:p>
              <a:pPr marL="0" marR="0" lvl="0" indent="0" algn="ctr" defTabSz="914400" rtl="0" eaLnBrk="1" fontAlgn="auto" latinLnBrk="0" hangingPunct="1">
                <a:lnSpc>
                  <a:spcPct val="105633"/>
                </a:lnSpc>
                <a:spcBef>
                  <a:spcPts val="0"/>
                </a:spcBef>
                <a:spcAft>
                  <a:spcPts val="0"/>
                </a:spcAft>
                <a:buClrTx/>
                <a:buSzTx/>
                <a:buFontTx/>
                <a:buNone/>
                <a:tabLst/>
                <a:defRPr/>
              </a:pPr>
              <a:r>
                <a:rPr kumimoji="0" lang="en-US" sz="800" b="1" i="0" u="none" strike="noStrike" kern="1200" cap="none" spc="0" normalizeH="0" baseline="0" noProof="0">
                  <a:ln>
                    <a:noFill/>
                  </a:ln>
                  <a:solidFill>
                    <a:srgbClr val="002F6D">
                      <a:lumMod val="75000"/>
                    </a:srgbClr>
                  </a:solidFill>
                  <a:effectLst/>
                  <a:uLnTx/>
                  <a:uFillTx/>
                  <a:latin typeface="Source Sans Pro"/>
                  <a:ea typeface="+mn-ea"/>
                  <a:cs typeface="Arial" panose="020B0604020202020204" pitchFamily="34" charset="0"/>
                </a:rPr>
                <a:t>Prep for Go-Live</a:t>
              </a:r>
            </a:p>
          </p:txBody>
        </p:sp>
        <p:sp>
          <p:nvSpPr>
            <p:cNvPr id="110" name="Arrow: Pentagon 12">
              <a:extLst>
                <a:ext uri="{FF2B5EF4-FFF2-40B4-BE49-F238E27FC236}">
                  <a16:creationId xmlns:a16="http://schemas.microsoft.com/office/drawing/2014/main" id="{A7A57F73-89D9-3731-4F45-9BEB35AF62E8}"/>
                </a:ext>
              </a:extLst>
            </p:cNvPr>
            <p:cNvSpPr/>
            <p:nvPr/>
          </p:nvSpPr>
          <p:spPr>
            <a:xfrm>
              <a:off x="8818256" y="4520151"/>
              <a:ext cx="1005840" cy="228600"/>
            </a:xfrm>
            <a:prstGeom prst="homePlate">
              <a:avLst>
                <a:gd name="adj" fmla="val 30188"/>
              </a:avLst>
            </a:prstGeom>
            <a:solidFill>
              <a:schemeClr val="accent2">
                <a:lumMod val="20000"/>
                <a:lumOff val="80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45720" rtlCol="0" anchor="ctr"/>
            <a:lstStyle/>
            <a:p>
              <a:pPr marL="0" marR="0" lvl="0" indent="0" algn="ctr" defTabSz="914400" rtl="0" eaLnBrk="1" fontAlgn="auto" latinLnBrk="0" hangingPunct="1">
                <a:lnSpc>
                  <a:spcPct val="105633"/>
                </a:lnSpc>
                <a:spcBef>
                  <a:spcPts val="0"/>
                </a:spcBef>
                <a:spcAft>
                  <a:spcPts val="0"/>
                </a:spcAft>
                <a:buClrTx/>
                <a:buSzTx/>
                <a:buFontTx/>
                <a:buNone/>
                <a:tabLst/>
                <a:defRPr/>
              </a:pPr>
              <a:r>
                <a:rPr kumimoji="0" lang="en-US" sz="1100" b="1" i="0" u="none" strike="noStrike" kern="1200" cap="none" spc="0" normalizeH="0" baseline="0" noProof="0">
                  <a:ln>
                    <a:noFill/>
                  </a:ln>
                  <a:solidFill>
                    <a:srgbClr val="002F6D">
                      <a:lumMod val="75000"/>
                    </a:srgbClr>
                  </a:solidFill>
                  <a:effectLst/>
                  <a:uLnTx/>
                  <a:uFillTx/>
                  <a:latin typeface="Source Sans Pro"/>
                  <a:ea typeface="+mn-ea"/>
                  <a:cs typeface="Arial" panose="020B0604020202020204" pitchFamily="34" charset="0"/>
                </a:rPr>
                <a:t>Hypercare</a:t>
              </a:r>
            </a:p>
          </p:txBody>
        </p:sp>
      </p:grpSp>
      <p:sp>
        <p:nvSpPr>
          <p:cNvPr id="20" name="Slide Number Placeholder 19">
            <a:extLst>
              <a:ext uri="{FF2B5EF4-FFF2-40B4-BE49-F238E27FC236}">
                <a16:creationId xmlns:a16="http://schemas.microsoft.com/office/drawing/2014/main" id="{CF6A7EE9-AF59-7E65-A502-723ADCC51D5D}"/>
              </a:ext>
            </a:extLst>
          </p:cNvPr>
          <p:cNvSpPr>
            <a:spLocks noGrp="1"/>
          </p:cNvSpPr>
          <p:nvPr>
            <p:ph type="sldNum" sz="quarter" idx="11"/>
          </p:nvPr>
        </p:nvSpPr>
        <p:spPr>
          <a:xfrm>
            <a:off x="11770453" y="6453120"/>
            <a:ext cx="36576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3575A"/>
              </a:solidFill>
              <a:effectLst/>
              <a:uLnTx/>
              <a:uFillTx/>
              <a:latin typeface="Source Sans Pro" panose="020B0503030403020204" pitchFamily="34" charset="0"/>
              <a:ea typeface="Source Sans Pro" panose="020B0503030403020204" pitchFamily="34" charset="0"/>
              <a:cs typeface="+mn-cs"/>
              <a:sym typeface="Source Sans Pro" panose="020B0503030403020204" pitchFamily="34" charset="0"/>
            </a:endParaRPr>
          </a:p>
        </p:txBody>
      </p:sp>
      <p:grpSp>
        <p:nvGrpSpPr>
          <p:cNvPr id="19" name="Group 18">
            <a:extLst>
              <a:ext uri="{FF2B5EF4-FFF2-40B4-BE49-F238E27FC236}">
                <a16:creationId xmlns:a16="http://schemas.microsoft.com/office/drawing/2014/main" id="{DFF0BC40-C60B-4D8C-F3B9-7C1929F6BBFC}"/>
              </a:ext>
            </a:extLst>
          </p:cNvPr>
          <p:cNvGrpSpPr/>
          <p:nvPr/>
        </p:nvGrpSpPr>
        <p:grpSpPr>
          <a:xfrm>
            <a:off x="2917778" y="3087059"/>
            <a:ext cx="1032715" cy="551369"/>
            <a:chOff x="2696462" y="2993925"/>
            <a:chExt cx="1032715" cy="551369"/>
          </a:xfrm>
        </p:grpSpPr>
        <p:sp>
          <p:nvSpPr>
            <p:cNvPr id="23" name="TextBox 22">
              <a:extLst>
                <a:ext uri="{FF2B5EF4-FFF2-40B4-BE49-F238E27FC236}">
                  <a16:creationId xmlns:a16="http://schemas.microsoft.com/office/drawing/2014/main" id="{73C2C0E7-F659-51B0-0DCC-9775773D14AB}"/>
                </a:ext>
              </a:extLst>
            </p:cNvPr>
            <p:cNvSpPr txBox="1"/>
            <p:nvPr/>
          </p:nvSpPr>
          <p:spPr>
            <a:xfrm>
              <a:off x="2696462" y="3233798"/>
              <a:ext cx="1032715" cy="3114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89425"/>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Source Sans Pro"/>
                  <a:ea typeface="+mn-ea"/>
                  <a:cs typeface="Arial" panose="020B0604020202020204" pitchFamily="34" charset="0"/>
                </a:rPr>
                <a:t>Wave 1 Group Finalized</a:t>
              </a:r>
              <a:endParaRPr kumimoji="0" lang="en-US" sz="800" b="0" i="0" u="none" strike="noStrike" kern="1200" cap="none" spc="0" normalizeH="0" baseline="0" noProof="0">
                <a:ln>
                  <a:noFill/>
                </a:ln>
                <a:solidFill>
                  <a:srgbClr val="002F6D"/>
                </a:solidFill>
                <a:effectLst/>
                <a:uLnTx/>
                <a:uFillTx/>
                <a:latin typeface="Source Sans Pro"/>
                <a:ea typeface="+mn-ea"/>
                <a:cs typeface="+mn-cs"/>
              </a:endParaRPr>
            </a:p>
          </p:txBody>
        </p:sp>
        <p:pic>
          <p:nvPicPr>
            <p:cNvPr id="7" name="Graphic 6" descr="Megaphone outline">
              <a:extLst>
                <a:ext uri="{FF2B5EF4-FFF2-40B4-BE49-F238E27FC236}">
                  <a16:creationId xmlns:a16="http://schemas.microsoft.com/office/drawing/2014/main" id="{DDA9A918-8ECF-1E00-0080-175C5C05A3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5497" y="2993925"/>
              <a:ext cx="277636" cy="277636"/>
            </a:xfrm>
            <a:prstGeom prst="rect">
              <a:avLst/>
            </a:prstGeom>
          </p:spPr>
        </p:pic>
      </p:grpSp>
      <p:grpSp>
        <p:nvGrpSpPr>
          <p:cNvPr id="9" name="Group 8">
            <a:extLst>
              <a:ext uri="{FF2B5EF4-FFF2-40B4-BE49-F238E27FC236}">
                <a16:creationId xmlns:a16="http://schemas.microsoft.com/office/drawing/2014/main" id="{16CEAE22-C1F2-ECA4-CD85-926B81F36E0A}"/>
              </a:ext>
            </a:extLst>
          </p:cNvPr>
          <p:cNvGrpSpPr/>
          <p:nvPr/>
        </p:nvGrpSpPr>
        <p:grpSpPr>
          <a:xfrm>
            <a:off x="3970143" y="4276274"/>
            <a:ext cx="592872" cy="549711"/>
            <a:chOff x="3446394" y="2995583"/>
            <a:chExt cx="592872" cy="549711"/>
          </a:xfrm>
        </p:grpSpPr>
        <p:sp>
          <p:nvSpPr>
            <p:cNvPr id="5" name="TextBox 4">
              <a:extLst>
                <a:ext uri="{FF2B5EF4-FFF2-40B4-BE49-F238E27FC236}">
                  <a16:creationId xmlns:a16="http://schemas.microsoft.com/office/drawing/2014/main" id="{B68ABCDD-B677-1488-5AD8-C7E5C93508AA}"/>
                </a:ext>
              </a:extLst>
            </p:cNvPr>
            <p:cNvSpPr txBox="1"/>
            <p:nvPr/>
          </p:nvSpPr>
          <p:spPr>
            <a:xfrm>
              <a:off x="3446394" y="3233798"/>
              <a:ext cx="592872" cy="3114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89425"/>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Source Sans Pro"/>
                  <a:ea typeface="+mn-ea"/>
                  <a:cs typeface="Arial" panose="020B0604020202020204" pitchFamily="34" charset="0"/>
                </a:rPr>
                <a:t>SteerCo</a:t>
              </a:r>
              <a:r>
                <a:rPr kumimoji="0" lang="en-US" sz="800" b="1" i="0" u="none" strike="noStrike" kern="1200" cap="none" spc="0" normalizeH="0" baseline="0" noProof="0" dirty="0">
                  <a:ln>
                    <a:noFill/>
                  </a:ln>
                  <a:solidFill>
                    <a:srgbClr val="000000"/>
                  </a:solidFill>
                  <a:effectLst/>
                  <a:uLnTx/>
                  <a:uFillTx/>
                  <a:latin typeface="Source Sans Pro"/>
                  <a:ea typeface="+mn-ea"/>
                  <a:cs typeface="Arial" panose="020B0604020202020204" pitchFamily="34" charset="0"/>
                </a:rPr>
                <a:t> Kickoff</a:t>
              </a:r>
            </a:p>
          </p:txBody>
        </p:sp>
        <p:pic>
          <p:nvPicPr>
            <p:cNvPr id="21" name="Graphic 20" descr="Flip calendar with solid fill">
              <a:extLst>
                <a:ext uri="{FF2B5EF4-FFF2-40B4-BE49-F238E27FC236}">
                  <a16:creationId xmlns:a16="http://schemas.microsoft.com/office/drawing/2014/main" id="{82823553-FFB2-78BD-4AB4-6EB684497D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5670" y="2995583"/>
              <a:ext cx="274320" cy="274320"/>
            </a:xfrm>
            <a:prstGeom prst="rect">
              <a:avLst/>
            </a:prstGeom>
          </p:spPr>
        </p:pic>
      </p:grpSp>
      <p:grpSp>
        <p:nvGrpSpPr>
          <p:cNvPr id="2" name="Group 1">
            <a:extLst>
              <a:ext uri="{FF2B5EF4-FFF2-40B4-BE49-F238E27FC236}">
                <a16:creationId xmlns:a16="http://schemas.microsoft.com/office/drawing/2014/main" id="{F2D0A554-F876-D3EC-23D0-E88CE8177FF0}"/>
              </a:ext>
            </a:extLst>
          </p:cNvPr>
          <p:cNvGrpSpPr/>
          <p:nvPr/>
        </p:nvGrpSpPr>
        <p:grpSpPr>
          <a:xfrm>
            <a:off x="4440713" y="4260376"/>
            <a:ext cx="1615700" cy="512775"/>
            <a:chOff x="4292780" y="2995583"/>
            <a:chExt cx="1615700" cy="512775"/>
          </a:xfrm>
        </p:grpSpPr>
        <p:sp>
          <p:nvSpPr>
            <p:cNvPr id="53" name="Arrow: Pentagon 12">
              <a:extLst>
                <a:ext uri="{FF2B5EF4-FFF2-40B4-BE49-F238E27FC236}">
                  <a16:creationId xmlns:a16="http://schemas.microsoft.com/office/drawing/2014/main" id="{D70A567B-A08C-C628-D63B-1CF3895119F3}"/>
                </a:ext>
              </a:extLst>
            </p:cNvPr>
            <p:cNvSpPr/>
            <p:nvPr/>
          </p:nvSpPr>
          <p:spPr>
            <a:xfrm>
              <a:off x="4292780" y="3007113"/>
              <a:ext cx="1615700" cy="270817"/>
            </a:xfrm>
            <a:prstGeom prst="homePlate">
              <a:avLst>
                <a:gd name="adj" fmla="val 30188"/>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45720" rtlCol="0" anchor="ctr"/>
            <a:lstStyle/>
            <a:p>
              <a:pPr marL="0" marR="0" lvl="0" indent="0" algn="ctr" defTabSz="914400" rtl="0" eaLnBrk="1" fontAlgn="auto" latinLnBrk="0" hangingPunct="1">
                <a:lnSpc>
                  <a:spcPct val="105633"/>
                </a:lnSpc>
                <a:spcBef>
                  <a:spcPts val="0"/>
                </a:spcBef>
                <a:spcAft>
                  <a:spcPts val="0"/>
                </a:spcAft>
                <a:buClrTx/>
                <a:buSzTx/>
                <a:buFontTx/>
                <a:buNone/>
                <a:tabLst/>
                <a:defRPr/>
              </a:pPr>
              <a:endParaRPr kumimoji="0" lang="en-US" sz="1100" b="1" i="0" u="none" strike="noStrike" kern="1200" cap="none" spc="0" normalizeH="0" baseline="0" noProof="0">
                <a:ln>
                  <a:noFill/>
                </a:ln>
                <a:solidFill>
                  <a:srgbClr val="FFFFFF"/>
                </a:solidFill>
                <a:effectLst/>
                <a:uLnTx/>
                <a:uFillTx/>
                <a:latin typeface="Source Sans Pro"/>
                <a:ea typeface="+mn-ea"/>
                <a:cs typeface="+mn-cs"/>
              </a:endParaRPr>
            </a:p>
          </p:txBody>
        </p:sp>
        <p:sp>
          <p:nvSpPr>
            <p:cNvPr id="34" name="TextBox 33">
              <a:extLst>
                <a:ext uri="{FF2B5EF4-FFF2-40B4-BE49-F238E27FC236}">
                  <a16:creationId xmlns:a16="http://schemas.microsoft.com/office/drawing/2014/main" id="{325FD31D-9B38-0038-A98D-59718DD57C67}"/>
                </a:ext>
              </a:extLst>
            </p:cNvPr>
            <p:cNvSpPr txBox="1"/>
            <p:nvPr/>
          </p:nvSpPr>
          <p:spPr>
            <a:xfrm>
              <a:off x="4334334" y="3306443"/>
              <a:ext cx="1411628" cy="20191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89425"/>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Source Sans Pro"/>
                  <a:ea typeface="+mn-ea"/>
                  <a:cs typeface="Arial" panose="020B0604020202020204" pitchFamily="34" charset="0"/>
                </a:rPr>
                <a:t> Working Sessions </a:t>
              </a:r>
              <a:endParaRPr kumimoji="0" lang="en-US" sz="800" b="0" i="0" u="none" strike="noStrike" kern="1200" cap="none" spc="0" normalizeH="0" baseline="0" noProof="0" dirty="0">
                <a:ln>
                  <a:noFill/>
                </a:ln>
                <a:solidFill>
                  <a:srgbClr val="002F6D"/>
                </a:solidFill>
                <a:effectLst/>
                <a:uLnTx/>
                <a:uFillTx/>
                <a:latin typeface="Source Sans Pro"/>
                <a:ea typeface="+mn-ea"/>
                <a:cs typeface="+mn-cs"/>
              </a:endParaRPr>
            </a:p>
          </p:txBody>
        </p:sp>
        <p:pic>
          <p:nvPicPr>
            <p:cNvPr id="30" name="Graphic 29" descr="Flip calendar with solid fill">
              <a:extLst>
                <a:ext uri="{FF2B5EF4-FFF2-40B4-BE49-F238E27FC236}">
                  <a16:creationId xmlns:a16="http://schemas.microsoft.com/office/drawing/2014/main" id="{A0CE1F34-93FF-8794-12C8-3D8FE51EF1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2241" y="2995583"/>
              <a:ext cx="274320" cy="274320"/>
            </a:xfrm>
            <a:prstGeom prst="rect">
              <a:avLst/>
            </a:prstGeom>
          </p:spPr>
        </p:pic>
      </p:grpSp>
      <p:grpSp>
        <p:nvGrpSpPr>
          <p:cNvPr id="55" name="Group 54">
            <a:extLst>
              <a:ext uri="{FF2B5EF4-FFF2-40B4-BE49-F238E27FC236}">
                <a16:creationId xmlns:a16="http://schemas.microsoft.com/office/drawing/2014/main" id="{99A7D9CC-DB32-FD21-3A0A-C24715244C12}"/>
              </a:ext>
            </a:extLst>
          </p:cNvPr>
          <p:cNvGrpSpPr/>
          <p:nvPr/>
        </p:nvGrpSpPr>
        <p:grpSpPr>
          <a:xfrm>
            <a:off x="9979243" y="4327306"/>
            <a:ext cx="710499" cy="573993"/>
            <a:chOff x="8402695" y="4325205"/>
            <a:chExt cx="710499" cy="573993"/>
          </a:xfrm>
        </p:grpSpPr>
        <p:sp>
          <p:nvSpPr>
            <p:cNvPr id="40" name="TextBox 39">
              <a:extLst>
                <a:ext uri="{FF2B5EF4-FFF2-40B4-BE49-F238E27FC236}">
                  <a16:creationId xmlns:a16="http://schemas.microsoft.com/office/drawing/2014/main" id="{2641778B-C442-E8A0-8347-040353CC783C}"/>
                </a:ext>
              </a:extLst>
            </p:cNvPr>
            <p:cNvSpPr txBox="1"/>
            <p:nvPr/>
          </p:nvSpPr>
          <p:spPr>
            <a:xfrm>
              <a:off x="8402695" y="4532944"/>
              <a:ext cx="710499" cy="3662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89425"/>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ource Sans Pro"/>
                  <a:ea typeface="+mn-ea"/>
                  <a:cs typeface="Arial" panose="020B0604020202020204" pitchFamily="34" charset="0"/>
                </a:rPr>
                <a:t>Wave 1 Launch</a:t>
              </a:r>
              <a:endParaRPr kumimoji="0" lang="en-US" sz="1000" b="0" i="0" u="none" strike="noStrike" kern="1200" cap="none" spc="0" normalizeH="0" baseline="0" noProof="0">
                <a:ln>
                  <a:noFill/>
                </a:ln>
                <a:solidFill>
                  <a:srgbClr val="002F6D"/>
                </a:solidFill>
                <a:effectLst/>
                <a:uLnTx/>
                <a:uFillTx/>
                <a:latin typeface="Source Sans Pro"/>
                <a:ea typeface="+mn-ea"/>
                <a:cs typeface="+mn-cs"/>
              </a:endParaRPr>
            </a:p>
          </p:txBody>
        </p:sp>
        <p:sp>
          <p:nvSpPr>
            <p:cNvPr id="41" name="Star: 5 Points 163">
              <a:extLst>
                <a:ext uri="{FF2B5EF4-FFF2-40B4-BE49-F238E27FC236}">
                  <a16:creationId xmlns:a16="http://schemas.microsoft.com/office/drawing/2014/main" id="{61BBCB8B-6CD2-3906-071F-253D06A8576D}"/>
                </a:ext>
              </a:extLst>
            </p:cNvPr>
            <p:cNvSpPr/>
            <p:nvPr/>
          </p:nvSpPr>
          <p:spPr>
            <a:xfrm>
              <a:off x="8628508" y="4325205"/>
              <a:ext cx="258873" cy="217930"/>
            </a:xfrm>
            <a:prstGeom prst="star5">
              <a:avLst/>
            </a:prstGeom>
            <a:solidFill>
              <a:srgbClr val="FFC000"/>
            </a:solidFill>
            <a:ln w="12700" cap="flat" cmpd="sng" algn="ctr">
              <a:solidFill>
                <a:schemeClr val="accent1"/>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Salesforce Sans"/>
                <a:ea typeface="+mn-ea"/>
                <a:cs typeface="+mn-cs"/>
              </a:endParaRPr>
            </a:p>
          </p:txBody>
        </p:sp>
      </p:grpSp>
      <p:sp>
        <p:nvSpPr>
          <p:cNvPr id="24" name="TextBox 23">
            <a:extLst>
              <a:ext uri="{FF2B5EF4-FFF2-40B4-BE49-F238E27FC236}">
                <a16:creationId xmlns:a16="http://schemas.microsoft.com/office/drawing/2014/main" id="{5F7E72F1-84DC-203F-961C-0EF3B28C8567}"/>
              </a:ext>
            </a:extLst>
          </p:cNvPr>
          <p:cNvSpPr txBox="1"/>
          <p:nvPr/>
        </p:nvSpPr>
        <p:spPr>
          <a:xfrm>
            <a:off x="5491894" y="2058672"/>
            <a:ext cx="961953" cy="3662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89425"/>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ource Sans Pro"/>
                <a:ea typeface="+mn-ea"/>
                <a:cs typeface="Arial" panose="020B0604020202020204" pitchFamily="34" charset="0"/>
              </a:rPr>
              <a:t>Contract Finalized</a:t>
            </a:r>
            <a:endParaRPr kumimoji="0" lang="en-US" sz="10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25" name="Star: 5 Points 163">
            <a:extLst>
              <a:ext uri="{FF2B5EF4-FFF2-40B4-BE49-F238E27FC236}">
                <a16:creationId xmlns:a16="http://schemas.microsoft.com/office/drawing/2014/main" id="{FF29C7D9-0D5C-8729-16D4-2C60235AC0C0}"/>
              </a:ext>
              <a:ext uri="{C183D7F6-B498-43B3-948B-1728B52AA6E4}">
                <adec:decorative xmlns:adec="http://schemas.microsoft.com/office/drawing/2017/decorative" val="1"/>
              </a:ext>
            </a:extLst>
          </p:cNvPr>
          <p:cNvSpPr/>
          <p:nvPr/>
        </p:nvSpPr>
        <p:spPr>
          <a:xfrm>
            <a:off x="5851158" y="1820621"/>
            <a:ext cx="258873" cy="217930"/>
          </a:xfrm>
          <a:prstGeom prst="star5">
            <a:avLst/>
          </a:prstGeom>
          <a:solidFill>
            <a:srgbClr val="FFC000"/>
          </a:solidFill>
          <a:ln w="12700" cap="flat" cmpd="sng" algn="ctr">
            <a:solidFill>
              <a:schemeClr val="accent1"/>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Salesforce Sans"/>
              <a:ea typeface="+mn-ea"/>
              <a:cs typeface="+mn-cs"/>
            </a:endParaRPr>
          </a:p>
        </p:txBody>
      </p:sp>
      <p:sp>
        <p:nvSpPr>
          <p:cNvPr id="4" name="TextBox 3">
            <a:extLst>
              <a:ext uri="{FF2B5EF4-FFF2-40B4-BE49-F238E27FC236}">
                <a16:creationId xmlns:a16="http://schemas.microsoft.com/office/drawing/2014/main" id="{F93858C0-4A6F-B81F-847F-3B4822A86271}"/>
              </a:ext>
            </a:extLst>
          </p:cNvPr>
          <p:cNvSpPr txBox="1"/>
          <p:nvPr/>
        </p:nvSpPr>
        <p:spPr>
          <a:xfrm>
            <a:off x="400865" y="724137"/>
            <a:ext cx="112958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Source Sans Pro"/>
                <a:ea typeface="+mn-ea"/>
                <a:cs typeface="+mn-cs"/>
              </a:rPr>
              <a:t>Updated – 4/21/2025</a:t>
            </a:r>
          </a:p>
        </p:txBody>
      </p:sp>
    </p:spTree>
    <p:extLst>
      <p:ext uri="{BB962C8B-B14F-4D97-AF65-F5344CB8AC3E}">
        <p14:creationId xmlns:p14="http://schemas.microsoft.com/office/powerpoint/2010/main" val="245545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90BB-C652-F942-C0E3-08137265B807}"/>
              </a:ext>
            </a:extLst>
          </p:cNvPr>
          <p:cNvSpPr>
            <a:spLocks noGrp="1"/>
          </p:cNvSpPr>
          <p:nvPr>
            <p:ph type="title"/>
          </p:nvPr>
        </p:nvSpPr>
        <p:spPr/>
        <p:txBody>
          <a:bodyPr/>
          <a:lstStyle/>
          <a:p>
            <a:r>
              <a:rPr lang="en-US" dirty="0"/>
              <a:t>We want to hear from you</a:t>
            </a:r>
          </a:p>
        </p:txBody>
      </p:sp>
      <p:sp>
        <p:nvSpPr>
          <p:cNvPr id="6" name="Slide Number Placeholder 5">
            <a:extLst>
              <a:ext uri="{FF2B5EF4-FFF2-40B4-BE49-F238E27FC236}">
                <a16:creationId xmlns:a16="http://schemas.microsoft.com/office/drawing/2014/main" id="{6DB6565F-D9A3-E1A5-2828-D70C1B0C43DB}"/>
              </a:ext>
            </a:extLst>
          </p:cNvPr>
          <p:cNvSpPr>
            <a:spLocks noGrp="1"/>
          </p:cNvSpPr>
          <p:nvPr>
            <p:ph type="sldNum" sz="quarter" idx="11"/>
          </p:nvPr>
        </p:nvSpPr>
        <p:spPr/>
        <p:txBody>
          <a:bodyPr/>
          <a:lstStyle/>
          <a:p>
            <a:fld id="{7934E7AA-586C-4B13-A389-1429762DA247}" type="slidenum">
              <a:rPr lang="en-US" smtClean="0"/>
              <a:pPr/>
              <a:t>9</a:t>
            </a:fld>
            <a:endParaRPr lang="en-US"/>
          </a:p>
        </p:txBody>
      </p:sp>
      <p:sp>
        <p:nvSpPr>
          <p:cNvPr id="8" name="Text Placeholder 7">
            <a:extLst>
              <a:ext uri="{FF2B5EF4-FFF2-40B4-BE49-F238E27FC236}">
                <a16:creationId xmlns:a16="http://schemas.microsoft.com/office/drawing/2014/main" id="{07C144B4-C077-CC85-42D4-D1CEF4ECE6F8}"/>
              </a:ext>
            </a:extLst>
          </p:cNvPr>
          <p:cNvSpPr>
            <a:spLocks noGrp="1"/>
          </p:cNvSpPr>
          <p:nvPr>
            <p:ph type="body" sz="quarter" idx="12"/>
          </p:nvPr>
        </p:nvSpPr>
        <p:spPr/>
        <p:txBody>
          <a:bodyPr>
            <a:normAutofit/>
          </a:bodyPr>
          <a:lstStyle/>
          <a:p>
            <a:r>
              <a:rPr lang="en-US" dirty="0"/>
              <a:t>Use the QR code or go to </a:t>
            </a:r>
            <a:r>
              <a:rPr lang="en-US" b="1" dirty="0"/>
              <a:t>menti.com </a:t>
            </a:r>
            <a:r>
              <a:rPr lang="en-US" dirty="0"/>
              <a:t>and input  #</a:t>
            </a:r>
            <a:r>
              <a:rPr lang="en-US" b="1" i="0" dirty="0">
                <a:effectLst/>
                <a:latin typeface="MentiText"/>
              </a:rPr>
              <a:t>8537 0039</a:t>
            </a:r>
            <a:r>
              <a:rPr lang="en-US" b="0" i="0" dirty="0">
                <a:effectLst/>
                <a:latin typeface="MentiText"/>
              </a:rPr>
              <a:t> </a:t>
            </a:r>
            <a:endParaRPr lang="en-US" dirty="0"/>
          </a:p>
        </p:txBody>
      </p:sp>
      <p:pic>
        <p:nvPicPr>
          <p:cNvPr id="12" name="Picture 11" descr="A qr code on a white background&#10;&#10;AI-generated content may be incorrect.">
            <a:extLst>
              <a:ext uri="{FF2B5EF4-FFF2-40B4-BE49-F238E27FC236}">
                <a16:creationId xmlns:a16="http://schemas.microsoft.com/office/drawing/2014/main" id="{B24BE75B-4453-EEE0-EA93-88C4E0D00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9" y="2378075"/>
            <a:ext cx="3727676" cy="3727676"/>
          </a:xfrm>
          <a:prstGeom prst="rect">
            <a:avLst/>
          </a:prstGeom>
        </p:spPr>
      </p:pic>
      <p:sp>
        <p:nvSpPr>
          <p:cNvPr id="14" name="TextBox 13">
            <a:extLst>
              <a:ext uri="{FF2B5EF4-FFF2-40B4-BE49-F238E27FC236}">
                <a16:creationId xmlns:a16="http://schemas.microsoft.com/office/drawing/2014/main" id="{DB737D17-7707-6D29-B4CD-C55D08F051E1}"/>
              </a:ext>
            </a:extLst>
          </p:cNvPr>
          <p:cNvSpPr txBox="1"/>
          <p:nvPr/>
        </p:nvSpPr>
        <p:spPr>
          <a:xfrm>
            <a:off x="4985657" y="2782669"/>
            <a:ext cx="6096000" cy="830997"/>
          </a:xfrm>
          <a:prstGeom prst="rect">
            <a:avLst/>
          </a:prstGeom>
          <a:noFill/>
        </p:spPr>
        <p:txBody>
          <a:bodyPr wrap="square">
            <a:spAutoFit/>
          </a:bodyPr>
          <a:lstStyle/>
          <a:p>
            <a:r>
              <a:rPr lang="en-US" sz="2400" dirty="0"/>
              <a:t>What's the best way to communicate about the roll-out of the new system?</a:t>
            </a:r>
          </a:p>
        </p:txBody>
      </p:sp>
      <p:sp>
        <p:nvSpPr>
          <p:cNvPr id="16" name="TextBox 15">
            <a:extLst>
              <a:ext uri="{FF2B5EF4-FFF2-40B4-BE49-F238E27FC236}">
                <a16:creationId xmlns:a16="http://schemas.microsoft.com/office/drawing/2014/main" id="{DA062388-2EA2-EB2B-2B7C-715620E242F8}"/>
              </a:ext>
            </a:extLst>
          </p:cNvPr>
          <p:cNvSpPr txBox="1"/>
          <p:nvPr/>
        </p:nvSpPr>
        <p:spPr>
          <a:xfrm>
            <a:off x="4985657" y="4241913"/>
            <a:ext cx="6096000" cy="1200329"/>
          </a:xfrm>
          <a:prstGeom prst="rect">
            <a:avLst/>
          </a:prstGeom>
          <a:noFill/>
        </p:spPr>
        <p:txBody>
          <a:bodyPr wrap="square">
            <a:spAutoFit/>
          </a:bodyPr>
          <a:lstStyle/>
          <a:p>
            <a:r>
              <a:rPr lang="en-US" sz="2400" dirty="0"/>
              <a:t>What do we need to get right to support a successful adoption of the new application system?</a:t>
            </a:r>
          </a:p>
        </p:txBody>
      </p:sp>
    </p:spTree>
    <p:extLst>
      <p:ext uri="{BB962C8B-B14F-4D97-AF65-F5344CB8AC3E}">
        <p14:creationId xmlns:p14="http://schemas.microsoft.com/office/powerpoint/2010/main" val="2816987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6_California Community Colleges - Primary">
  <a:themeElements>
    <a:clrScheme name="CCC">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alifornia Community Colleges - Primary">
  <a:themeElements>
    <a:clrScheme name="Custom 1">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alifornia Community Colleges - Primary">
  <a:themeElements>
    <a:clrScheme name="CCC">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3a971cb-1646-432c-abba-79fe66972037" xsi:nil="true"/>
    <lcf76f155ced4ddcb4097134ff3c332f xmlns="06e0bc6f-0747-4c7d-8efa-3f9a219b9d0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EE23B9AD42264B89B17F57DFC2929A" ma:contentTypeVersion="15" ma:contentTypeDescription="Create a new document." ma:contentTypeScope="" ma:versionID="c711381688f8c5dc807b924a77d15cb5">
  <xsd:schema xmlns:xsd="http://www.w3.org/2001/XMLSchema" xmlns:xs="http://www.w3.org/2001/XMLSchema" xmlns:p="http://schemas.microsoft.com/office/2006/metadata/properties" xmlns:ns2="06e0bc6f-0747-4c7d-8efa-3f9a219b9d0f" xmlns:ns3="d3a971cb-1646-432c-abba-79fe66972037" targetNamespace="http://schemas.microsoft.com/office/2006/metadata/properties" ma:root="true" ma:fieldsID="ff0178b202f82af7fa6647e72b0af9e7" ns2:_="" ns3:_="">
    <xsd:import namespace="06e0bc6f-0747-4c7d-8efa-3f9a219b9d0f"/>
    <xsd:import namespace="d3a971cb-1646-432c-abba-79fe669720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e0bc6f-0747-4c7d-8efa-3f9a219b9d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971cb-1646-432c-abba-79fe6697203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c094b10-9f0c-426b-b39e-11340daefc94}" ma:internalName="TaxCatchAll" ma:showField="CatchAllData" ma:web="d3a971cb-1646-432c-abba-79fe669720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C69580-7744-4E5D-B9DD-625A17D1E18B}">
  <ds:schemaRefs>
    <ds:schemaRef ds:uri="http://schemas.microsoft.com/sharepoint/v3/contenttype/forms"/>
  </ds:schemaRefs>
</ds:datastoreItem>
</file>

<file path=customXml/itemProps2.xml><?xml version="1.0" encoding="utf-8"?>
<ds:datastoreItem xmlns:ds="http://schemas.openxmlformats.org/officeDocument/2006/customXml" ds:itemID="{74EB923D-05B8-4BE7-86A3-56AE7B104C4C}">
  <ds:schemaRefs>
    <ds:schemaRef ds:uri="http://schemas.openxmlformats.org/package/2006/metadata/core-properties"/>
    <ds:schemaRef ds:uri="06e0bc6f-0747-4c7d-8efa-3f9a219b9d0f"/>
    <ds:schemaRef ds:uri="http://www.w3.org/XML/1998/namespace"/>
    <ds:schemaRef ds:uri="http://purl.org/dc/elements/1.1/"/>
    <ds:schemaRef ds:uri="d3a971cb-1646-432c-abba-79fe66972037"/>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A0C4C907-7CB0-4211-B157-E9360542911C}">
  <ds:schemaRefs>
    <ds:schemaRef ds:uri="06e0bc6f-0747-4c7d-8efa-3f9a219b9d0f"/>
    <ds:schemaRef ds:uri="d3a971cb-1646-432c-abba-79fe669720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3611</TotalTime>
  <Words>3568</Words>
  <Application>Microsoft Office PowerPoint</Application>
  <PresentationFormat>Widescreen</PresentationFormat>
  <Paragraphs>331</Paragraphs>
  <Slides>10</Slides>
  <Notes>9</Notes>
  <HiddenSlides>0</HiddenSlides>
  <MMClips>0</MMClips>
  <ScaleCrop>false</ScaleCrop>
  <HeadingPairs>
    <vt:vector size="8" baseType="variant">
      <vt:variant>
        <vt:lpstr>Fonts Used</vt:lpstr>
      </vt:variant>
      <vt:variant>
        <vt:i4>15</vt:i4>
      </vt:variant>
      <vt:variant>
        <vt:lpstr>Theme</vt:lpstr>
      </vt:variant>
      <vt:variant>
        <vt:i4>10</vt:i4>
      </vt:variant>
      <vt:variant>
        <vt:lpstr>Embedded OLE Servers</vt:lpstr>
      </vt:variant>
      <vt:variant>
        <vt:i4>1</vt:i4>
      </vt:variant>
      <vt:variant>
        <vt:lpstr>Slide Titles</vt:lpstr>
      </vt:variant>
      <vt:variant>
        <vt:i4>10</vt:i4>
      </vt:variant>
    </vt:vector>
  </HeadingPairs>
  <TitlesOfParts>
    <vt:vector size="36" baseType="lpstr">
      <vt:lpstr>Aptos</vt:lpstr>
      <vt:lpstr>Aptos Narrow</vt:lpstr>
      <vt:lpstr>Arial</vt:lpstr>
      <vt:lpstr>Calibri</vt:lpstr>
      <vt:lpstr>Google Sans</vt:lpstr>
      <vt:lpstr>Graphik</vt:lpstr>
      <vt:lpstr>Graphik Bold</vt:lpstr>
      <vt:lpstr>Graphik Semibold</vt:lpstr>
      <vt:lpstr>Graphik-SemiboldItalic</vt:lpstr>
      <vt:lpstr>GT Sectra Fine Rg</vt:lpstr>
      <vt:lpstr>MentiText</vt:lpstr>
      <vt:lpstr>Salesforce Sans</vt:lpstr>
      <vt:lpstr>Source Sans Pro</vt:lpstr>
      <vt:lpstr>Source Sans Pro SemiBold</vt:lpstr>
      <vt:lpstr>Wingdings</vt:lpstr>
      <vt:lpstr>6_California Community Colleges - Primary</vt:lpstr>
      <vt:lpstr>1_California Community Colleges - Primary</vt:lpstr>
      <vt:lpstr>California Community Colleges - Primary</vt:lpstr>
      <vt:lpstr>7_California Community Colleges - Primary</vt:lpstr>
      <vt:lpstr>2_California Community Colleges - Primary</vt:lpstr>
      <vt:lpstr>4_California Community Colleges - Primary</vt:lpstr>
      <vt:lpstr>3_California Community Colleges - Primary</vt:lpstr>
      <vt:lpstr>5_California Community Colleges - Primary</vt:lpstr>
      <vt:lpstr>10_California Community Colleges - Primary</vt:lpstr>
      <vt:lpstr>11_California Community Colleges - Primary</vt:lpstr>
      <vt:lpstr>think-cell Slide</vt:lpstr>
      <vt:lpstr> Reimagine CCCApply  Project Update CACCRAO 2025</vt:lpstr>
      <vt:lpstr>PowerPoint Presentation</vt:lpstr>
      <vt:lpstr>Background</vt:lpstr>
      <vt:lpstr>PowerPoint Presentation</vt:lpstr>
      <vt:lpstr>PowerPoint Presentation</vt:lpstr>
      <vt:lpstr>PowerPoint Presentation</vt:lpstr>
      <vt:lpstr>PowerPoint Presentation</vt:lpstr>
      <vt:lpstr>PowerPoint Presentation</vt:lpstr>
      <vt:lpstr>We want to hear from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 Sydney</dc:creator>
  <cp:lastModifiedBy>Harrold, Erica</cp:lastModifiedBy>
  <cp:revision>3</cp:revision>
  <dcterms:created xsi:type="dcterms:W3CDTF">2025-01-29T18:46:18Z</dcterms:created>
  <dcterms:modified xsi:type="dcterms:W3CDTF">2025-04-22T15:53:54Z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0x0101006CEE23B9AD42264B89B17F57DFC2929A</vt:lpwstr>
  </property>
  <property fmtid="{D5CDD505-2E9C-101B-9397-08002B2CF9AE}" pid="3" name="MediaServiceImageTags">
    <vt:lpwstr/>
  </property>
</Properties>
</file>