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hyperlink" Target="https://www.pngall.com/first-place-png/" TargetMode="External"/><Relationship Id="rId2" Type="http://schemas.openxmlformats.org/officeDocument/2006/relationships/hyperlink" Target="https://www.picpedia.org/highway-signs/s/self-worth.html" TargetMode="External"/><Relationship Id="rId1" Type="http://schemas.openxmlformats.org/officeDocument/2006/relationships/image" Target="../media/image3.jpg"/><Relationship Id="rId6" Type="http://schemas.openxmlformats.org/officeDocument/2006/relationships/image" Target="../media/image7.png"/><Relationship Id="rId11" Type="http://schemas.openxmlformats.org/officeDocument/2006/relationships/hyperlink" Target="https://www.flickr.com/photos/zaneology/8407967205/" TargetMode="External"/><Relationship Id="rId5" Type="http://schemas.openxmlformats.org/officeDocument/2006/relationships/image" Target="../media/image6.gif"/><Relationship Id="rId10" Type="http://schemas.openxmlformats.org/officeDocument/2006/relationships/image" Target="../media/image10.jpg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irst-place-png/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7.png"/><Relationship Id="rId2" Type="http://schemas.openxmlformats.org/officeDocument/2006/relationships/hyperlink" Target="https://www.picpedia.org/highway-signs/s/self-worth.html" TargetMode="External"/><Relationship Id="rId1" Type="http://schemas.openxmlformats.org/officeDocument/2006/relationships/image" Target="../media/image3.jpg"/><Relationship Id="rId6" Type="http://schemas.openxmlformats.org/officeDocument/2006/relationships/image" Target="../media/image6.gif"/><Relationship Id="rId11" Type="http://schemas.openxmlformats.org/officeDocument/2006/relationships/hyperlink" Target="https://www.flickr.com/photos/zaneology/8407967205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33F8C-8781-41E1-A485-23631ABAE91B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6A39E7-8541-4DAE-9422-C5FB6CE063E2}">
      <dgm:prSet phldrT="[Text]"/>
      <dgm:spPr/>
      <dgm:t>
        <a:bodyPr/>
        <a:lstStyle/>
        <a:p>
          <a:r>
            <a:rPr lang="en-US" dirty="0"/>
            <a:t>My Self-Worth does not come from my work</a:t>
          </a:r>
        </a:p>
      </dgm:t>
    </dgm:pt>
    <dgm:pt modelId="{A294AD9F-2C95-4866-89EA-3D7F27B8075E}" type="parTrans" cxnId="{B01987D2-96E9-4E17-A14C-F17E85673282}">
      <dgm:prSet/>
      <dgm:spPr/>
      <dgm:t>
        <a:bodyPr/>
        <a:lstStyle/>
        <a:p>
          <a:endParaRPr lang="en-US"/>
        </a:p>
      </dgm:t>
    </dgm:pt>
    <dgm:pt modelId="{D3FF0670-CE4B-4C0B-A658-F9AD54CFD426}" type="sibTrans" cxnId="{B01987D2-96E9-4E17-A14C-F17E85673282}">
      <dgm:prSet/>
      <dgm:spPr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179" t="3843" r="4889" b="13899"/>
          </a:stretch>
        </a:blipFill>
      </dgm:spPr>
      <dgm:t>
        <a:bodyPr/>
        <a:lstStyle/>
        <a:p>
          <a:endParaRPr lang="en-US"/>
        </a:p>
      </dgm:t>
    </dgm:pt>
    <dgm:pt modelId="{B47018EE-3F4C-438D-A88B-0AA959261CBE}">
      <dgm:prSet phldrT="[Text]"/>
      <dgm:spPr/>
      <dgm:t>
        <a:bodyPr/>
        <a:lstStyle/>
        <a:p>
          <a:r>
            <a:rPr lang="en-US" dirty="0"/>
            <a:t>Authentically Me</a:t>
          </a:r>
        </a:p>
      </dgm:t>
    </dgm:pt>
    <dgm:pt modelId="{51F7E601-7197-4207-A5F5-99B64905C47E}" type="parTrans" cxnId="{C0407D20-3389-4137-A487-DD47ACF7C2F4}">
      <dgm:prSet/>
      <dgm:spPr/>
      <dgm:t>
        <a:bodyPr/>
        <a:lstStyle/>
        <a:p>
          <a:endParaRPr lang="en-US"/>
        </a:p>
      </dgm:t>
    </dgm:pt>
    <dgm:pt modelId="{E8B17DD2-D41D-4555-8A3E-CDDE4A7B787D}" type="sibTrans" cxnId="{C0407D20-3389-4137-A487-DD47ACF7C2F4}">
      <dgm:prSet/>
      <dgm:spPr>
        <a:blipFill>
          <a:blip xmlns:r="http://schemas.openxmlformats.org/officeDocument/2006/relationships" r:embed="rId3"/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EFFB420A-67D9-410D-9C3F-A45E4DFD4A58}">
      <dgm:prSet phldrT="[Text]"/>
      <dgm:spPr/>
      <dgm:t>
        <a:bodyPr/>
        <a:lstStyle/>
        <a:p>
          <a:r>
            <a:rPr lang="en-US" dirty="0"/>
            <a:t>Educational Values</a:t>
          </a:r>
        </a:p>
      </dgm:t>
    </dgm:pt>
    <dgm:pt modelId="{82DE8358-817F-491F-94E1-7C16E586224E}" type="parTrans" cxnId="{4A5739DE-90C0-4403-BF82-D2B2C50886A4}">
      <dgm:prSet/>
      <dgm:spPr/>
      <dgm:t>
        <a:bodyPr/>
        <a:lstStyle/>
        <a:p>
          <a:endParaRPr lang="en-US"/>
        </a:p>
      </dgm:t>
    </dgm:pt>
    <dgm:pt modelId="{37DCB22C-B20C-434B-B66F-F733C113ADFE}" type="sibTrans" cxnId="{4A5739DE-90C0-4403-BF82-D2B2C50886A4}">
      <dgm:prSet/>
      <dgm:spPr>
        <a:blipFill dpi="0" rotWithShape="1">
          <a:blip xmlns:r="http://schemas.openxmlformats.org/officeDocument/2006/relationships" r:embed="rId4"/>
          <a:srcRect/>
          <a:stretch>
            <a:fillRect l="5880" t="12037" r="6420" b="-1489"/>
          </a:stretch>
        </a:blipFill>
      </dgm:spPr>
      <dgm:t>
        <a:bodyPr/>
        <a:lstStyle/>
        <a:p>
          <a:endParaRPr lang="en-US"/>
        </a:p>
      </dgm:t>
    </dgm:pt>
    <dgm:pt modelId="{483DDE22-CAD0-4697-BC03-30ABF980294B}">
      <dgm:prSet phldrT="[Text]"/>
      <dgm:spPr/>
      <dgm:t>
        <a:bodyPr/>
        <a:lstStyle/>
        <a:p>
          <a:r>
            <a:rPr lang="en-US" dirty="0"/>
            <a:t>Self-Reflection</a:t>
          </a:r>
        </a:p>
      </dgm:t>
    </dgm:pt>
    <dgm:pt modelId="{59613233-D9FF-40C4-A214-2509AA5F51F5}" type="parTrans" cxnId="{FC4E605A-6C1B-4A7E-B8F2-CD863A8B7CFC}">
      <dgm:prSet/>
      <dgm:spPr/>
      <dgm:t>
        <a:bodyPr/>
        <a:lstStyle/>
        <a:p>
          <a:endParaRPr lang="en-US"/>
        </a:p>
      </dgm:t>
    </dgm:pt>
    <dgm:pt modelId="{08548CA0-6643-41D6-BD7F-36B61DF3EB6A}" type="sibTrans" cxnId="{FC4E605A-6C1B-4A7E-B8F2-CD863A8B7CFC}">
      <dgm:prSet/>
      <dgm:spPr>
        <a:blipFill dpi="0" rotWithShape="1">
          <a:blip xmlns:r="http://schemas.openxmlformats.org/officeDocument/2006/relationships" r:embed="rId5"/>
          <a:srcRect/>
          <a:stretch>
            <a:fillRect l="7980" t="9430" r="7889" b="-7022"/>
          </a:stretch>
        </a:blipFill>
      </dgm:spPr>
      <dgm:t>
        <a:bodyPr/>
        <a:lstStyle/>
        <a:p>
          <a:endParaRPr lang="en-US"/>
        </a:p>
      </dgm:t>
    </dgm:pt>
    <dgm:pt modelId="{D5D8669B-6C78-40B6-AC98-BA1DC5F7C3A1}">
      <dgm:prSet phldrT="[Text]"/>
      <dgm:spPr/>
      <dgm:t>
        <a:bodyPr/>
        <a:lstStyle/>
        <a:p>
          <a:r>
            <a:rPr lang="en-US" dirty="0"/>
            <a:t>Push through the Jell-O</a:t>
          </a:r>
        </a:p>
      </dgm:t>
    </dgm:pt>
    <dgm:pt modelId="{53FB0418-D62D-4203-B44C-EF6ECD3B9CBD}" type="parTrans" cxnId="{E7738DF0-7DC6-4638-90FA-3F941077E430}">
      <dgm:prSet/>
      <dgm:spPr/>
      <dgm:t>
        <a:bodyPr/>
        <a:lstStyle/>
        <a:p>
          <a:endParaRPr lang="en-US"/>
        </a:p>
      </dgm:t>
    </dgm:pt>
    <dgm:pt modelId="{012EDACC-E2C4-4A53-8764-36DEF2283F75}" type="sibTrans" cxnId="{E7738DF0-7DC6-4638-90FA-3F941077E430}">
      <dgm:prSet/>
      <dgm:spPr>
        <a:blipFill dpi="0" rotWithShape="1"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8401" t="4123" r="6267" b="-3108"/>
          </a:stretch>
        </a:blipFill>
      </dgm:spPr>
      <dgm:t>
        <a:bodyPr/>
        <a:lstStyle/>
        <a:p>
          <a:endParaRPr lang="en-US"/>
        </a:p>
      </dgm:t>
    </dgm:pt>
    <dgm:pt modelId="{FDB314FC-0AC7-4C49-AAAD-B8A4FF63872F}">
      <dgm:prSet phldrT="[Text]"/>
      <dgm:spPr/>
      <dgm:t>
        <a:bodyPr/>
        <a:lstStyle/>
        <a:p>
          <a:r>
            <a:rPr lang="en-US" dirty="0"/>
            <a:t>Learn the Process</a:t>
          </a:r>
        </a:p>
      </dgm:t>
    </dgm:pt>
    <dgm:pt modelId="{598E0E3E-4A31-457D-82CB-BCD25DCD5BFA}" type="parTrans" cxnId="{2C2EB0CF-C73E-4943-AB6C-0E11EE64AE2E}">
      <dgm:prSet/>
      <dgm:spPr/>
      <dgm:t>
        <a:bodyPr/>
        <a:lstStyle/>
        <a:p>
          <a:endParaRPr lang="en-US"/>
        </a:p>
      </dgm:t>
    </dgm:pt>
    <dgm:pt modelId="{3EDAD33D-0501-461B-9609-E8D1C4503283}" type="sibTrans" cxnId="{2C2EB0CF-C73E-4943-AB6C-0E11EE64AE2E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3D76B637-417C-4D4A-9C21-3A3C9B3F6B07}">
      <dgm:prSet phldrT="[Text]"/>
      <dgm:spPr/>
      <dgm:t>
        <a:bodyPr/>
        <a:lstStyle/>
        <a:p>
          <a:r>
            <a:rPr lang="en-US"/>
            <a:t>Family </a:t>
          </a:r>
          <a:r>
            <a:rPr lang="en-US" dirty="0"/>
            <a:t>First</a:t>
          </a:r>
        </a:p>
      </dgm:t>
    </dgm:pt>
    <dgm:pt modelId="{9A558991-3D47-4F15-A6ED-FD826A7B1EEC}" type="parTrans" cxnId="{2A473944-0F9E-46AE-A6E6-2BC1501D4BE7}">
      <dgm:prSet/>
      <dgm:spPr/>
      <dgm:t>
        <a:bodyPr/>
        <a:lstStyle/>
        <a:p>
          <a:endParaRPr lang="en-US"/>
        </a:p>
      </dgm:t>
    </dgm:pt>
    <dgm:pt modelId="{56E28574-62DE-4279-A16A-77208D3B8154}" type="sibTrans" cxnId="{2A473944-0F9E-46AE-A6E6-2BC1501D4BE7}">
      <dgm:prSet/>
      <dgm:spPr>
        <a:blipFill dpi="0" rotWithShape="1">
          <a:blip xmlns:r="http://schemas.openxmlformats.org/officeDocument/2006/relationships" r:embed="rId9"/>
          <a:srcRect/>
          <a:stretch>
            <a:fillRect l="6999" t="-489" r="-20999" b="489"/>
          </a:stretch>
        </a:blipFill>
      </dgm:spPr>
      <dgm:t>
        <a:bodyPr/>
        <a:lstStyle/>
        <a:p>
          <a:endParaRPr lang="en-US"/>
        </a:p>
      </dgm:t>
    </dgm:pt>
    <dgm:pt modelId="{9E265EF5-C2A9-4A0C-B81E-D3C8451EFA98}">
      <dgm:prSet phldrT="[Text]"/>
      <dgm:spPr/>
      <dgm:t>
        <a:bodyPr/>
        <a:lstStyle/>
        <a:p>
          <a:r>
            <a:rPr lang="en-US" dirty="0"/>
            <a:t>Make Work Fun!</a:t>
          </a:r>
        </a:p>
      </dgm:t>
    </dgm:pt>
    <dgm:pt modelId="{DD6C74A7-50FA-4191-8F67-C58B3BF31F59}" type="parTrans" cxnId="{FEC59CEA-5C43-40FE-A5CF-69FC83BC0530}">
      <dgm:prSet/>
      <dgm:spPr/>
      <dgm:t>
        <a:bodyPr/>
        <a:lstStyle/>
        <a:p>
          <a:endParaRPr lang="en-US"/>
        </a:p>
      </dgm:t>
    </dgm:pt>
    <dgm:pt modelId="{262E3E5C-F714-4A11-86EA-72F1B787F6F1}" type="sibTrans" cxnId="{FEC59CEA-5C43-40FE-A5CF-69FC83BC0530}">
      <dgm:prSet/>
      <dgm:spPr>
        <a:blipFill>
          <a:blip xmlns:r="http://schemas.openxmlformats.org/officeDocument/2006/relationships"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8EF3B025-9E24-4D67-B181-6E5041FB7822}" type="pres">
      <dgm:prSet presAssocID="{50433F8C-8781-41E1-A485-23631ABAE91B}" presName="Name0" presStyleCnt="0">
        <dgm:presLayoutVars>
          <dgm:chMax val="21"/>
          <dgm:chPref val="21"/>
        </dgm:presLayoutVars>
      </dgm:prSet>
      <dgm:spPr/>
    </dgm:pt>
    <dgm:pt modelId="{A6AC83AF-75BE-4BCB-BAFB-7C565B5A6525}" type="pres">
      <dgm:prSet presAssocID="{8C6A39E7-8541-4DAE-9422-C5FB6CE063E2}" presName="text1" presStyleCnt="0"/>
      <dgm:spPr/>
    </dgm:pt>
    <dgm:pt modelId="{7287D47F-EC14-4BBC-B276-FD466F10F380}" type="pres">
      <dgm:prSet presAssocID="{8C6A39E7-8541-4DAE-9422-C5FB6CE063E2}" presName="textRepeatNode" presStyleLbl="alignNode1" presStyleIdx="0" presStyleCnt="8">
        <dgm:presLayoutVars>
          <dgm:chMax val="0"/>
          <dgm:chPref val="0"/>
          <dgm:bulletEnabled val="1"/>
        </dgm:presLayoutVars>
      </dgm:prSet>
      <dgm:spPr/>
    </dgm:pt>
    <dgm:pt modelId="{1E592EC9-1110-49B7-847A-C2252C26719A}" type="pres">
      <dgm:prSet presAssocID="{8C6A39E7-8541-4DAE-9422-C5FB6CE063E2}" presName="textaccent1" presStyleCnt="0"/>
      <dgm:spPr/>
    </dgm:pt>
    <dgm:pt modelId="{F64FC6B8-0C36-46CB-8163-2E3419CE09D7}" type="pres">
      <dgm:prSet presAssocID="{8C6A39E7-8541-4DAE-9422-C5FB6CE063E2}" presName="accentRepeatNode" presStyleLbl="solidAlignAcc1" presStyleIdx="0" presStyleCnt="16"/>
      <dgm:spPr/>
    </dgm:pt>
    <dgm:pt modelId="{B165701A-401C-4FA5-99A4-5CFF7852699F}" type="pres">
      <dgm:prSet presAssocID="{D3FF0670-CE4B-4C0B-A658-F9AD54CFD426}" presName="image1" presStyleCnt="0"/>
      <dgm:spPr/>
    </dgm:pt>
    <dgm:pt modelId="{F1024703-5AA3-4A23-9987-0F2E25743FBF}" type="pres">
      <dgm:prSet presAssocID="{D3FF0670-CE4B-4C0B-A658-F9AD54CFD426}" presName="imageRepeatNode" presStyleLbl="alignAcc1" presStyleIdx="0" presStyleCnt="8"/>
      <dgm:spPr/>
    </dgm:pt>
    <dgm:pt modelId="{50442FE8-7C0C-44BC-8EBE-BABEE3E995B1}" type="pres">
      <dgm:prSet presAssocID="{D3FF0670-CE4B-4C0B-A658-F9AD54CFD426}" presName="imageaccent1" presStyleCnt="0"/>
      <dgm:spPr/>
    </dgm:pt>
    <dgm:pt modelId="{27FA76EF-734D-484C-AE7A-C3D2E5CB9CE0}" type="pres">
      <dgm:prSet presAssocID="{D3FF0670-CE4B-4C0B-A658-F9AD54CFD426}" presName="accentRepeatNode" presStyleLbl="solidAlignAcc1" presStyleIdx="1" presStyleCnt="16"/>
      <dgm:spPr/>
    </dgm:pt>
    <dgm:pt modelId="{D2A19875-58EB-4198-BC40-0AE72C810DEC}" type="pres">
      <dgm:prSet presAssocID="{3D76B637-417C-4D4A-9C21-3A3C9B3F6B07}" presName="text2" presStyleCnt="0"/>
      <dgm:spPr/>
    </dgm:pt>
    <dgm:pt modelId="{366A87AA-5559-4FC8-864B-962925DCC6E5}" type="pres">
      <dgm:prSet presAssocID="{3D76B637-417C-4D4A-9C21-3A3C9B3F6B07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</dgm:pt>
    <dgm:pt modelId="{53811843-A448-408F-A50D-36CE3A86804C}" type="pres">
      <dgm:prSet presAssocID="{3D76B637-417C-4D4A-9C21-3A3C9B3F6B07}" presName="textaccent2" presStyleCnt="0"/>
      <dgm:spPr/>
    </dgm:pt>
    <dgm:pt modelId="{8F09CB89-C0D9-4BE5-814E-6748AB5D7D2A}" type="pres">
      <dgm:prSet presAssocID="{3D76B637-417C-4D4A-9C21-3A3C9B3F6B07}" presName="accentRepeatNode" presStyleLbl="solidAlignAcc1" presStyleIdx="2" presStyleCnt="16"/>
      <dgm:spPr/>
    </dgm:pt>
    <dgm:pt modelId="{64375EB4-0421-4C38-A2D0-0C88EAF3B20D}" type="pres">
      <dgm:prSet presAssocID="{56E28574-62DE-4279-A16A-77208D3B8154}" presName="image2" presStyleCnt="0"/>
      <dgm:spPr/>
    </dgm:pt>
    <dgm:pt modelId="{7051D2CF-31CD-443A-A812-31C3B29B14E0}" type="pres">
      <dgm:prSet presAssocID="{56E28574-62DE-4279-A16A-77208D3B8154}" presName="imageRepeatNode" presStyleLbl="alignAcc1" presStyleIdx="1" presStyleCnt="8"/>
      <dgm:spPr/>
    </dgm:pt>
    <dgm:pt modelId="{19F39D80-B87F-4184-A903-F2B0977A870D}" type="pres">
      <dgm:prSet presAssocID="{56E28574-62DE-4279-A16A-77208D3B8154}" presName="imageaccent2" presStyleCnt="0"/>
      <dgm:spPr/>
    </dgm:pt>
    <dgm:pt modelId="{437002F6-EF00-4048-906E-3F709D409388}" type="pres">
      <dgm:prSet presAssocID="{56E28574-62DE-4279-A16A-77208D3B8154}" presName="accentRepeatNode" presStyleLbl="solidAlignAcc1" presStyleIdx="3" presStyleCnt="16"/>
      <dgm:spPr/>
    </dgm:pt>
    <dgm:pt modelId="{CEFBC532-B7AE-470C-AD41-F63D96C1AD9D}" type="pres">
      <dgm:prSet presAssocID="{B47018EE-3F4C-438D-A88B-0AA959261CBE}" presName="text3" presStyleCnt="0"/>
      <dgm:spPr/>
    </dgm:pt>
    <dgm:pt modelId="{1B8796F7-46D7-4F95-9BE1-60E487C6CF23}" type="pres">
      <dgm:prSet presAssocID="{B47018EE-3F4C-438D-A88B-0AA959261CBE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</dgm:pt>
    <dgm:pt modelId="{6A4D163A-7A4A-42AB-8453-66FB6102A360}" type="pres">
      <dgm:prSet presAssocID="{B47018EE-3F4C-438D-A88B-0AA959261CBE}" presName="textaccent3" presStyleCnt="0"/>
      <dgm:spPr/>
    </dgm:pt>
    <dgm:pt modelId="{EB1F8135-EFF9-4620-A404-CCE4CF4B673F}" type="pres">
      <dgm:prSet presAssocID="{B47018EE-3F4C-438D-A88B-0AA959261CBE}" presName="accentRepeatNode" presStyleLbl="solidAlignAcc1" presStyleIdx="4" presStyleCnt="16"/>
      <dgm:spPr/>
    </dgm:pt>
    <dgm:pt modelId="{9C95FC50-7431-4595-9125-A8CD17D1BC8D}" type="pres">
      <dgm:prSet presAssocID="{E8B17DD2-D41D-4555-8A3E-CDDE4A7B787D}" presName="image3" presStyleCnt="0"/>
      <dgm:spPr/>
    </dgm:pt>
    <dgm:pt modelId="{7B34133A-8F17-46F1-9EC2-B0EA3820EC12}" type="pres">
      <dgm:prSet presAssocID="{E8B17DD2-D41D-4555-8A3E-CDDE4A7B787D}" presName="imageRepeatNode" presStyleLbl="alignAcc1" presStyleIdx="2" presStyleCnt="8"/>
      <dgm:spPr/>
    </dgm:pt>
    <dgm:pt modelId="{D33DC2B5-A64F-4A47-9C1E-7367A3D3E74F}" type="pres">
      <dgm:prSet presAssocID="{E8B17DD2-D41D-4555-8A3E-CDDE4A7B787D}" presName="imageaccent3" presStyleCnt="0"/>
      <dgm:spPr/>
    </dgm:pt>
    <dgm:pt modelId="{AD5741B9-CF87-4FE6-9064-DE07CF98AC44}" type="pres">
      <dgm:prSet presAssocID="{E8B17DD2-D41D-4555-8A3E-CDDE4A7B787D}" presName="accentRepeatNode" presStyleLbl="solidAlignAcc1" presStyleIdx="5" presStyleCnt="16"/>
      <dgm:spPr/>
    </dgm:pt>
    <dgm:pt modelId="{8CCB01CD-5B44-41F3-B56D-221A46892CF0}" type="pres">
      <dgm:prSet presAssocID="{EFFB420A-67D9-410D-9C3F-A45E4DFD4A58}" presName="text4" presStyleCnt="0"/>
      <dgm:spPr/>
    </dgm:pt>
    <dgm:pt modelId="{2023BF13-3D9A-4BA7-9DDB-F0FFE6688902}" type="pres">
      <dgm:prSet presAssocID="{EFFB420A-67D9-410D-9C3F-A45E4DFD4A58}" presName="textRepeatNode" presStyleLbl="alignNode1" presStyleIdx="3" presStyleCnt="8">
        <dgm:presLayoutVars>
          <dgm:chMax val="0"/>
          <dgm:chPref val="0"/>
          <dgm:bulletEnabled val="1"/>
        </dgm:presLayoutVars>
      </dgm:prSet>
      <dgm:spPr/>
    </dgm:pt>
    <dgm:pt modelId="{DB8B84B3-FEE9-4D9F-A171-8873B82917FF}" type="pres">
      <dgm:prSet presAssocID="{EFFB420A-67D9-410D-9C3F-A45E4DFD4A58}" presName="textaccent4" presStyleCnt="0"/>
      <dgm:spPr/>
    </dgm:pt>
    <dgm:pt modelId="{32DF25BE-FBC4-4529-A946-9583AEA74E4D}" type="pres">
      <dgm:prSet presAssocID="{EFFB420A-67D9-410D-9C3F-A45E4DFD4A58}" presName="accentRepeatNode" presStyleLbl="solidAlignAcc1" presStyleIdx="6" presStyleCnt="16"/>
      <dgm:spPr/>
    </dgm:pt>
    <dgm:pt modelId="{61F928DE-52C8-4EFA-98B2-C8B5E3220085}" type="pres">
      <dgm:prSet presAssocID="{37DCB22C-B20C-434B-B66F-F733C113ADFE}" presName="image4" presStyleCnt="0"/>
      <dgm:spPr/>
    </dgm:pt>
    <dgm:pt modelId="{46155CAC-F77B-4E0A-9DD2-AB510FBBEA40}" type="pres">
      <dgm:prSet presAssocID="{37DCB22C-B20C-434B-B66F-F733C113ADFE}" presName="imageRepeatNode" presStyleLbl="alignAcc1" presStyleIdx="3" presStyleCnt="8" custLinFactNeighborY="-1468"/>
      <dgm:spPr/>
    </dgm:pt>
    <dgm:pt modelId="{FE4CED7B-68CC-4A68-A6EF-F1E1027269B5}" type="pres">
      <dgm:prSet presAssocID="{37DCB22C-B20C-434B-B66F-F733C113ADFE}" presName="imageaccent4" presStyleCnt="0"/>
      <dgm:spPr/>
    </dgm:pt>
    <dgm:pt modelId="{2B851C96-8663-40E3-BFEC-08EDF03020BC}" type="pres">
      <dgm:prSet presAssocID="{37DCB22C-B20C-434B-B66F-F733C113ADFE}" presName="accentRepeatNode" presStyleLbl="solidAlignAcc1" presStyleIdx="7" presStyleCnt="16"/>
      <dgm:spPr/>
    </dgm:pt>
    <dgm:pt modelId="{ECC4CAF9-9219-412A-B204-A2A5E31A3237}" type="pres">
      <dgm:prSet presAssocID="{483DDE22-CAD0-4697-BC03-30ABF980294B}" presName="text5" presStyleCnt="0"/>
      <dgm:spPr/>
    </dgm:pt>
    <dgm:pt modelId="{F8E9564C-BA01-4C34-916B-BAA2D0CDDCB7}" type="pres">
      <dgm:prSet presAssocID="{483DDE22-CAD0-4697-BC03-30ABF980294B}" presName="textRepeatNode" presStyleLbl="alignNode1" presStyleIdx="4" presStyleCnt="8">
        <dgm:presLayoutVars>
          <dgm:chMax val="0"/>
          <dgm:chPref val="0"/>
          <dgm:bulletEnabled val="1"/>
        </dgm:presLayoutVars>
      </dgm:prSet>
      <dgm:spPr/>
    </dgm:pt>
    <dgm:pt modelId="{37CA8ADD-5C33-4742-B751-C4D9FAF0045E}" type="pres">
      <dgm:prSet presAssocID="{483DDE22-CAD0-4697-BC03-30ABF980294B}" presName="textaccent5" presStyleCnt="0"/>
      <dgm:spPr/>
    </dgm:pt>
    <dgm:pt modelId="{38B6B757-FCEC-4925-8E94-DBD2CF2D0198}" type="pres">
      <dgm:prSet presAssocID="{483DDE22-CAD0-4697-BC03-30ABF980294B}" presName="accentRepeatNode" presStyleLbl="solidAlignAcc1" presStyleIdx="8" presStyleCnt="16"/>
      <dgm:spPr/>
    </dgm:pt>
    <dgm:pt modelId="{E2C2D2C2-042A-481F-8CBD-63BC6C4E2754}" type="pres">
      <dgm:prSet presAssocID="{08548CA0-6643-41D6-BD7F-36B61DF3EB6A}" presName="image5" presStyleCnt="0"/>
      <dgm:spPr/>
    </dgm:pt>
    <dgm:pt modelId="{746DAF07-D7DC-44CE-856F-7083ECBA7822}" type="pres">
      <dgm:prSet presAssocID="{08548CA0-6643-41D6-BD7F-36B61DF3EB6A}" presName="imageRepeatNode" presStyleLbl="alignAcc1" presStyleIdx="4" presStyleCnt="8"/>
      <dgm:spPr/>
    </dgm:pt>
    <dgm:pt modelId="{8180B4C4-EEC8-45DB-80FD-71BD623BEE0A}" type="pres">
      <dgm:prSet presAssocID="{08548CA0-6643-41D6-BD7F-36B61DF3EB6A}" presName="imageaccent5" presStyleCnt="0"/>
      <dgm:spPr/>
    </dgm:pt>
    <dgm:pt modelId="{F27A80AE-EA65-40AE-9971-2F8F0CF7437B}" type="pres">
      <dgm:prSet presAssocID="{08548CA0-6643-41D6-BD7F-36B61DF3EB6A}" presName="accentRepeatNode" presStyleLbl="solidAlignAcc1" presStyleIdx="9" presStyleCnt="16"/>
      <dgm:spPr/>
    </dgm:pt>
    <dgm:pt modelId="{2EB20CCC-00D1-46C4-B753-5C944D4D0665}" type="pres">
      <dgm:prSet presAssocID="{D5D8669B-6C78-40B6-AC98-BA1DC5F7C3A1}" presName="text6" presStyleCnt="0"/>
      <dgm:spPr/>
    </dgm:pt>
    <dgm:pt modelId="{0E305441-7C9B-408D-8FDB-39FF2FE4E066}" type="pres">
      <dgm:prSet presAssocID="{D5D8669B-6C78-40B6-AC98-BA1DC5F7C3A1}" presName="textRepeatNode" presStyleLbl="alignNode1" presStyleIdx="5" presStyleCnt="8">
        <dgm:presLayoutVars>
          <dgm:chMax val="0"/>
          <dgm:chPref val="0"/>
          <dgm:bulletEnabled val="1"/>
        </dgm:presLayoutVars>
      </dgm:prSet>
      <dgm:spPr/>
    </dgm:pt>
    <dgm:pt modelId="{D06F7130-B2A3-49E9-BFA5-A2E8AE1C923F}" type="pres">
      <dgm:prSet presAssocID="{D5D8669B-6C78-40B6-AC98-BA1DC5F7C3A1}" presName="textaccent6" presStyleCnt="0"/>
      <dgm:spPr/>
    </dgm:pt>
    <dgm:pt modelId="{5D9EFCA3-79A6-4785-89F5-06781AFA2602}" type="pres">
      <dgm:prSet presAssocID="{D5D8669B-6C78-40B6-AC98-BA1DC5F7C3A1}" presName="accentRepeatNode" presStyleLbl="solidAlignAcc1" presStyleIdx="10" presStyleCnt="16"/>
      <dgm:spPr/>
    </dgm:pt>
    <dgm:pt modelId="{DE396E98-BE88-4663-A52D-EA84087322F3}" type="pres">
      <dgm:prSet presAssocID="{012EDACC-E2C4-4A53-8764-36DEF2283F75}" presName="image6" presStyleCnt="0"/>
      <dgm:spPr/>
    </dgm:pt>
    <dgm:pt modelId="{43696605-9F71-48B2-B213-C0686791B92E}" type="pres">
      <dgm:prSet presAssocID="{012EDACC-E2C4-4A53-8764-36DEF2283F75}" presName="imageRepeatNode" presStyleLbl="alignAcc1" presStyleIdx="5" presStyleCnt="8"/>
      <dgm:spPr/>
    </dgm:pt>
    <dgm:pt modelId="{38DEDA87-BD7D-41DB-9AFA-296385E57598}" type="pres">
      <dgm:prSet presAssocID="{012EDACC-E2C4-4A53-8764-36DEF2283F75}" presName="imageaccent6" presStyleCnt="0"/>
      <dgm:spPr/>
    </dgm:pt>
    <dgm:pt modelId="{1382C2F0-CC6A-48BC-A54A-F35E40173DA7}" type="pres">
      <dgm:prSet presAssocID="{012EDACC-E2C4-4A53-8764-36DEF2283F75}" presName="accentRepeatNode" presStyleLbl="solidAlignAcc1" presStyleIdx="11" presStyleCnt="16"/>
      <dgm:spPr/>
    </dgm:pt>
    <dgm:pt modelId="{F6848D15-1692-4EC3-831E-DA182F809438}" type="pres">
      <dgm:prSet presAssocID="{FDB314FC-0AC7-4C49-AAAD-B8A4FF63872F}" presName="text7" presStyleCnt="0"/>
      <dgm:spPr/>
    </dgm:pt>
    <dgm:pt modelId="{52585791-7C8D-4237-A404-73C28CFA7E0E}" type="pres">
      <dgm:prSet presAssocID="{FDB314FC-0AC7-4C49-AAAD-B8A4FF63872F}" presName="textRepeatNode" presStyleLbl="alignNode1" presStyleIdx="6" presStyleCnt="8">
        <dgm:presLayoutVars>
          <dgm:chMax val="0"/>
          <dgm:chPref val="0"/>
          <dgm:bulletEnabled val="1"/>
        </dgm:presLayoutVars>
      </dgm:prSet>
      <dgm:spPr/>
    </dgm:pt>
    <dgm:pt modelId="{0980A459-1123-43D3-891A-AA0DE7256A41}" type="pres">
      <dgm:prSet presAssocID="{FDB314FC-0AC7-4C49-AAAD-B8A4FF63872F}" presName="textaccent7" presStyleCnt="0"/>
      <dgm:spPr/>
    </dgm:pt>
    <dgm:pt modelId="{5A3D8A86-7004-4B74-BBAE-2B57C85BAF4F}" type="pres">
      <dgm:prSet presAssocID="{FDB314FC-0AC7-4C49-AAAD-B8A4FF63872F}" presName="accentRepeatNode" presStyleLbl="solidAlignAcc1" presStyleIdx="12" presStyleCnt="16"/>
      <dgm:spPr/>
    </dgm:pt>
    <dgm:pt modelId="{541549C9-C6BE-4F79-9505-E246201E900B}" type="pres">
      <dgm:prSet presAssocID="{3EDAD33D-0501-461B-9609-E8D1C4503283}" presName="image7" presStyleCnt="0"/>
      <dgm:spPr/>
    </dgm:pt>
    <dgm:pt modelId="{E7B38029-3F18-4EDD-A84A-B3A87C844202}" type="pres">
      <dgm:prSet presAssocID="{3EDAD33D-0501-461B-9609-E8D1C4503283}" presName="imageRepeatNode" presStyleLbl="alignAcc1" presStyleIdx="6" presStyleCnt="8"/>
      <dgm:spPr/>
    </dgm:pt>
    <dgm:pt modelId="{C9E6A85F-47FA-4CA6-A666-1EEDED15546C}" type="pres">
      <dgm:prSet presAssocID="{3EDAD33D-0501-461B-9609-E8D1C4503283}" presName="imageaccent7" presStyleCnt="0"/>
      <dgm:spPr/>
    </dgm:pt>
    <dgm:pt modelId="{BA2AF99D-1BD9-487D-A671-FC52646FB6DE}" type="pres">
      <dgm:prSet presAssocID="{3EDAD33D-0501-461B-9609-E8D1C4503283}" presName="accentRepeatNode" presStyleLbl="solidAlignAcc1" presStyleIdx="13" presStyleCnt="16"/>
      <dgm:spPr/>
    </dgm:pt>
    <dgm:pt modelId="{6B233D09-6CF6-4A55-B42B-069BF819E9A4}" type="pres">
      <dgm:prSet presAssocID="{9E265EF5-C2A9-4A0C-B81E-D3C8451EFA98}" presName="text8" presStyleCnt="0"/>
      <dgm:spPr/>
    </dgm:pt>
    <dgm:pt modelId="{9040D9FA-DA37-4EFA-8393-DE5A6BB134A2}" type="pres">
      <dgm:prSet presAssocID="{9E265EF5-C2A9-4A0C-B81E-D3C8451EFA98}" presName="textRepeatNode" presStyleLbl="alignNode1" presStyleIdx="7" presStyleCnt="8" custLinFactX="-217383" custLinFactNeighborX="-300000" custLinFactNeighborY="-1087">
        <dgm:presLayoutVars>
          <dgm:chMax val="0"/>
          <dgm:chPref val="0"/>
          <dgm:bulletEnabled val="1"/>
        </dgm:presLayoutVars>
      </dgm:prSet>
      <dgm:spPr/>
    </dgm:pt>
    <dgm:pt modelId="{0A7FF1FC-93C5-4D0E-AE90-F727892EF290}" type="pres">
      <dgm:prSet presAssocID="{9E265EF5-C2A9-4A0C-B81E-D3C8451EFA98}" presName="textaccent8" presStyleCnt="0"/>
      <dgm:spPr/>
    </dgm:pt>
    <dgm:pt modelId="{7F088762-C009-4ED4-8B30-CE60E5350A15}" type="pres">
      <dgm:prSet presAssocID="{9E265EF5-C2A9-4A0C-B81E-D3C8451EFA98}" presName="accentRepeatNode" presStyleLbl="solidAlignAcc1" presStyleIdx="14" presStyleCnt="16" custLinFactX="-2200000" custLinFactNeighborX="-2243716" custLinFactNeighborY="-33356"/>
      <dgm:spPr/>
    </dgm:pt>
    <dgm:pt modelId="{34C02D7A-7462-46AB-B220-BD66B852CB2D}" type="pres">
      <dgm:prSet presAssocID="{262E3E5C-F714-4A11-86EA-72F1B787F6F1}" presName="image8" presStyleCnt="0"/>
      <dgm:spPr/>
    </dgm:pt>
    <dgm:pt modelId="{1CF15E21-9799-4FE1-8420-CB4AA1EB248F}" type="pres">
      <dgm:prSet presAssocID="{262E3E5C-F714-4A11-86EA-72F1B787F6F1}" presName="imageRepeatNode" presStyleLbl="alignAcc1" presStyleIdx="7" presStyleCnt="8" custLinFactX="-71712" custLinFactNeighborX="-100000" custLinFactNeighborY="-3511"/>
      <dgm:spPr/>
    </dgm:pt>
    <dgm:pt modelId="{CFA6833C-DAE2-4CC6-875E-0714FD6B4098}" type="pres">
      <dgm:prSet presAssocID="{262E3E5C-F714-4A11-86EA-72F1B787F6F1}" presName="imageaccent8" presStyleCnt="0"/>
      <dgm:spPr/>
    </dgm:pt>
    <dgm:pt modelId="{E0185357-143A-4115-A163-9F42793CD2B2}" type="pres">
      <dgm:prSet presAssocID="{262E3E5C-F714-4A11-86EA-72F1B787F6F1}" presName="accentRepeatNode" presStyleLbl="solidAlignAcc1" presStyleIdx="15" presStyleCnt="16" custLinFactX="-1000000" custLinFactY="-181912" custLinFactNeighborX="-1018517" custLinFactNeighborY="-200000"/>
      <dgm:spPr/>
    </dgm:pt>
  </dgm:ptLst>
  <dgm:cxnLst>
    <dgm:cxn modelId="{0366D00F-C8F1-4C06-BCEE-3A22C46BE655}" type="presOf" srcId="{D5D8669B-6C78-40B6-AC98-BA1DC5F7C3A1}" destId="{0E305441-7C9B-408D-8FDB-39FF2FE4E066}" srcOrd="0" destOrd="0" presId="urn:microsoft.com/office/officeart/2008/layout/HexagonCluster"/>
    <dgm:cxn modelId="{4474B710-5B13-4693-A554-C1649CCBC95F}" type="presOf" srcId="{EFFB420A-67D9-410D-9C3F-A45E4DFD4A58}" destId="{2023BF13-3D9A-4BA7-9DDB-F0FFE6688902}" srcOrd="0" destOrd="0" presId="urn:microsoft.com/office/officeart/2008/layout/HexagonCluster"/>
    <dgm:cxn modelId="{C5DA721E-F070-4D71-A7D5-640D9EDD5F6E}" type="presOf" srcId="{56E28574-62DE-4279-A16A-77208D3B8154}" destId="{7051D2CF-31CD-443A-A812-31C3B29B14E0}" srcOrd="0" destOrd="0" presId="urn:microsoft.com/office/officeart/2008/layout/HexagonCluster"/>
    <dgm:cxn modelId="{C0407D20-3389-4137-A487-DD47ACF7C2F4}" srcId="{50433F8C-8781-41E1-A485-23631ABAE91B}" destId="{B47018EE-3F4C-438D-A88B-0AA959261CBE}" srcOrd="2" destOrd="0" parTransId="{51F7E601-7197-4207-A5F5-99B64905C47E}" sibTransId="{E8B17DD2-D41D-4555-8A3E-CDDE4A7B787D}"/>
    <dgm:cxn modelId="{2A91582B-B211-459D-A245-9524E0302631}" type="presOf" srcId="{012EDACC-E2C4-4A53-8764-36DEF2283F75}" destId="{43696605-9F71-48B2-B213-C0686791B92E}" srcOrd="0" destOrd="0" presId="urn:microsoft.com/office/officeart/2008/layout/HexagonCluster"/>
    <dgm:cxn modelId="{04AF0A33-E83F-423F-AF64-6B158ECEB205}" type="presOf" srcId="{08548CA0-6643-41D6-BD7F-36B61DF3EB6A}" destId="{746DAF07-D7DC-44CE-856F-7083ECBA7822}" srcOrd="0" destOrd="0" presId="urn:microsoft.com/office/officeart/2008/layout/HexagonCluster"/>
    <dgm:cxn modelId="{2A473944-0F9E-46AE-A6E6-2BC1501D4BE7}" srcId="{50433F8C-8781-41E1-A485-23631ABAE91B}" destId="{3D76B637-417C-4D4A-9C21-3A3C9B3F6B07}" srcOrd="1" destOrd="0" parTransId="{9A558991-3D47-4F15-A6ED-FD826A7B1EEC}" sibTransId="{56E28574-62DE-4279-A16A-77208D3B8154}"/>
    <dgm:cxn modelId="{C0743665-47E0-4873-965F-9B6301FE0D82}" type="presOf" srcId="{3D76B637-417C-4D4A-9C21-3A3C9B3F6B07}" destId="{366A87AA-5559-4FC8-864B-962925DCC6E5}" srcOrd="0" destOrd="0" presId="urn:microsoft.com/office/officeart/2008/layout/HexagonCluster"/>
    <dgm:cxn modelId="{94B7F174-8CF0-4DFA-B0D1-5A63CE5D9634}" type="presOf" srcId="{FDB314FC-0AC7-4C49-AAAD-B8A4FF63872F}" destId="{52585791-7C8D-4237-A404-73C28CFA7E0E}" srcOrd="0" destOrd="0" presId="urn:microsoft.com/office/officeart/2008/layout/HexagonCluster"/>
    <dgm:cxn modelId="{FC4E605A-6C1B-4A7E-B8F2-CD863A8B7CFC}" srcId="{50433F8C-8781-41E1-A485-23631ABAE91B}" destId="{483DDE22-CAD0-4697-BC03-30ABF980294B}" srcOrd="4" destOrd="0" parTransId="{59613233-D9FF-40C4-A214-2509AA5F51F5}" sibTransId="{08548CA0-6643-41D6-BD7F-36B61DF3EB6A}"/>
    <dgm:cxn modelId="{AC13037F-100F-4B08-ACE0-32AF4A0A5B9A}" type="presOf" srcId="{B47018EE-3F4C-438D-A88B-0AA959261CBE}" destId="{1B8796F7-46D7-4F95-9BE1-60E487C6CF23}" srcOrd="0" destOrd="0" presId="urn:microsoft.com/office/officeart/2008/layout/HexagonCluster"/>
    <dgm:cxn modelId="{31A0EE87-066B-4559-8E05-8612A59F75C4}" type="presOf" srcId="{D3FF0670-CE4B-4C0B-A658-F9AD54CFD426}" destId="{F1024703-5AA3-4A23-9987-0F2E25743FBF}" srcOrd="0" destOrd="0" presId="urn:microsoft.com/office/officeart/2008/layout/HexagonCluster"/>
    <dgm:cxn modelId="{8C53AE88-703A-4F20-9890-BF92C303F7FB}" type="presOf" srcId="{37DCB22C-B20C-434B-B66F-F733C113ADFE}" destId="{46155CAC-F77B-4E0A-9DD2-AB510FBBEA40}" srcOrd="0" destOrd="0" presId="urn:microsoft.com/office/officeart/2008/layout/HexagonCluster"/>
    <dgm:cxn modelId="{A7D1D78C-C798-4DED-B80F-99F263F77542}" type="presOf" srcId="{8C6A39E7-8541-4DAE-9422-C5FB6CE063E2}" destId="{7287D47F-EC14-4BBC-B276-FD466F10F380}" srcOrd="0" destOrd="0" presId="urn:microsoft.com/office/officeart/2008/layout/HexagonCluster"/>
    <dgm:cxn modelId="{EC556E90-1709-4F97-8B7C-1F2F293F7B54}" type="presOf" srcId="{3EDAD33D-0501-461B-9609-E8D1C4503283}" destId="{E7B38029-3F18-4EDD-A84A-B3A87C844202}" srcOrd="0" destOrd="0" presId="urn:microsoft.com/office/officeart/2008/layout/HexagonCluster"/>
    <dgm:cxn modelId="{AA34BD95-8037-4249-AA0B-76061CE760ED}" type="presOf" srcId="{262E3E5C-F714-4A11-86EA-72F1B787F6F1}" destId="{1CF15E21-9799-4FE1-8420-CB4AA1EB248F}" srcOrd="0" destOrd="0" presId="urn:microsoft.com/office/officeart/2008/layout/HexagonCluster"/>
    <dgm:cxn modelId="{53434BC7-19E5-4D6E-AB06-7152E4FA53CF}" type="presOf" srcId="{E8B17DD2-D41D-4555-8A3E-CDDE4A7B787D}" destId="{7B34133A-8F17-46F1-9EC2-B0EA3820EC12}" srcOrd="0" destOrd="0" presId="urn:microsoft.com/office/officeart/2008/layout/HexagonCluster"/>
    <dgm:cxn modelId="{2C2EB0CF-C73E-4943-AB6C-0E11EE64AE2E}" srcId="{50433F8C-8781-41E1-A485-23631ABAE91B}" destId="{FDB314FC-0AC7-4C49-AAAD-B8A4FF63872F}" srcOrd="6" destOrd="0" parTransId="{598E0E3E-4A31-457D-82CB-BCD25DCD5BFA}" sibTransId="{3EDAD33D-0501-461B-9609-E8D1C4503283}"/>
    <dgm:cxn modelId="{7AA368D1-4F8D-4615-9956-C713E37C79A3}" type="presOf" srcId="{9E265EF5-C2A9-4A0C-B81E-D3C8451EFA98}" destId="{9040D9FA-DA37-4EFA-8393-DE5A6BB134A2}" srcOrd="0" destOrd="0" presId="urn:microsoft.com/office/officeart/2008/layout/HexagonCluster"/>
    <dgm:cxn modelId="{B01987D2-96E9-4E17-A14C-F17E85673282}" srcId="{50433F8C-8781-41E1-A485-23631ABAE91B}" destId="{8C6A39E7-8541-4DAE-9422-C5FB6CE063E2}" srcOrd="0" destOrd="0" parTransId="{A294AD9F-2C95-4866-89EA-3D7F27B8075E}" sibTransId="{D3FF0670-CE4B-4C0B-A658-F9AD54CFD426}"/>
    <dgm:cxn modelId="{4A5739DE-90C0-4403-BF82-D2B2C50886A4}" srcId="{50433F8C-8781-41E1-A485-23631ABAE91B}" destId="{EFFB420A-67D9-410D-9C3F-A45E4DFD4A58}" srcOrd="3" destOrd="0" parTransId="{82DE8358-817F-491F-94E1-7C16E586224E}" sibTransId="{37DCB22C-B20C-434B-B66F-F733C113ADFE}"/>
    <dgm:cxn modelId="{A1A3EEE8-B17E-4D84-9D3B-9CBB77994DBC}" type="presOf" srcId="{483DDE22-CAD0-4697-BC03-30ABF980294B}" destId="{F8E9564C-BA01-4C34-916B-BAA2D0CDDCB7}" srcOrd="0" destOrd="0" presId="urn:microsoft.com/office/officeart/2008/layout/HexagonCluster"/>
    <dgm:cxn modelId="{FEC59CEA-5C43-40FE-A5CF-69FC83BC0530}" srcId="{50433F8C-8781-41E1-A485-23631ABAE91B}" destId="{9E265EF5-C2A9-4A0C-B81E-D3C8451EFA98}" srcOrd="7" destOrd="0" parTransId="{DD6C74A7-50FA-4191-8F67-C58B3BF31F59}" sibTransId="{262E3E5C-F714-4A11-86EA-72F1B787F6F1}"/>
    <dgm:cxn modelId="{4E3A50F0-2641-44BF-89CE-B4F7A7120358}" type="presOf" srcId="{50433F8C-8781-41E1-A485-23631ABAE91B}" destId="{8EF3B025-9E24-4D67-B181-6E5041FB7822}" srcOrd="0" destOrd="0" presId="urn:microsoft.com/office/officeart/2008/layout/HexagonCluster"/>
    <dgm:cxn modelId="{E7738DF0-7DC6-4638-90FA-3F941077E430}" srcId="{50433F8C-8781-41E1-A485-23631ABAE91B}" destId="{D5D8669B-6C78-40B6-AC98-BA1DC5F7C3A1}" srcOrd="5" destOrd="0" parTransId="{53FB0418-D62D-4203-B44C-EF6ECD3B9CBD}" sibTransId="{012EDACC-E2C4-4A53-8764-36DEF2283F75}"/>
    <dgm:cxn modelId="{5132E696-25FC-45C0-8C66-6C8190231D22}" type="presParOf" srcId="{8EF3B025-9E24-4D67-B181-6E5041FB7822}" destId="{A6AC83AF-75BE-4BCB-BAFB-7C565B5A6525}" srcOrd="0" destOrd="0" presId="urn:microsoft.com/office/officeart/2008/layout/HexagonCluster"/>
    <dgm:cxn modelId="{8BAB79C6-E4A9-4619-A0E4-5A7B98158E87}" type="presParOf" srcId="{A6AC83AF-75BE-4BCB-BAFB-7C565B5A6525}" destId="{7287D47F-EC14-4BBC-B276-FD466F10F380}" srcOrd="0" destOrd="0" presId="urn:microsoft.com/office/officeart/2008/layout/HexagonCluster"/>
    <dgm:cxn modelId="{C495515F-A3E9-41B0-B60D-949E47A4BD5C}" type="presParOf" srcId="{8EF3B025-9E24-4D67-B181-6E5041FB7822}" destId="{1E592EC9-1110-49B7-847A-C2252C26719A}" srcOrd="1" destOrd="0" presId="urn:microsoft.com/office/officeart/2008/layout/HexagonCluster"/>
    <dgm:cxn modelId="{0D875438-C480-40F2-92AA-96D00828B005}" type="presParOf" srcId="{1E592EC9-1110-49B7-847A-C2252C26719A}" destId="{F64FC6B8-0C36-46CB-8163-2E3419CE09D7}" srcOrd="0" destOrd="0" presId="urn:microsoft.com/office/officeart/2008/layout/HexagonCluster"/>
    <dgm:cxn modelId="{7CD7E155-A4EB-483F-8B8B-32B115AFEE8E}" type="presParOf" srcId="{8EF3B025-9E24-4D67-B181-6E5041FB7822}" destId="{B165701A-401C-4FA5-99A4-5CFF7852699F}" srcOrd="2" destOrd="0" presId="urn:microsoft.com/office/officeart/2008/layout/HexagonCluster"/>
    <dgm:cxn modelId="{895458B0-CA9F-4435-97B7-547296E77633}" type="presParOf" srcId="{B165701A-401C-4FA5-99A4-5CFF7852699F}" destId="{F1024703-5AA3-4A23-9987-0F2E25743FBF}" srcOrd="0" destOrd="0" presId="urn:microsoft.com/office/officeart/2008/layout/HexagonCluster"/>
    <dgm:cxn modelId="{B4918367-385E-40EF-89A7-ECEBBC7BD15B}" type="presParOf" srcId="{8EF3B025-9E24-4D67-B181-6E5041FB7822}" destId="{50442FE8-7C0C-44BC-8EBE-BABEE3E995B1}" srcOrd="3" destOrd="0" presId="urn:microsoft.com/office/officeart/2008/layout/HexagonCluster"/>
    <dgm:cxn modelId="{A7E3B75A-E59C-42FA-9C34-A8757AFA63F9}" type="presParOf" srcId="{50442FE8-7C0C-44BC-8EBE-BABEE3E995B1}" destId="{27FA76EF-734D-484C-AE7A-C3D2E5CB9CE0}" srcOrd="0" destOrd="0" presId="urn:microsoft.com/office/officeart/2008/layout/HexagonCluster"/>
    <dgm:cxn modelId="{CD237F06-4D4C-452B-BD6A-58D7E6A00993}" type="presParOf" srcId="{8EF3B025-9E24-4D67-B181-6E5041FB7822}" destId="{D2A19875-58EB-4198-BC40-0AE72C810DEC}" srcOrd="4" destOrd="0" presId="urn:microsoft.com/office/officeart/2008/layout/HexagonCluster"/>
    <dgm:cxn modelId="{099CCCDA-6D21-4AD6-921C-18479370B7D4}" type="presParOf" srcId="{D2A19875-58EB-4198-BC40-0AE72C810DEC}" destId="{366A87AA-5559-4FC8-864B-962925DCC6E5}" srcOrd="0" destOrd="0" presId="urn:microsoft.com/office/officeart/2008/layout/HexagonCluster"/>
    <dgm:cxn modelId="{112E058F-7A36-4FA1-8AE9-0261C962A340}" type="presParOf" srcId="{8EF3B025-9E24-4D67-B181-6E5041FB7822}" destId="{53811843-A448-408F-A50D-36CE3A86804C}" srcOrd="5" destOrd="0" presId="urn:microsoft.com/office/officeart/2008/layout/HexagonCluster"/>
    <dgm:cxn modelId="{27304708-2471-43F0-A88B-CBFDE5AF9318}" type="presParOf" srcId="{53811843-A448-408F-A50D-36CE3A86804C}" destId="{8F09CB89-C0D9-4BE5-814E-6748AB5D7D2A}" srcOrd="0" destOrd="0" presId="urn:microsoft.com/office/officeart/2008/layout/HexagonCluster"/>
    <dgm:cxn modelId="{BA85ADC0-E31F-4930-87CE-ABB96D83D7CF}" type="presParOf" srcId="{8EF3B025-9E24-4D67-B181-6E5041FB7822}" destId="{64375EB4-0421-4C38-A2D0-0C88EAF3B20D}" srcOrd="6" destOrd="0" presId="urn:microsoft.com/office/officeart/2008/layout/HexagonCluster"/>
    <dgm:cxn modelId="{82DE933B-16DC-428D-B3D4-4717BC15ACCD}" type="presParOf" srcId="{64375EB4-0421-4C38-A2D0-0C88EAF3B20D}" destId="{7051D2CF-31CD-443A-A812-31C3B29B14E0}" srcOrd="0" destOrd="0" presId="urn:microsoft.com/office/officeart/2008/layout/HexagonCluster"/>
    <dgm:cxn modelId="{6E684F62-1958-4CB2-B6E5-3C362F5B1544}" type="presParOf" srcId="{8EF3B025-9E24-4D67-B181-6E5041FB7822}" destId="{19F39D80-B87F-4184-A903-F2B0977A870D}" srcOrd="7" destOrd="0" presId="urn:microsoft.com/office/officeart/2008/layout/HexagonCluster"/>
    <dgm:cxn modelId="{F62806A9-A32C-417D-92F9-B068DF5044B9}" type="presParOf" srcId="{19F39D80-B87F-4184-A903-F2B0977A870D}" destId="{437002F6-EF00-4048-906E-3F709D409388}" srcOrd="0" destOrd="0" presId="urn:microsoft.com/office/officeart/2008/layout/HexagonCluster"/>
    <dgm:cxn modelId="{B2D4DE92-675A-4144-97E6-29D584F2D7A3}" type="presParOf" srcId="{8EF3B025-9E24-4D67-B181-6E5041FB7822}" destId="{CEFBC532-B7AE-470C-AD41-F63D96C1AD9D}" srcOrd="8" destOrd="0" presId="urn:microsoft.com/office/officeart/2008/layout/HexagonCluster"/>
    <dgm:cxn modelId="{3F4CACC5-0D82-4D71-AAD0-1F22FAAA4068}" type="presParOf" srcId="{CEFBC532-B7AE-470C-AD41-F63D96C1AD9D}" destId="{1B8796F7-46D7-4F95-9BE1-60E487C6CF23}" srcOrd="0" destOrd="0" presId="urn:microsoft.com/office/officeart/2008/layout/HexagonCluster"/>
    <dgm:cxn modelId="{B3F0AF6B-A81A-450C-BE69-D1212A2F29A2}" type="presParOf" srcId="{8EF3B025-9E24-4D67-B181-6E5041FB7822}" destId="{6A4D163A-7A4A-42AB-8453-66FB6102A360}" srcOrd="9" destOrd="0" presId="urn:microsoft.com/office/officeart/2008/layout/HexagonCluster"/>
    <dgm:cxn modelId="{ABA48223-E9C8-4161-AA92-EA09056B7071}" type="presParOf" srcId="{6A4D163A-7A4A-42AB-8453-66FB6102A360}" destId="{EB1F8135-EFF9-4620-A404-CCE4CF4B673F}" srcOrd="0" destOrd="0" presId="urn:microsoft.com/office/officeart/2008/layout/HexagonCluster"/>
    <dgm:cxn modelId="{0B9BD288-D7E1-4094-98B1-F67CB5F1FC46}" type="presParOf" srcId="{8EF3B025-9E24-4D67-B181-6E5041FB7822}" destId="{9C95FC50-7431-4595-9125-A8CD17D1BC8D}" srcOrd="10" destOrd="0" presId="urn:microsoft.com/office/officeart/2008/layout/HexagonCluster"/>
    <dgm:cxn modelId="{7616ECA6-7BC2-4937-8C5E-AB817974D259}" type="presParOf" srcId="{9C95FC50-7431-4595-9125-A8CD17D1BC8D}" destId="{7B34133A-8F17-46F1-9EC2-B0EA3820EC12}" srcOrd="0" destOrd="0" presId="urn:microsoft.com/office/officeart/2008/layout/HexagonCluster"/>
    <dgm:cxn modelId="{38B05F42-90C0-4E50-A69C-37DC4B43D9F6}" type="presParOf" srcId="{8EF3B025-9E24-4D67-B181-6E5041FB7822}" destId="{D33DC2B5-A64F-4A47-9C1E-7367A3D3E74F}" srcOrd="11" destOrd="0" presId="urn:microsoft.com/office/officeart/2008/layout/HexagonCluster"/>
    <dgm:cxn modelId="{BE9F8DBD-E46F-4DB4-B6F0-7D517AE77C5C}" type="presParOf" srcId="{D33DC2B5-A64F-4A47-9C1E-7367A3D3E74F}" destId="{AD5741B9-CF87-4FE6-9064-DE07CF98AC44}" srcOrd="0" destOrd="0" presId="urn:microsoft.com/office/officeart/2008/layout/HexagonCluster"/>
    <dgm:cxn modelId="{2104425D-D75F-416E-8857-946E9F519F22}" type="presParOf" srcId="{8EF3B025-9E24-4D67-B181-6E5041FB7822}" destId="{8CCB01CD-5B44-41F3-B56D-221A46892CF0}" srcOrd="12" destOrd="0" presId="urn:microsoft.com/office/officeart/2008/layout/HexagonCluster"/>
    <dgm:cxn modelId="{307C4AD1-0FB8-434E-8929-152E01E135B5}" type="presParOf" srcId="{8CCB01CD-5B44-41F3-B56D-221A46892CF0}" destId="{2023BF13-3D9A-4BA7-9DDB-F0FFE6688902}" srcOrd="0" destOrd="0" presId="urn:microsoft.com/office/officeart/2008/layout/HexagonCluster"/>
    <dgm:cxn modelId="{03C26CE3-7B8B-45A0-B1A7-3FBDD0FEBA8E}" type="presParOf" srcId="{8EF3B025-9E24-4D67-B181-6E5041FB7822}" destId="{DB8B84B3-FEE9-4D9F-A171-8873B82917FF}" srcOrd="13" destOrd="0" presId="urn:microsoft.com/office/officeart/2008/layout/HexagonCluster"/>
    <dgm:cxn modelId="{2A8E7350-BD24-4D5E-A387-E80A1415710F}" type="presParOf" srcId="{DB8B84B3-FEE9-4D9F-A171-8873B82917FF}" destId="{32DF25BE-FBC4-4529-A946-9583AEA74E4D}" srcOrd="0" destOrd="0" presId="urn:microsoft.com/office/officeart/2008/layout/HexagonCluster"/>
    <dgm:cxn modelId="{4DF75DC7-B2CB-4BD8-9E80-3A874451ED2E}" type="presParOf" srcId="{8EF3B025-9E24-4D67-B181-6E5041FB7822}" destId="{61F928DE-52C8-4EFA-98B2-C8B5E3220085}" srcOrd="14" destOrd="0" presId="urn:microsoft.com/office/officeart/2008/layout/HexagonCluster"/>
    <dgm:cxn modelId="{008A1470-6BC1-4588-9DAC-178446EAEA73}" type="presParOf" srcId="{61F928DE-52C8-4EFA-98B2-C8B5E3220085}" destId="{46155CAC-F77B-4E0A-9DD2-AB510FBBEA40}" srcOrd="0" destOrd="0" presId="urn:microsoft.com/office/officeart/2008/layout/HexagonCluster"/>
    <dgm:cxn modelId="{3B3B94A5-44FD-43EF-A365-164DED77A071}" type="presParOf" srcId="{8EF3B025-9E24-4D67-B181-6E5041FB7822}" destId="{FE4CED7B-68CC-4A68-A6EF-F1E1027269B5}" srcOrd="15" destOrd="0" presId="urn:microsoft.com/office/officeart/2008/layout/HexagonCluster"/>
    <dgm:cxn modelId="{7C4D5A92-A84B-4CB1-8836-CC51E867F9F4}" type="presParOf" srcId="{FE4CED7B-68CC-4A68-A6EF-F1E1027269B5}" destId="{2B851C96-8663-40E3-BFEC-08EDF03020BC}" srcOrd="0" destOrd="0" presId="urn:microsoft.com/office/officeart/2008/layout/HexagonCluster"/>
    <dgm:cxn modelId="{2A283084-5128-499B-ABBB-45F1F4B097A5}" type="presParOf" srcId="{8EF3B025-9E24-4D67-B181-6E5041FB7822}" destId="{ECC4CAF9-9219-412A-B204-A2A5E31A3237}" srcOrd="16" destOrd="0" presId="urn:microsoft.com/office/officeart/2008/layout/HexagonCluster"/>
    <dgm:cxn modelId="{3EBB22E5-BD43-480E-8F31-287B8F55B84C}" type="presParOf" srcId="{ECC4CAF9-9219-412A-B204-A2A5E31A3237}" destId="{F8E9564C-BA01-4C34-916B-BAA2D0CDDCB7}" srcOrd="0" destOrd="0" presId="urn:microsoft.com/office/officeart/2008/layout/HexagonCluster"/>
    <dgm:cxn modelId="{AE527DFF-8B2F-4C76-AC10-0EB88B41563E}" type="presParOf" srcId="{8EF3B025-9E24-4D67-B181-6E5041FB7822}" destId="{37CA8ADD-5C33-4742-B751-C4D9FAF0045E}" srcOrd="17" destOrd="0" presId="urn:microsoft.com/office/officeart/2008/layout/HexagonCluster"/>
    <dgm:cxn modelId="{1A10A252-6736-44B9-8064-22F6740FA0D6}" type="presParOf" srcId="{37CA8ADD-5C33-4742-B751-C4D9FAF0045E}" destId="{38B6B757-FCEC-4925-8E94-DBD2CF2D0198}" srcOrd="0" destOrd="0" presId="urn:microsoft.com/office/officeart/2008/layout/HexagonCluster"/>
    <dgm:cxn modelId="{BAE75ECF-A7F9-463B-BBD6-A0B5B3ADFA32}" type="presParOf" srcId="{8EF3B025-9E24-4D67-B181-6E5041FB7822}" destId="{E2C2D2C2-042A-481F-8CBD-63BC6C4E2754}" srcOrd="18" destOrd="0" presId="urn:microsoft.com/office/officeart/2008/layout/HexagonCluster"/>
    <dgm:cxn modelId="{AAFE77BD-16AC-4649-9522-04A3507EC78B}" type="presParOf" srcId="{E2C2D2C2-042A-481F-8CBD-63BC6C4E2754}" destId="{746DAF07-D7DC-44CE-856F-7083ECBA7822}" srcOrd="0" destOrd="0" presId="urn:microsoft.com/office/officeart/2008/layout/HexagonCluster"/>
    <dgm:cxn modelId="{9829B208-23FB-48CC-92FF-F762D36C6A37}" type="presParOf" srcId="{8EF3B025-9E24-4D67-B181-6E5041FB7822}" destId="{8180B4C4-EEC8-45DB-80FD-71BD623BEE0A}" srcOrd="19" destOrd="0" presId="urn:microsoft.com/office/officeart/2008/layout/HexagonCluster"/>
    <dgm:cxn modelId="{4C76E2C8-42E6-4897-9333-4CB1F669DE5A}" type="presParOf" srcId="{8180B4C4-EEC8-45DB-80FD-71BD623BEE0A}" destId="{F27A80AE-EA65-40AE-9971-2F8F0CF7437B}" srcOrd="0" destOrd="0" presId="urn:microsoft.com/office/officeart/2008/layout/HexagonCluster"/>
    <dgm:cxn modelId="{0D37AA4D-9EF0-4E8B-A8F4-9408023A841E}" type="presParOf" srcId="{8EF3B025-9E24-4D67-B181-6E5041FB7822}" destId="{2EB20CCC-00D1-46C4-B753-5C944D4D0665}" srcOrd="20" destOrd="0" presId="urn:microsoft.com/office/officeart/2008/layout/HexagonCluster"/>
    <dgm:cxn modelId="{DBCB93EF-FDFE-4567-B8D1-755DE495AEA7}" type="presParOf" srcId="{2EB20CCC-00D1-46C4-B753-5C944D4D0665}" destId="{0E305441-7C9B-408D-8FDB-39FF2FE4E066}" srcOrd="0" destOrd="0" presId="urn:microsoft.com/office/officeart/2008/layout/HexagonCluster"/>
    <dgm:cxn modelId="{1270419A-E2E4-4EED-8793-7A91EC84A9E3}" type="presParOf" srcId="{8EF3B025-9E24-4D67-B181-6E5041FB7822}" destId="{D06F7130-B2A3-49E9-BFA5-A2E8AE1C923F}" srcOrd="21" destOrd="0" presId="urn:microsoft.com/office/officeart/2008/layout/HexagonCluster"/>
    <dgm:cxn modelId="{22FB9A1D-5B1E-4856-AEC2-7454EE67B4AD}" type="presParOf" srcId="{D06F7130-B2A3-49E9-BFA5-A2E8AE1C923F}" destId="{5D9EFCA3-79A6-4785-89F5-06781AFA2602}" srcOrd="0" destOrd="0" presId="urn:microsoft.com/office/officeart/2008/layout/HexagonCluster"/>
    <dgm:cxn modelId="{859F609B-4EBC-4CF2-A8E8-BAB311686215}" type="presParOf" srcId="{8EF3B025-9E24-4D67-B181-6E5041FB7822}" destId="{DE396E98-BE88-4663-A52D-EA84087322F3}" srcOrd="22" destOrd="0" presId="urn:microsoft.com/office/officeart/2008/layout/HexagonCluster"/>
    <dgm:cxn modelId="{69197353-1F93-4345-A30E-D7CE34D5C1A2}" type="presParOf" srcId="{DE396E98-BE88-4663-A52D-EA84087322F3}" destId="{43696605-9F71-48B2-B213-C0686791B92E}" srcOrd="0" destOrd="0" presId="urn:microsoft.com/office/officeart/2008/layout/HexagonCluster"/>
    <dgm:cxn modelId="{0285036D-6D1F-45F5-8166-4668E6CFEDB8}" type="presParOf" srcId="{8EF3B025-9E24-4D67-B181-6E5041FB7822}" destId="{38DEDA87-BD7D-41DB-9AFA-296385E57598}" srcOrd="23" destOrd="0" presId="urn:microsoft.com/office/officeart/2008/layout/HexagonCluster"/>
    <dgm:cxn modelId="{34A0F79D-7AD5-4D97-8830-A30E9C7D2B0C}" type="presParOf" srcId="{38DEDA87-BD7D-41DB-9AFA-296385E57598}" destId="{1382C2F0-CC6A-48BC-A54A-F35E40173DA7}" srcOrd="0" destOrd="0" presId="urn:microsoft.com/office/officeart/2008/layout/HexagonCluster"/>
    <dgm:cxn modelId="{4AE31479-55A0-4590-83E8-80EE65C90AEB}" type="presParOf" srcId="{8EF3B025-9E24-4D67-B181-6E5041FB7822}" destId="{F6848D15-1692-4EC3-831E-DA182F809438}" srcOrd="24" destOrd="0" presId="urn:microsoft.com/office/officeart/2008/layout/HexagonCluster"/>
    <dgm:cxn modelId="{E5AEE28D-EDB6-4102-8BE7-BCD37C418644}" type="presParOf" srcId="{F6848D15-1692-4EC3-831E-DA182F809438}" destId="{52585791-7C8D-4237-A404-73C28CFA7E0E}" srcOrd="0" destOrd="0" presId="urn:microsoft.com/office/officeart/2008/layout/HexagonCluster"/>
    <dgm:cxn modelId="{8469AA52-7BE2-44E6-BFB8-1930E0BBCBE0}" type="presParOf" srcId="{8EF3B025-9E24-4D67-B181-6E5041FB7822}" destId="{0980A459-1123-43D3-891A-AA0DE7256A41}" srcOrd="25" destOrd="0" presId="urn:microsoft.com/office/officeart/2008/layout/HexagonCluster"/>
    <dgm:cxn modelId="{68452084-CCD0-4AF0-AF40-B8CF0D088716}" type="presParOf" srcId="{0980A459-1123-43D3-891A-AA0DE7256A41}" destId="{5A3D8A86-7004-4B74-BBAE-2B57C85BAF4F}" srcOrd="0" destOrd="0" presId="urn:microsoft.com/office/officeart/2008/layout/HexagonCluster"/>
    <dgm:cxn modelId="{ED29B146-D8AB-4F95-A1B6-6D919386B34C}" type="presParOf" srcId="{8EF3B025-9E24-4D67-B181-6E5041FB7822}" destId="{541549C9-C6BE-4F79-9505-E246201E900B}" srcOrd="26" destOrd="0" presId="urn:microsoft.com/office/officeart/2008/layout/HexagonCluster"/>
    <dgm:cxn modelId="{63DFDD0F-5BF6-44BA-83E1-7D9DA55F6D16}" type="presParOf" srcId="{541549C9-C6BE-4F79-9505-E246201E900B}" destId="{E7B38029-3F18-4EDD-A84A-B3A87C844202}" srcOrd="0" destOrd="0" presId="urn:microsoft.com/office/officeart/2008/layout/HexagonCluster"/>
    <dgm:cxn modelId="{14B51243-F34C-4D5B-8232-6DBC1C9D6955}" type="presParOf" srcId="{8EF3B025-9E24-4D67-B181-6E5041FB7822}" destId="{C9E6A85F-47FA-4CA6-A666-1EEDED15546C}" srcOrd="27" destOrd="0" presId="urn:microsoft.com/office/officeart/2008/layout/HexagonCluster"/>
    <dgm:cxn modelId="{45661618-48E2-4671-A031-A71E132D1013}" type="presParOf" srcId="{C9E6A85F-47FA-4CA6-A666-1EEDED15546C}" destId="{BA2AF99D-1BD9-487D-A671-FC52646FB6DE}" srcOrd="0" destOrd="0" presId="urn:microsoft.com/office/officeart/2008/layout/HexagonCluster"/>
    <dgm:cxn modelId="{5A4FCA0C-7879-40C9-B21C-31A1530632CF}" type="presParOf" srcId="{8EF3B025-9E24-4D67-B181-6E5041FB7822}" destId="{6B233D09-6CF6-4A55-B42B-069BF819E9A4}" srcOrd="28" destOrd="0" presId="urn:microsoft.com/office/officeart/2008/layout/HexagonCluster"/>
    <dgm:cxn modelId="{26FE000E-7234-4DCF-8191-5560B7F8B2FF}" type="presParOf" srcId="{6B233D09-6CF6-4A55-B42B-069BF819E9A4}" destId="{9040D9FA-DA37-4EFA-8393-DE5A6BB134A2}" srcOrd="0" destOrd="0" presId="urn:microsoft.com/office/officeart/2008/layout/HexagonCluster"/>
    <dgm:cxn modelId="{6C5A8900-87DB-44B1-9B09-79F65E7B879E}" type="presParOf" srcId="{8EF3B025-9E24-4D67-B181-6E5041FB7822}" destId="{0A7FF1FC-93C5-4D0E-AE90-F727892EF290}" srcOrd="29" destOrd="0" presId="urn:microsoft.com/office/officeart/2008/layout/HexagonCluster"/>
    <dgm:cxn modelId="{2D4D5686-A682-489B-AAE6-23DC03CE14FC}" type="presParOf" srcId="{0A7FF1FC-93C5-4D0E-AE90-F727892EF290}" destId="{7F088762-C009-4ED4-8B30-CE60E5350A15}" srcOrd="0" destOrd="0" presId="urn:microsoft.com/office/officeart/2008/layout/HexagonCluster"/>
    <dgm:cxn modelId="{512275F6-6923-495F-8559-A48B16C15373}" type="presParOf" srcId="{8EF3B025-9E24-4D67-B181-6E5041FB7822}" destId="{34C02D7A-7462-46AB-B220-BD66B852CB2D}" srcOrd="30" destOrd="0" presId="urn:microsoft.com/office/officeart/2008/layout/HexagonCluster"/>
    <dgm:cxn modelId="{6D2B4C13-0E3B-443E-974F-7C2F48805D11}" type="presParOf" srcId="{34C02D7A-7462-46AB-B220-BD66B852CB2D}" destId="{1CF15E21-9799-4FE1-8420-CB4AA1EB248F}" srcOrd="0" destOrd="0" presId="urn:microsoft.com/office/officeart/2008/layout/HexagonCluster"/>
    <dgm:cxn modelId="{5C386818-6A4B-4170-9D6E-63F14E31EE26}" type="presParOf" srcId="{8EF3B025-9E24-4D67-B181-6E5041FB7822}" destId="{CFA6833C-DAE2-4CC6-875E-0714FD6B4098}" srcOrd="31" destOrd="0" presId="urn:microsoft.com/office/officeart/2008/layout/HexagonCluster"/>
    <dgm:cxn modelId="{57F5A589-63C1-493F-BD4C-ED987DFB1328}" type="presParOf" srcId="{CFA6833C-DAE2-4CC6-875E-0714FD6B4098}" destId="{E0185357-143A-4115-A163-9F42793CD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7D47F-EC14-4BBC-B276-FD466F10F380}">
      <dsp:nvSpPr>
        <dsp:cNvPr id="0" name=""/>
        <dsp:cNvSpPr/>
      </dsp:nvSpPr>
      <dsp:spPr>
        <a:xfrm>
          <a:off x="2210832" y="2892394"/>
          <a:ext cx="2027886" cy="174070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My Self-Worth does not come from my work</a:t>
          </a:r>
        </a:p>
      </dsp:txBody>
      <dsp:txXfrm>
        <a:off x="2524881" y="3161968"/>
        <a:ext cx="1399788" cy="1201553"/>
      </dsp:txXfrm>
    </dsp:sp>
    <dsp:sp modelId="{F64FC6B8-0C36-46CB-8163-2E3419CE09D7}">
      <dsp:nvSpPr>
        <dsp:cNvPr id="0" name=""/>
        <dsp:cNvSpPr/>
      </dsp:nvSpPr>
      <dsp:spPr>
        <a:xfrm>
          <a:off x="2259532" y="3670939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24703-5AA3-4A23-9987-0F2E25743FBF}">
      <dsp:nvSpPr>
        <dsp:cNvPr id="0" name=""/>
        <dsp:cNvSpPr/>
      </dsp:nvSpPr>
      <dsp:spPr>
        <a:xfrm>
          <a:off x="466401" y="1930237"/>
          <a:ext cx="2027886" cy="174070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179" t="3843" r="4889" b="13899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A76EF-734D-484C-AE7A-C3D2E5CB9CE0}">
      <dsp:nvSpPr>
        <dsp:cNvPr id="0" name=""/>
        <dsp:cNvSpPr/>
      </dsp:nvSpPr>
      <dsp:spPr>
        <a:xfrm>
          <a:off x="1854953" y="3439942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7"/>
              <a:satOff val="6667"/>
              <a:lumOff val="-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A87AA-5559-4FC8-864B-962925DCC6E5}">
      <dsp:nvSpPr>
        <dsp:cNvPr id="0" name=""/>
        <dsp:cNvSpPr/>
      </dsp:nvSpPr>
      <dsp:spPr>
        <a:xfrm>
          <a:off x="3955264" y="1924972"/>
          <a:ext cx="2027886" cy="174070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accent3">
              <a:hueOff val="387228"/>
              <a:satOff val="14286"/>
              <a:lumOff val="-2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Family </a:t>
          </a:r>
          <a:r>
            <a:rPr lang="en-US" sz="1900" kern="1200" dirty="0"/>
            <a:t>First</a:t>
          </a:r>
        </a:p>
      </dsp:txBody>
      <dsp:txXfrm>
        <a:off x="4269313" y="2194546"/>
        <a:ext cx="1399788" cy="1201553"/>
      </dsp:txXfrm>
    </dsp:sp>
    <dsp:sp modelId="{8F09CB89-C0D9-4BE5-814E-6748AB5D7D2A}">
      <dsp:nvSpPr>
        <dsp:cNvPr id="0" name=""/>
        <dsp:cNvSpPr/>
      </dsp:nvSpPr>
      <dsp:spPr>
        <a:xfrm>
          <a:off x="5351309" y="3430728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61413"/>
              <a:satOff val="1333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1D2CF-31CD-443A-A812-31C3B29B14E0}">
      <dsp:nvSpPr>
        <dsp:cNvPr id="0" name=""/>
        <dsp:cNvSpPr/>
      </dsp:nvSpPr>
      <dsp:spPr>
        <a:xfrm>
          <a:off x="5700945" y="2889104"/>
          <a:ext cx="2027886" cy="174070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/>
          <a:srcRect/>
          <a:stretch>
            <a:fillRect l="6999" t="-489" r="-20999" b="489"/>
          </a:stretch>
        </a:blipFill>
        <a:ln w="12700" cap="flat" cmpd="sng" algn="ctr">
          <a:solidFill>
            <a:schemeClr val="accent3">
              <a:hueOff val="387228"/>
              <a:satOff val="14286"/>
              <a:lumOff val="-2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002F6-EF00-4048-906E-3F709D409388}">
      <dsp:nvSpPr>
        <dsp:cNvPr id="0" name=""/>
        <dsp:cNvSpPr/>
      </dsp:nvSpPr>
      <dsp:spPr>
        <a:xfrm>
          <a:off x="5749644" y="3663700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796F7-46D7-4F95-9BE1-60E487C6CF23}">
      <dsp:nvSpPr>
        <dsp:cNvPr id="0" name=""/>
        <dsp:cNvSpPr/>
      </dsp:nvSpPr>
      <dsp:spPr>
        <a:xfrm>
          <a:off x="2210832" y="968080"/>
          <a:ext cx="2027886" cy="174070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accent3">
              <a:hueOff val="774457"/>
              <a:satOff val="28571"/>
              <a:lumOff val="-4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Authentically Me</a:t>
          </a:r>
        </a:p>
      </dsp:txBody>
      <dsp:txXfrm>
        <a:off x="2524881" y="1237654"/>
        <a:ext cx="1399788" cy="1201553"/>
      </dsp:txXfrm>
    </dsp:sp>
    <dsp:sp modelId="{EB1F8135-EFF9-4620-A404-CCE4CF4B673F}">
      <dsp:nvSpPr>
        <dsp:cNvPr id="0" name=""/>
        <dsp:cNvSpPr/>
      </dsp:nvSpPr>
      <dsp:spPr>
        <a:xfrm>
          <a:off x="3590644" y="991772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22826"/>
              <a:satOff val="26667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4133A-8F17-46F1-9EC2-B0EA3820EC12}">
      <dsp:nvSpPr>
        <dsp:cNvPr id="0" name=""/>
        <dsp:cNvSpPr/>
      </dsp:nvSpPr>
      <dsp:spPr>
        <a:xfrm>
          <a:off x="3955264" y="0"/>
          <a:ext cx="2027886" cy="17407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/>
          <a:srcRect/>
          <a:stretch>
            <a:fillRect l="-22000" r="-22000"/>
          </a:stretch>
        </a:blipFill>
        <a:ln w="12700" cap="flat" cmpd="sng" algn="ctr">
          <a:solidFill>
            <a:schemeClr val="accent3">
              <a:hueOff val="774457"/>
              <a:satOff val="28571"/>
              <a:lumOff val="-4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741B9-CF87-4FE6-9064-DE07CF98AC44}">
      <dsp:nvSpPr>
        <dsp:cNvPr id="0" name=""/>
        <dsp:cNvSpPr/>
      </dsp:nvSpPr>
      <dsp:spPr>
        <a:xfrm>
          <a:off x="4013953" y="771305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3BF13-3D9A-4BA7-9DDB-F0FFE6688902}">
      <dsp:nvSpPr>
        <dsp:cNvPr id="0" name=""/>
        <dsp:cNvSpPr/>
      </dsp:nvSpPr>
      <dsp:spPr>
        <a:xfrm>
          <a:off x="5700945" y="964131"/>
          <a:ext cx="2027886" cy="174070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accent3">
              <a:hueOff val="1161685"/>
              <a:satOff val="42857"/>
              <a:lumOff val="-6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Educational Values</a:t>
          </a:r>
        </a:p>
      </dsp:txBody>
      <dsp:txXfrm>
        <a:off x="6014994" y="1233705"/>
        <a:ext cx="1399788" cy="1201553"/>
      </dsp:txXfrm>
    </dsp:sp>
    <dsp:sp modelId="{32DF25BE-FBC4-4529-A946-9583AEA74E4D}">
      <dsp:nvSpPr>
        <dsp:cNvPr id="0" name=""/>
        <dsp:cNvSpPr/>
      </dsp:nvSpPr>
      <dsp:spPr>
        <a:xfrm>
          <a:off x="7454117" y="1735436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55CAC-F77B-4E0A-9DD2-AB510FBBEA40}">
      <dsp:nvSpPr>
        <dsp:cNvPr id="0" name=""/>
        <dsp:cNvSpPr/>
      </dsp:nvSpPr>
      <dsp:spPr>
        <a:xfrm>
          <a:off x="7445376" y="1917188"/>
          <a:ext cx="2027886" cy="174070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5"/>
          <a:srcRect/>
          <a:stretch>
            <a:fillRect l="5880" t="12037" r="6420" b="-1489"/>
          </a:stretch>
        </a:blipFill>
        <a:ln w="12700" cap="flat" cmpd="sng" algn="ctr">
          <a:solidFill>
            <a:schemeClr val="accent3">
              <a:hueOff val="1161685"/>
              <a:satOff val="42857"/>
              <a:lumOff val="-6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51C96-8663-40E3-BFEC-08EDF03020BC}">
      <dsp:nvSpPr>
        <dsp:cNvPr id="0" name=""/>
        <dsp:cNvSpPr/>
      </dsp:nvSpPr>
      <dsp:spPr>
        <a:xfrm>
          <a:off x="7839965" y="1974330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264946"/>
              <a:satOff val="46667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9564C-BA01-4C34-916B-BAA2D0CDDCB7}">
      <dsp:nvSpPr>
        <dsp:cNvPr id="0" name=""/>
        <dsp:cNvSpPr/>
      </dsp:nvSpPr>
      <dsp:spPr>
        <a:xfrm>
          <a:off x="7445376" y="18427"/>
          <a:ext cx="2027886" cy="174070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accent3">
              <a:hueOff val="1548914"/>
              <a:satOff val="57143"/>
              <a:lumOff val="-8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Self-Reflection</a:t>
          </a:r>
        </a:p>
      </dsp:txBody>
      <dsp:txXfrm>
        <a:off x="7759425" y="288001"/>
        <a:ext cx="1399788" cy="1201553"/>
      </dsp:txXfrm>
    </dsp:sp>
    <dsp:sp modelId="{38B6B757-FCEC-4925-8E94-DBD2CF2D0198}">
      <dsp:nvSpPr>
        <dsp:cNvPr id="0" name=""/>
        <dsp:cNvSpPr/>
      </dsp:nvSpPr>
      <dsp:spPr>
        <a:xfrm>
          <a:off x="9198549" y="798945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445653"/>
              <a:satOff val="5333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DAF07-D7DC-44CE-856F-7083ECBA7822}">
      <dsp:nvSpPr>
        <dsp:cNvPr id="0" name=""/>
        <dsp:cNvSpPr/>
      </dsp:nvSpPr>
      <dsp:spPr>
        <a:xfrm>
          <a:off x="9189808" y="989797"/>
          <a:ext cx="2027886" cy="174070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6"/>
          <a:srcRect/>
          <a:stretch>
            <a:fillRect l="7980" t="9430" r="7889" b="-7022"/>
          </a:stretch>
        </a:blipFill>
        <a:ln w="12700" cap="flat" cmpd="sng" algn="ctr">
          <a:solidFill>
            <a:schemeClr val="accent3">
              <a:hueOff val="1548914"/>
              <a:satOff val="57143"/>
              <a:lumOff val="-8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A80AE-EA65-40AE-9971-2F8F0CF7437B}">
      <dsp:nvSpPr>
        <dsp:cNvPr id="0" name=""/>
        <dsp:cNvSpPr/>
      </dsp:nvSpPr>
      <dsp:spPr>
        <a:xfrm>
          <a:off x="9594386" y="1028626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05441-7C9B-408D-8FDB-39FF2FE4E066}">
      <dsp:nvSpPr>
        <dsp:cNvPr id="0" name=""/>
        <dsp:cNvSpPr/>
      </dsp:nvSpPr>
      <dsp:spPr>
        <a:xfrm>
          <a:off x="9189808" y="2911479"/>
          <a:ext cx="2027886" cy="174070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accent3">
              <a:hueOff val="1936142"/>
              <a:satOff val="71429"/>
              <a:lumOff val="-10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Push through the Jell-O</a:t>
          </a:r>
        </a:p>
      </dsp:txBody>
      <dsp:txXfrm>
        <a:off x="9503857" y="3181053"/>
        <a:ext cx="1399788" cy="1201553"/>
      </dsp:txXfrm>
    </dsp:sp>
    <dsp:sp modelId="{5D9EFCA3-79A6-4785-89F5-06781AFA2602}">
      <dsp:nvSpPr>
        <dsp:cNvPr id="0" name=""/>
        <dsp:cNvSpPr/>
      </dsp:nvSpPr>
      <dsp:spPr>
        <a:xfrm>
          <a:off x="9591889" y="4436321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96605-9F71-48B2-B213-C0686791B92E}">
      <dsp:nvSpPr>
        <dsp:cNvPr id="0" name=""/>
        <dsp:cNvSpPr/>
      </dsp:nvSpPr>
      <dsp:spPr>
        <a:xfrm>
          <a:off x="7445376" y="3864423"/>
          <a:ext cx="2027886" cy="174070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8401" t="4123" r="6267" b="-3108"/>
          </a:stretch>
        </a:blipFill>
        <a:ln w="12700" cap="flat" cmpd="sng" algn="ctr">
          <a:solidFill>
            <a:schemeClr val="accent3">
              <a:hueOff val="1936142"/>
              <a:satOff val="71429"/>
              <a:lumOff val="-10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2C2F0-CC6A-48BC-A54A-F35E40173DA7}">
      <dsp:nvSpPr>
        <dsp:cNvPr id="0" name=""/>
        <dsp:cNvSpPr/>
      </dsp:nvSpPr>
      <dsp:spPr>
        <a:xfrm>
          <a:off x="9216031" y="4628489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987773"/>
              <a:satOff val="73333"/>
              <a:lumOff val="-10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85791-7C8D-4237-A404-73C28CFA7E0E}">
      <dsp:nvSpPr>
        <dsp:cNvPr id="0" name=""/>
        <dsp:cNvSpPr/>
      </dsp:nvSpPr>
      <dsp:spPr>
        <a:xfrm>
          <a:off x="3954015" y="3853893"/>
          <a:ext cx="2027886" cy="174070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accent3">
              <a:hueOff val="2323371"/>
              <a:satOff val="85714"/>
              <a:lumOff val="-12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Learn the Process</a:t>
          </a:r>
        </a:p>
      </dsp:txBody>
      <dsp:txXfrm>
        <a:off x="4268064" y="4123467"/>
        <a:ext cx="1399788" cy="1201553"/>
      </dsp:txXfrm>
    </dsp:sp>
    <dsp:sp modelId="{5A3D8A86-7004-4B74-BBAE-2B57C85BAF4F}">
      <dsp:nvSpPr>
        <dsp:cNvPr id="0" name=""/>
        <dsp:cNvSpPr/>
      </dsp:nvSpPr>
      <dsp:spPr>
        <a:xfrm>
          <a:off x="4012704" y="4625199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38029-3F18-4EDD-A84A-B3A87C844202}">
      <dsp:nvSpPr>
        <dsp:cNvPr id="0" name=""/>
        <dsp:cNvSpPr/>
      </dsp:nvSpPr>
      <dsp:spPr>
        <a:xfrm>
          <a:off x="2209584" y="4821316"/>
          <a:ext cx="2027886" cy="17407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accent3">
              <a:hueOff val="2323371"/>
              <a:satOff val="85714"/>
              <a:lumOff val="-12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AF99D-1BD9-487D-A671-FC52646FB6DE}">
      <dsp:nvSpPr>
        <dsp:cNvPr id="0" name=""/>
        <dsp:cNvSpPr/>
      </dsp:nvSpPr>
      <dsp:spPr>
        <a:xfrm>
          <a:off x="3589395" y="4845666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49186"/>
              <a:satOff val="86667"/>
              <a:lumOff val="-1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0D9FA-DA37-4EFA-8393-DE5A6BB134A2}">
      <dsp:nvSpPr>
        <dsp:cNvPr id="0" name=""/>
        <dsp:cNvSpPr/>
      </dsp:nvSpPr>
      <dsp:spPr>
        <a:xfrm>
          <a:off x="433560" y="3867878"/>
          <a:ext cx="2027886" cy="174070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Make Work Fun!</a:t>
          </a:r>
        </a:p>
      </dsp:txBody>
      <dsp:txXfrm>
        <a:off x="747609" y="4137452"/>
        <a:ext cx="1399788" cy="1201553"/>
      </dsp:txXfrm>
    </dsp:sp>
    <dsp:sp modelId="{7F088762-C009-4ED4-8B30-CE60E5350A15}">
      <dsp:nvSpPr>
        <dsp:cNvPr id="0" name=""/>
        <dsp:cNvSpPr/>
      </dsp:nvSpPr>
      <dsp:spPr>
        <a:xfrm>
          <a:off x="840232" y="5343590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529893"/>
              <a:satOff val="93333"/>
              <a:lumOff val="-1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15E21-9799-4FE1-8420-CB4AA1EB248F}">
      <dsp:nvSpPr>
        <dsp:cNvPr id="0" name=""/>
        <dsp:cNvSpPr/>
      </dsp:nvSpPr>
      <dsp:spPr>
        <a:xfrm>
          <a:off x="5698943" y="4779285"/>
          <a:ext cx="2027886" cy="17407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85357-143A-4115-A163-9F42793CD2B2}">
      <dsp:nvSpPr>
        <dsp:cNvPr id="0" name=""/>
        <dsp:cNvSpPr/>
      </dsp:nvSpPr>
      <dsp:spPr>
        <a:xfrm>
          <a:off x="6187941" y="4825312"/>
          <a:ext cx="236004" cy="2040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7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6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7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0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2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7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9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1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5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iktok.com/@alamoharry/video/7478054944575311150?_r=1&amp;_t=ZP-8uqHKeUvx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flower growing on street crack">
            <a:extLst>
              <a:ext uri="{FF2B5EF4-FFF2-40B4-BE49-F238E27FC236}">
                <a16:creationId xmlns:a16="http://schemas.microsoft.com/office/drawing/2014/main" id="{62761DE5-E475-1500-8592-9930E943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00" t="9090" r="4818" b="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61462-1F44-4ED2-B86F-0383E761F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Dr. Jasmine Ruys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405F7-006D-44BE-A974-2A123245F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Vice President, Student Services</a:t>
            </a:r>
          </a:p>
          <a:p>
            <a:pPr algn="l"/>
            <a:r>
              <a:rPr lang="en-US" sz="2000">
                <a:solidFill>
                  <a:schemeClr val="bg1"/>
                </a:solidFill>
              </a:rPr>
              <a:t>College of the Canyons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45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0B55B7-5B4F-4B23-B610-48F69A38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3F3F3F"/>
                </a:solidFill>
              </a:rPr>
              <a:t>Education and Employment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3AF7C1-CC8B-42FC-BE84-91117C0F1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503" y="2888250"/>
            <a:ext cx="5145763" cy="3682498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3000" dirty="0"/>
              <a:t>Bachelor’s Degree in History, California Lutheran University</a:t>
            </a:r>
            <a:endParaRPr lang="en-US" sz="3000" dirty="0">
              <a:ea typeface="Calibri"/>
              <a:cs typeface="Calibri"/>
            </a:endParaRPr>
          </a:p>
          <a:p>
            <a:r>
              <a:rPr lang="en-US" sz="3000" dirty="0"/>
              <a:t>Master’s Degree in Educational Counseling, University of La Verne</a:t>
            </a:r>
            <a:endParaRPr lang="en-US" sz="3000" dirty="0">
              <a:ea typeface="Calibri"/>
              <a:cs typeface="Calibri"/>
            </a:endParaRPr>
          </a:p>
          <a:p>
            <a:r>
              <a:rPr lang="en-US" sz="3000" dirty="0"/>
              <a:t>Doctorate Degree in Organizational Leadership, University of La Verne</a:t>
            </a:r>
            <a:endParaRPr lang="en-US" sz="3000" dirty="0">
              <a:ea typeface="Calibri"/>
              <a:cs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FAAAD-DA2C-4A09-A381-B77779C21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5518078" cy="3823901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/>
              <a:t>Private industry in 17 different jobs from age 15 to age 24 (server, payroll, server, retail)</a:t>
            </a:r>
          </a:p>
          <a:p>
            <a:r>
              <a:rPr lang="en-US" sz="2400"/>
              <a:t>Student Services Specialist, Student Development</a:t>
            </a:r>
          </a:p>
          <a:p>
            <a:r>
              <a:rPr lang="en-US" sz="2400"/>
              <a:t>Administrative Assistant, Admissions and Records</a:t>
            </a:r>
          </a:p>
          <a:p>
            <a:r>
              <a:rPr lang="en-US" sz="2400"/>
              <a:t>Director, Admissions and Records </a:t>
            </a:r>
          </a:p>
          <a:p>
            <a:r>
              <a:rPr lang="en-US" sz="2400"/>
              <a:t>Dean, Enrollment Services</a:t>
            </a:r>
          </a:p>
          <a:p>
            <a:r>
              <a:rPr lang="en-US" sz="2400"/>
              <a:t>Associate Vice President, Enrollment Services</a:t>
            </a:r>
          </a:p>
          <a:p>
            <a:r>
              <a:rPr lang="en-US" sz="2400"/>
              <a:t>Vice President, Student Services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2470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C6B6E-824E-476F-9057-0632E5D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Knowing my Why</a:t>
            </a: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BFD55BA-7378-4DB2-A50E-2E50D2F1ED6A}"/>
              </a:ext>
            </a:extLst>
          </p:cNvPr>
          <p:cNvSpPr/>
          <p:nvPr/>
        </p:nvSpPr>
        <p:spPr>
          <a:xfrm>
            <a:off x="897769" y="1909192"/>
            <a:ext cx="4586513" cy="3647710"/>
          </a:xfrm>
          <a:prstGeom prst="wedgeEllipseCallou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hlinkClick r:id="rId2"/>
            <a:extLst>
              <a:ext uri="{FF2B5EF4-FFF2-40B4-BE49-F238E27FC236}">
                <a16:creationId xmlns:a16="http://schemas.microsoft.com/office/drawing/2014/main" id="{6636E412-9EF5-4302-8FC9-31161265D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515" b="12516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CDF53CC-9F8F-1EF5-CE52-6C39B5F7404F}"/>
              </a:ext>
            </a:extLst>
          </p:cNvPr>
          <p:cNvSpPr/>
          <p:nvPr/>
        </p:nvSpPr>
        <p:spPr>
          <a:xfrm>
            <a:off x="1194433" y="2176718"/>
            <a:ext cx="4360875" cy="328031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2800" baseline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“We are just trying to achieve what you have already achieved.”</a:t>
            </a:r>
            <a:r>
              <a:rPr lang="en-US" sz="2800">
                <a:latin typeface="Calibri"/>
                <a:ea typeface="Arial"/>
                <a:cs typeface="Arial"/>
              </a:rPr>
              <a:t>​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>
              <a:lnSpc>
                <a:spcPts val="1725"/>
              </a:lnSpc>
            </a:pPr>
            <a:endParaRPr lang="en-US" sz="2000" dirty="0">
              <a:solidFill>
                <a:srgbClr val="FFFFFF"/>
              </a:solidFill>
              <a:latin typeface="Calibri"/>
              <a:ea typeface="Arial"/>
              <a:cs typeface="Arial"/>
            </a:endParaRPr>
          </a:p>
          <a:p>
            <a:pPr marL="342900" lvl="0" indent="-342900">
              <a:lnSpc>
                <a:spcPts val="1725"/>
              </a:lnSpc>
              <a:buFont typeface="Calibri"/>
              <a:buChar char="-"/>
            </a:pPr>
            <a:r>
              <a:rPr lang="en-US" sz="2000" baseline="0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COC Student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213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CC8C59-F830-4388-9778-6E9C4D3D9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376980"/>
              </p:ext>
            </p:extLst>
          </p:nvPr>
        </p:nvGraphicFramePr>
        <p:xfrm>
          <a:off x="225378" y="148107"/>
          <a:ext cx="13419787" cy="658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93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EB8B16-C97B-47BC-840E-0D65663C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48"/>
            <a:ext cx="12192000" cy="6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4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DA8EE4-3F10-4603-9F1D-EA378133A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32" y="0"/>
            <a:ext cx="7411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9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5C1C2E6377884C97972F4D5F28E3E2" ma:contentTypeVersion="8" ma:contentTypeDescription="Create a new document." ma:contentTypeScope="" ma:versionID="540bd49ce96d4745aec77031b65d1f39">
  <xsd:schema xmlns:xsd="http://www.w3.org/2001/XMLSchema" xmlns:xs="http://www.w3.org/2001/XMLSchema" xmlns:p="http://schemas.microsoft.com/office/2006/metadata/properties" xmlns:ns2="19133870-6e9e-4a0d-9814-3fdca0fc1b95" xmlns:ns3="669f3229-0a76-42ea-a7df-9db86bbb0907" targetNamespace="http://schemas.microsoft.com/office/2006/metadata/properties" ma:root="true" ma:fieldsID="d08ba5a0ba0af5980779b0b98e063293" ns2:_="" ns3:_="">
    <xsd:import namespace="19133870-6e9e-4a0d-9814-3fdca0fc1b95"/>
    <xsd:import namespace="669f3229-0a76-42ea-a7df-9db86bbb09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33870-6e9e-4a0d-9814-3fdca0fc1b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f3229-0a76-42ea-a7df-9db86bbb0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3AF319-379B-4084-BCCE-347A09AB0198}">
  <ds:schemaRefs>
    <ds:schemaRef ds:uri="669f3229-0a76-42ea-a7df-9db86bbb090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19133870-6e9e-4a0d-9814-3fdca0fc1b95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37DF18-1127-4F00-AAC0-67070E7D7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133870-6e9e-4a0d-9814-3fdca0fc1b95"/>
    <ds:schemaRef ds:uri="669f3229-0a76-42ea-a7df-9db86bbb0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6A2721-5770-4DFC-B9F4-F6C0E20275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219</TotalTime>
  <Words>142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Dr. Jasmine Ruys</vt:lpstr>
      <vt:lpstr>Education and Employment</vt:lpstr>
      <vt:lpstr>Knowing my Why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Jasmine Ruys</dc:title>
  <dc:creator>Ruys, Jasmine</dc:creator>
  <cp:lastModifiedBy>Ruys, Jasmine</cp:lastModifiedBy>
  <cp:revision>41</cp:revision>
  <dcterms:created xsi:type="dcterms:W3CDTF">2025-04-23T21:53:24Z</dcterms:created>
  <dcterms:modified xsi:type="dcterms:W3CDTF">2025-04-28T05:25:10Z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0x010100D35C1C2E6377884C97972F4D5F28E3E2</vt:lpwstr>
  </property>
</Properties>
</file>