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6" r:id="rId4"/>
  </p:sldMasterIdLst>
  <p:notesMasterIdLst>
    <p:notesMasterId r:id="rId25"/>
  </p:notesMasterIdLst>
  <p:handoutMasterIdLst>
    <p:handoutMasterId r:id="rId26"/>
  </p:handoutMasterIdLst>
  <p:sldIdLst>
    <p:sldId id="361" r:id="rId5"/>
    <p:sldId id="291" r:id="rId6"/>
    <p:sldId id="360" r:id="rId7"/>
    <p:sldId id="332" r:id="rId8"/>
    <p:sldId id="284" r:id="rId9"/>
    <p:sldId id="363" r:id="rId10"/>
    <p:sldId id="294" r:id="rId11"/>
    <p:sldId id="286" r:id="rId12"/>
    <p:sldId id="331" r:id="rId13"/>
    <p:sldId id="362" r:id="rId14"/>
    <p:sldId id="335" r:id="rId15"/>
    <p:sldId id="275" r:id="rId16"/>
    <p:sldId id="337" r:id="rId17"/>
    <p:sldId id="346" r:id="rId18"/>
    <p:sldId id="302" r:id="rId19"/>
    <p:sldId id="364" r:id="rId20"/>
    <p:sldId id="333" r:id="rId21"/>
    <p:sldId id="365" r:id="rId22"/>
    <p:sldId id="258" r:id="rId23"/>
    <p:sldId id="366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FFFF"/>
    <a:srgbClr val="00B0F0"/>
    <a:srgbClr val="7030A0"/>
    <a:srgbClr val="FFFF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2CF5B2-DE7D-40E7-94FE-9521FA4DF3B7}" v="39" dt="2025-04-29T07:58:05.622"/>
  </p1510:revLst>
</p1510:revInfo>
</file>

<file path=ppt/tableStyles.xml><?xml version="1.0" encoding="utf-8"?>
<a:tblStyleLst xmlns:a="http://schemas.openxmlformats.org/drawingml/2006/main" def="{C083E6E3-FA7D-4D7B-A595-EF9225AFEA82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64" autoAdjust="0"/>
    <p:restoredTop sz="94072" autoAdjust="0"/>
  </p:normalViewPr>
  <p:slideViewPr>
    <p:cSldViewPr snapToGrid="0">
      <p:cViewPr varScale="1">
        <p:scale>
          <a:sx n="56" d="100"/>
          <a:sy n="56" d="100"/>
        </p:scale>
        <p:origin x="65" y="3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vila, Pedro" userId="ed044544-8d56-4e7c-91e4-04135271cfe0" providerId="ADAL" clId="{BD2CF5B2-DE7D-40E7-94FE-9521FA4DF3B7}"/>
    <pc:docChg chg="undo custSel addSld delSld modSld sldOrd">
      <pc:chgData name="Avila, Pedro" userId="ed044544-8d56-4e7c-91e4-04135271cfe0" providerId="ADAL" clId="{BD2CF5B2-DE7D-40E7-94FE-9521FA4DF3B7}" dt="2025-04-29T07:58:44.504" v="451" actId="255"/>
      <pc:docMkLst>
        <pc:docMk/>
      </pc:docMkLst>
      <pc:sldChg chg="add">
        <pc:chgData name="Avila, Pedro" userId="ed044544-8d56-4e7c-91e4-04135271cfe0" providerId="ADAL" clId="{BD2CF5B2-DE7D-40E7-94FE-9521FA4DF3B7}" dt="2025-04-28T06:51:19.516" v="9"/>
        <pc:sldMkLst>
          <pc:docMk/>
          <pc:sldMk cId="1383217036" sldId="258"/>
        </pc:sldMkLst>
      </pc:sldChg>
      <pc:sldChg chg="del">
        <pc:chgData name="Avila, Pedro" userId="ed044544-8d56-4e7c-91e4-04135271cfe0" providerId="ADAL" clId="{BD2CF5B2-DE7D-40E7-94FE-9521FA4DF3B7}" dt="2025-04-28T06:47:04.074" v="1" actId="2696"/>
        <pc:sldMkLst>
          <pc:docMk/>
          <pc:sldMk cId="453411253" sldId="265"/>
        </pc:sldMkLst>
      </pc:sldChg>
      <pc:sldChg chg="add ord setBg">
        <pc:chgData name="Avila, Pedro" userId="ed044544-8d56-4e7c-91e4-04135271cfe0" providerId="ADAL" clId="{BD2CF5B2-DE7D-40E7-94FE-9521FA4DF3B7}" dt="2025-04-29T07:09:50.177" v="97"/>
        <pc:sldMkLst>
          <pc:docMk/>
          <pc:sldMk cId="213581728" sldId="275"/>
        </pc:sldMkLst>
      </pc:sldChg>
      <pc:sldChg chg="del">
        <pc:chgData name="Avila, Pedro" userId="ed044544-8d56-4e7c-91e4-04135271cfe0" providerId="ADAL" clId="{BD2CF5B2-DE7D-40E7-94FE-9521FA4DF3B7}" dt="2025-04-28T06:46:58.758" v="0" actId="2696"/>
        <pc:sldMkLst>
          <pc:docMk/>
          <pc:sldMk cId="3820499731" sldId="279"/>
        </pc:sldMkLst>
      </pc:sldChg>
      <pc:sldChg chg="ord">
        <pc:chgData name="Avila, Pedro" userId="ed044544-8d56-4e7c-91e4-04135271cfe0" providerId="ADAL" clId="{BD2CF5B2-DE7D-40E7-94FE-9521FA4DF3B7}" dt="2025-04-29T07:16:03.301" v="212"/>
        <pc:sldMkLst>
          <pc:docMk/>
          <pc:sldMk cId="3261797975" sldId="284"/>
        </pc:sldMkLst>
      </pc:sldChg>
      <pc:sldChg chg="delSp modSp add mod ord setBg">
        <pc:chgData name="Avila, Pedro" userId="ed044544-8d56-4e7c-91e4-04135271cfe0" providerId="ADAL" clId="{BD2CF5B2-DE7D-40E7-94FE-9521FA4DF3B7}" dt="2025-04-29T07:24:10.011" v="250"/>
        <pc:sldMkLst>
          <pc:docMk/>
          <pc:sldMk cId="3559990094" sldId="286"/>
        </pc:sldMkLst>
        <pc:picChg chg="mod">
          <ac:chgData name="Avila, Pedro" userId="ed044544-8d56-4e7c-91e4-04135271cfe0" providerId="ADAL" clId="{BD2CF5B2-DE7D-40E7-94FE-9521FA4DF3B7}" dt="2025-04-28T07:15:58.582" v="78" actId="14100"/>
          <ac:picMkLst>
            <pc:docMk/>
            <pc:sldMk cId="3559990094" sldId="286"/>
            <ac:picMk id="8" creationId="{3EE2133E-BE77-D9CB-3934-1E2F9245010C}"/>
          </ac:picMkLst>
        </pc:picChg>
        <pc:picChg chg="del">
          <ac:chgData name="Avila, Pedro" userId="ed044544-8d56-4e7c-91e4-04135271cfe0" providerId="ADAL" clId="{BD2CF5B2-DE7D-40E7-94FE-9521FA4DF3B7}" dt="2025-04-28T07:15:37.941" v="73" actId="478"/>
          <ac:picMkLst>
            <pc:docMk/>
            <pc:sldMk cId="3559990094" sldId="286"/>
            <ac:picMk id="1026" creationId="{673FA9E7-3DC3-2580-C804-97B1043D0F44}"/>
          </ac:picMkLst>
        </pc:picChg>
      </pc:sldChg>
      <pc:sldChg chg="ord">
        <pc:chgData name="Avila, Pedro" userId="ed044544-8d56-4e7c-91e4-04135271cfe0" providerId="ADAL" clId="{BD2CF5B2-DE7D-40E7-94FE-9521FA4DF3B7}" dt="2025-04-29T07:15:59.345" v="210"/>
        <pc:sldMkLst>
          <pc:docMk/>
          <pc:sldMk cId="111913980" sldId="291"/>
        </pc:sldMkLst>
      </pc:sldChg>
      <pc:sldChg chg="delSp modSp add mod ord setBg">
        <pc:chgData name="Avila, Pedro" userId="ed044544-8d56-4e7c-91e4-04135271cfe0" providerId="ADAL" clId="{BD2CF5B2-DE7D-40E7-94FE-9521FA4DF3B7}" dt="2025-04-29T07:23:58.148" v="247"/>
        <pc:sldMkLst>
          <pc:docMk/>
          <pc:sldMk cId="3909890458" sldId="294"/>
        </pc:sldMkLst>
        <pc:picChg chg="mod">
          <ac:chgData name="Avila, Pedro" userId="ed044544-8d56-4e7c-91e4-04135271cfe0" providerId="ADAL" clId="{BD2CF5B2-DE7D-40E7-94FE-9521FA4DF3B7}" dt="2025-04-28T07:17:06.898" v="91" actId="1076"/>
          <ac:picMkLst>
            <pc:docMk/>
            <pc:sldMk cId="3909890458" sldId="294"/>
            <ac:picMk id="3" creationId="{829315DC-3FE3-CC3E-FD43-FF4E3F32D473}"/>
          </ac:picMkLst>
        </pc:picChg>
        <pc:picChg chg="del">
          <ac:chgData name="Avila, Pedro" userId="ed044544-8d56-4e7c-91e4-04135271cfe0" providerId="ADAL" clId="{BD2CF5B2-DE7D-40E7-94FE-9521FA4DF3B7}" dt="2025-04-28T07:15:17.201" v="69" actId="478"/>
          <ac:picMkLst>
            <pc:docMk/>
            <pc:sldMk cId="3909890458" sldId="294"/>
            <ac:picMk id="16386" creationId="{E67E9CF0-77EB-A511-C178-1294170ED931}"/>
          </ac:picMkLst>
        </pc:picChg>
      </pc:sldChg>
      <pc:sldChg chg="addSp delSp modSp add del mod setBg modClrScheme delDesignElem chgLayout">
        <pc:chgData name="Avila, Pedro" userId="ed044544-8d56-4e7c-91e4-04135271cfe0" providerId="ADAL" clId="{BD2CF5B2-DE7D-40E7-94FE-9521FA4DF3B7}" dt="2025-04-29T07:44:43.696" v="374" actId="1076"/>
        <pc:sldMkLst>
          <pc:docMk/>
          <pc:sldMk cId="3345628733" sldId="302"/>
        </pc:sldMkLst>
        <pc:spChg chg="add del mod ord">
          <ac:chgData name="Avila, Pedro" userId="ed044544-8d56-4e7c-91e4-04135271cfe0" providerId="ADAL" clId="{BD2CF5B2-DE7D-40E7-94FE-9521FA4DF3B7}" dt="2025-04-29T07:29:49.558" v="264" actId="478"/>
          <ac:spMkLst>
            <pc:docMk/>
            <pc:sldMk cId="3345628733" sldId="302"/>
            <ac:spMk id="2" creationId="{FA805B72-7300-3BBC-521A-463D5DD52C9B}"/>
          </ac:spMkLst>
        </pc:spChg>
        <pc:spChg chg="add del mod ord">
          <ac:chgData name="Avila, Pedro" userId="ed044544-8d56-4e7c-91e4-04135271cfe0" providerId="ADAL" clId="{BD2CF5B2-DE7D-40E7-94FE-9521FA4DF3B7}" dt="2025-04-29T07:29:47.368" v="263" actId="478"/>
          <ac:spMkLst>
            <pc:docMk/>
            <pc:sldMk cId="3345628733" sldId="302"/>
            <ac:spMk id="4" creationId="{D94EB713-6AA4-7F62-C366-061C25B60849}"/>
          </ac:spMkLst>
        </pc:spChg>
        <pc:spChg chg="add del mod ord">
          <ac:chgData name="Avila, Pedro" userId="ed044544-8d56-4e7c-91e4-04135271cfe0" providerId="ADAL" clId="{BD2CF5B2-DE7D-40E7-94FE-9521FA4DF3B7}" dt="2025-04-29T07:29:51.997" v="265" actId="478"/>
          <ac:spMkLst>
            <pc:docMk/>
            <pc:sldMk cId="3345628733" sldId="302"/>
            <ac:spMk id="5" creationId="{FE9EF694-8F35-859C-4370-2E5F98B5214A}"/>
          </ac:spMkLst>
        </pc:spChg>
        <pc:spChg chg="add mod">
          <ac:chgData name="Avila, Pedro" userId="ed044544-8d56-4e7c-91e4-04135271cfe0" providerId="ADAL" clId="{BD2CF5B2-DE7D-40E7-94FE-9521FA4DF3B7}" dt="2025-04-29T07:39:17.575" v="372" actId="255"/>
          <ac:spMkLst>
            <pc:docMk/>
            <pc:sldMk cId="3345628733" sldId="302"/>
            <ac:spMk id="6" creationId="{946C8637-E0EC-C1F3-A726-553F78496BF2}"/>
          </ac:spMkLst>
        </pc:spChg>
        <pc:spChg chg="del">
          <ac:chgData name="Avila, Pedro" userId="ed044544-8d56-4e7c-91e4-04135271cfe0" providerId="ADAL" clId="{BD2CF5B2-DE7D-40E7-94FE-9521FA4DF3B7}" dt="2025-04-29T07:29:18.654" v="258"/>
          <ac:spMkLst>
            <pc:docMk/>
            <pc:sldMk cId="3345628733" sldId="302"/>
            <ac:spMk id="17435" creationId="{B9FF99BD-075F-4761-A995-6FC574BD25EA}"/>
          </ac:spMkLst>
        </pc:spChg>
        <pc:spChg chg="del">
          <ac:chgData name="Avila, Pedro" userId="ed044544-8d56-4e7c-91e4-04135271cfe0" providerId="ADAL" clId="{BD2CF5B2-DE7D-40E7-94FE-9521FA4DF3B7}" dt="2025-04-29T07:29:18.654" v="258"/>
          <ac:spMkLst>
            <pc:docMk/>
            <pc:sldMk cId="3345628733" sldId="302"/>
            <ac:spMk id="17436" creationId="{A7B21A54-9BA3-4EA9-B460-5A829ADD9051}"/>
          </ac:spMkLst>
        </pc:spChg>
        <pc:spChg chg="del">
          <ac:chgData name="Avila, Pedro" userId="ed044544-8d56-4e7c-91e4-04135271cfe0" providerId="ADAL" clId="{BD2CF5B2-DE7D-40E7-94FE-9521FA4DF3B7}" dt="2025-04-29T07:29:18.654" v="258"/>
          <ac:spMkLst>
            <pc:docMk/>
            <pc:sldMk cId="3345628733" sldId="302"/>
            <ac:spMk id="17437" creationId="{6FA8F714-B9D8-488A-8CCA-E9948FF913A9}"/>
          </ac:spMkLst>
        </pc:spChg>
        <pc:picChg chg="mod">
          <ac:chgData name="Avila, Pedro" userId="ed044544-8d56-4e7c-91e4-04135271cfe0" providerId="ADAL" clId="{BD2CF5B2-DE7D-40E7-94FE-9521FA4DF3B7}" dt="2025-04-29T07:44:43.696" v="374" actId="1076"/>
          <ac:picMkLst>
            <pc:docMk/>
            <pc:sldMk cId="3345628733" sldId="302"/>
            <ac:picMk id="3" creationId="{659F48BF-B5BB-988C-DA15-2CD4B75C2C5D}"/>
          </ac:picMkLst>
        </pc:picChg>
      </pc:sldChg>
      <pc:sldChg chg="addSp delSp modSp add mod ord setBg">
        <pc:chgData name="Avila, Pedro" userId="ed044544-8d56-4e7c-91e4-04135271cfe0" providerId="ADAL" clId="{BD2CF5B2-DE7D-40E7-94FE-9521FA4DF3B7}" dt="2025-04-29T07:19:23.626" v="227" actId="26606"/>
        <pc:sldMkLst>
          <pc:docMk/>
          <pc:sldMk cId="2569361818" sldId="331"/>
        </pc:sldMkLst>
        <pc:spChg chg="add del">
          <ac:chgData name="Avila, Pedro" userId="ed044544-8d56-4e7c-91e4-04135271cfe0" providerId="ADAL" clId="{BD2CF5B2-DE7D-40E7-94FE-9521FA4DF3B7}" dt="2025-04-29T07:19:04.606" v="221" actId="26606"/>
          <ac:spMkLst>
            <pc:docMk/>
            <pc:sldMk cId="2569361818" sldId="331"/>
            <ac:spMk id="1031" creationId="{B9C0E6AB-EAB6-41E0-9D49-369643E873A7}"/>
          </ac:spMkLst>
        </pc:spChg>
        <pc:spChg chg="add del">
          <ac:chgData name="Avila, Pedro" userId="ed044544-8d56-4e7c-91e4-04135271cfe0" providerId="ADAL" clId="{BD2CF5B2-DE7D-40E7-94FE-9521FA4DF3B7}" dt="2025-04-29T07:19:15.752" v="223" actId="26606"/>
          <ac:spMkLst>
            <pc:docMk/>
            <pc:sldMk cId="2569361818" sldId="331"/>
            <ac:spMk id="1033" creationId="{0ABE7C0B-A2D9-4202-A524-532DA2E2D582}"/>
          </ac:spMkLst>
        </pc:spChg>
        <pc:spChg chg="add del">
          <ac:chgData name="Avila, Pedro" userId="ed044544-8d56-4e7c-91e4-04135271cfe0" providerId="ADAL" clId="{BD2CF5B2-DE7D-40E7-94FE-9521FA4DF3B7}" dt="2025-04-29T07:19:15.752" v="223" actId="26606"/>
          <ac:spMkLst>
            <pc:docMk/>
            <pc:sldMk cId="2569361818" sldId="331"/>
            <ac:spMk id="1034" creationId="{479833C7-FDE4-4657-B0B1-32BE833C2489}"/>
          </ac:spMkLst>
        </pc:spChg>
        <pc:spChg chg="add del">
          <ac:chgData name="Avila, Pedro" userId="ed044544-8d56-4e7c-91e4-04135271cfe0" providerId="ADAL" clId="{BD2CF5B2-DE7D-40E7-94FE-9521FA4DF3B7}" dt="2025-04-29T07:19:19.101" v="225" actId="26606"/>
          <ac:spMkLst>
            <pc:docMk/>
            <pc:sldMk cId="2569361818" sldId="331"/>
            <ac:spMk id="1036" creationId="{B9C0E6AB-EAB6-41E0-9D49-369643E873A7}"/>
          </ac:spMkLst>
        </pc:spChg>
        <pc:spChg chg="add del">
          <ac:chgData name="Avila, Pedro" userId="ed044544-8d56-4e7c-91e4-04135271cfe0" providerId="ADAL" clId="{BD2CF5B2-DE7D-40E7-94FE-9521FA4DF3B7}" dt="2025-04-29T07:19:23.626" v="227" actId="26606"/>
          <ac:spMkLst>
            <pc:docMk/>
            <pc:sldMk cId="2569361818" sldId="331"/>
            <ac:spMk id="1039" creationId="{479833C7-FDE4-4657-B0B1-32BE833C2489}"/>
          </ac:spMkLst>
        </pc:spChg>
        <pc:spChg chg="add del">
          <ac:chgData name="Avila, Pedro" userId="ed044544-8d56-4e7c-91e4-04135271cfe0" providerId="ADAL" clId="{BD2CF5B2-DE7D-40E7-94FE-9521FA4DF3B7}" dt="2025-04-29T07:19:23.626" v="227" actId="26606"/>
          <ac:spMkLst>
            <pc:docMk/>
            <pc:sldMk cId="2569361818" sldId="331"/>
            <ac:spMk id="1040" creationId="{0ABE7C0B-A2D9-4202-A524-532DA2E2D582}"/>
          </ac:spMkLst>
        </pc:spChg>
        <pc:picChg chg="add del">
          <ac:chgData name="Avila, Pedro" userId="ed044544-8d56-4e7c-91e4-04135271cfe0" providerId="ADAL" clId="{BD2CF5B2-DE7D-40E7-94FE-9521FA4DF3B7}" dt="2025-04-28T07:10:38.699" v="60" actId="478"/>
          <ac:picMkLst>
            <pc:docMk/>
            <pc:sldMk cId="2569361818" sldId="331"/>
            <ac:picMk id="3" creationId="{21F7891B-5401-7FED-048A-CA1BDA0E9341}"/>
          </ac:picMkLst>
        </pc:picChg>
        <pc:picChg chg="mod">
          <ac:chgData name="Avila, Pedro" userId="ed044544-8d56-4e7c-91e4-04135271cfe0" providerId="ADAL" clId="{BD2CF5B2-DE7D-40E7-94FE-9521FA4DF3B7}" dt="2025-04-29T07:19:23.626" v="227" actId="26606"/>
          <ac:picMkLst>
            <pc:docMk/>
            <pc:sldMk cId="2569361818" sldId="331"/>
            <ac:picMk id="1026" creationId="{3440B2B2-6A47-C03B-3130-3CB1BB0753B3}"/>
          </ac:picMkLst>
        </pc:picChg>
        <pc:cxnChg chg="add del">
          <ac:chgData name="Avila, Pedro" userId="ed044544-8d56-4e7c-91e4-04135271cfe0" providerId="ADAL" clId="{BD2CF5B2-DE7D-40E7-94FE-9521FA4DF3B7}" dt="2025-04-29T07:19:19.101" v="225" actId="26606"/>
          <ac:cxnSpMkLst>
            <pc:docMk/>
            <pc:sldMk cId="2569361818" sldId="331"/>
            <ac:cxnSpMk id="1037" creationId="{5176A7A0-FAD0-4BFC-A0FC-6B091D842750}"/>
          </ac:cxnSpMkLst>
        </pc:cxnChg>
      </pc:sldChg>
      <pc:sldChg chg="delSp modSp mod ord">
        <pc:chgData name="Avila, Pedro" userId="ed044544-8d56-4e7c-91e4-04135271cfe0" providerId="ADAL" clId="{BD2CF5B2-DE7D-40E7-94FE-9521FA4DF3B7}" dt="2025-04-29T07:16:16.197" v="216"/>
        <pc:sldMkLst>
          <pc:docMk/>
          <pc:sldMk cId="2922288996" sldId="332"/>
        </pc:sldMkLst>
        <pc:spChg chg="del mod">
          <ac:chgData name="Avila, Pedro" userId="ed044544-8d56-4e7c-91e4-04135271cfe0" providerId="ADAL" clId="{BD2CF5B2-DE7D-40E7-94FE-9521FA4DF3B7}" dt="2025-04-28T06:47:14.187" v="3" actId="478"/>
          <ac:spMkLst>
            <pc:docMk/>
            <pc:sldMk cId="2922288996" sldId="332"/>
            <ac:spMk id="2" creationId="{AC5E9E56-32C2-D767-576B-24AC1CDC4A22}"/>
          </ac:spMkLst>
        </pc:spChg>
      </pc:sldChg>
      <pc:sldChg chg="modSp add mod ord">
        <pc:chgData name="Avila, Pedro" userId="ed044544-8d56-4e7c-91e4-04135271cfe0" providerId="ADAL" clId="{BD2CF5B2-DE7D-40E7-94FE-9521FA4DF3B7}" dt="2025-04-29T07:51:06.090" v="378" actId="1076"/>
        <pc:sldMkLst>
          <pc:docMk/>
          <pc:sldMk cId="2591701469" sldId="333"/>
        </pc:sldMkLst>
        <pc:picChg chg="mod">
          <ac:chgData name="Avila, Pedro" userId="ed044544-8d56-4e7c-91e4-04135271cfe0" providerId="ADAL" clId="{BD2CF5B2-DE7D-40E7-94FE-9521FA4DF3B7}" dt="2025-04-29T07:51:06.090" v="378" actId="1076"/>
          <ac:picMkLst>
            <pc:docMk/>
            <pc:sldMk cId="2591701469" sldId="333"/>
            <ac:picMk id="5" creationId="{F765D8A6-4F1F-C470-F491-57A93A60F557}"/>
          </ac:picMkLst>
        </pc:picChg>
        <pc:picChg chg="mod">
          <ac:chgData name="Avila, Pedro" userId="ed044544-8d56-4e7c-91e4-04135271cfe0" providerId="ADAL" clId="{BD2CF5B2-DE7D-40E7-94FE-9521FA4DF3B7}" dt="2025-04-29T07:51:03.141" v="377" actId="1076"/>
          <ac:picMkLst>
            <pc:docMk/>
            <pc:sldMk cId="2591701469" sldId="333"/>
            <ac:picMk id="9" creationId="{FAB438C2-CAF7-C7BA-AE40-7E817FF80EC8}"/>
          </ac:picMkLst>
        </pc:picChg>
      </pc:sldChg>
      <pc:sldChg chg="add del ord">
        <pc:chgData name="Avila, Pedro" userId="ed044544-8d56-4e7c-91e4-04135271cfe0" providerId="ADAL" clId="{BD2CF5B2-DE7D-40E7-94FE-9521FA4DF3B7}" dt="2025-04-29T07:46:05.884" v="375" actId="47"/>
        <pc:sldMkLst>
          <pc:docMk/>
          <pc:sldMk cId="3250560684" sldId="334"/>
        </pc:sldMkLst>
      </pc:sldChg>
      <pc:sldChg chg="add ord setBg">
        <pc:chgData name="Avila, Pedro" userId="ed044544-8d56-4e7c-91e4-04135271cfe0" providerId="ADAL" clId="{BD2CF5B2-DE7D-40E7-94FE-9521FA4DF3B7}" dt="2025-04-29T07:09:43.499" v="95"/>
        <pc:sldMkLst>
          <pc:docMk/>
          <pc:sldMk cId="1829710370" sldId="335"/>
        </pc:sldMkLst>
      </pc:sldChg>
      <pc:sldChg chg="add ord setBg">
        <pc:chgData name="Avila, Pedro" userId="ed044544-8d56-4e7c-91e4-04135271cfe0" providerId="ADAL" clId="{BD2CF5B2-DE7D-40E7-94FE-9521FA4DF3B7}" dt="2025-04-29T07:21:55.832" v="233"/>
        <pc:sldMkLst>
          <pc:docMk/>
          <pc:sldMk cId="2601592247" sldId="337"/>
        </pc:sldMkLst>
      </pc:sldChg>
      <pc:sldChg chg="add del setBg">
        <pc:chgData name="Avila, Pedro" userId="ed044544-8d56-4e7c-91e4-04135271cfe0" providerId="ADAL" clId="{BD2CF5B2-DE7D-40E7-94FE-9521FA4DF3B7}" dt="2025-04-28T07:15:26.480" v="72" actId="47"/>
        <pc:sldMkLst>
          <pc:docMk/>
          <pc:sldMk cId="3631641763" sldId="342"/>
        </pc:sldMkLst>
      </pc:sldChg>
      <pc:sldChg chg="delSp modSp add del mod ord">
        <pc:chgData name="Avila, Pedro" userId="ed044544-8d56-4e7c-91e4-04135271cfe0" providerId="ADAL" clId="{BD2CF5B2-DE7D-40E7-94FE-9521FA4DF3B7}" dt="2025-04-29T07:30:00.386" v="266" actId="2696"/>
        <pc:sldMkLst>
          <pc:docMk/>
          <pc:sldMk cId="999949459" sldId="344"/>
        </pc:sldMkLst>
        <pc:picChg chg="del">
          <ac:chgData name="Avila, Pedro" userId="ed044544-8d56-4e7c-91e4-04135271cfe0" providerId="ADAL" clId="{BD2CF5B2-DE7D-40E7-94FE-9521FA4DF3B7}" dt="2025-04-28T06:55:27.334" v="18" actId="478"/>
          <ac:picMkLst>
            <pc:docMk/>
            <pc:sldMk cId="999949459" sldId="344"/>
            <ac:picMk id="4" creationId="{B2BAC7EC-8549-C90A-482A-4ACC50D77110}"/>
          </ac:picMkLst>
        </pc:picChg>
        <pc:picChg chg="mod">
          <ac:chgData name="Avila, Pedro" userId="ed044544-8d56-4e7c-91e4-04135271cfe0" providerId="ADAL" clId="{BD2CF5B2-DE7D-40E7-94FE-9521FA4DF3B7}" dt="2025-04-28T06:55:41.637" v="24" actId="1076"/>
          <ac:picMkLst>
            <pc:docMk/>
            <pc:sldMk cId="999949459" sldId="344"/>
            <ac:picMk id="6" creationId="{5ABFC3C4-9CEE-6C38-8C02-59DE384871E1}"/>
          </ac:picMkLst>
        </pc:picChg>
        <pc:picChg chg="mod">
          <ac:chgData name="Avila, Pedro" userId="ed044544-8d56-4e7c-91e4-04135271cfe0" providerId="ADAL" clId="{BD2CF5B2-DE7D-40E7-94FE-9521FA4DF3B7}" dt="2025-04-28T06:55:48.635" v="25" actId="14100"/>
          <ac:picMkLst>
            <pc:docMk/>
            <pc:sldMk cId="999949459" sldId="344"/>
            <ac:picMk id="8" creationId="{3056DB5C-D166-AEBF-9FCA-A3E0230B1273}"/>
          </ac:picMkLst>
        </pc:picChg>
      </pc:sldChg>
      <pc:sldChg chg="add ord setBg">
        <pc:chgData name="Avila, Pedro" userId="ed044544-8d56-4e7c-91e4-04135271cfe0" providerId="ADAL" clId="{BD2CF5B2-DE7D-40E7-94FE-9521FA4DF3B7}" dt="2025-04-29T07:23:20.703" v="243"/>
        <pc:sldMkLst>
          <pc:docMk/>
          <pc:sldMk cId="1320214380" sldId="346"/>
        </pc:sldMkLst>
      </pc:sldChg>
      <pc:sldChg chg="addSp modSp mod ord">
        <pc:chgData name="Avila, Pedro" userId="ed044544-8d56-4e7c-91e4-04135271cfe0" providerId="ADAL" clId="{BD2CF5B2-DE7D-40E7-94FE-9521FA4DF3B7}" dt="2025-04-29T07:15:55.470" v="208"/>
        <pc:sldMkLst>
          <pc:docMk/>
          <pc:sldMk cId="415678476" sldId="360"/>
        </pc:sldMkLst>
        <pc:spChg chg="add mod">
          <ac:chgData name="Avila, Pedro" userId="ed044544-8d56-4e7c-91e4-04135271cfe0" providerId="ADAL" clId="{BD2CF5B2-DE7D-40E7-94FE-9521FA4DF3B7}" dt="2025-04-28T07:09:06.153" v="57" actId="1076"/>
          <ac:spMkLst>
            <pc:docMk/>
            <pc:sldMk cId="415678476" sldId="360"/>
            <ac:spMk id="3" creationId="{6D19BE95-B502-E6C4-FD2D-DCB0C0C40CE1}"/>
          </ac:spMkLst>
        </pc:spChg>
      </pc:sldChg>
      <pc:sldChg chg="addSp delSp modSp new mod setBg chgLayout">
        <pc:chgData name="Avila, Pedro" userId="ed044544-8d56-4e7c-91e4-04135271cfe0" providerId="ADAL" clId="{BD2CF5B2-DE7D-40E7-94FE-9521FA4DF3B7}" dt="2025-04-29T07:22:39.099" v="241" actId="255"/>
        <pc:sldMkLst>
          <pc:docMk/>
          <pc:sldMk cId="2366573108" sldId="361"/>
        </pc:sldMkLst>
        <pc:spChg chg="del mod ord">
          <ac:chgData name="Avila, Pedro" userId="ed044544-8d56-4e7c-91e4-04135271cfe0" providerId="ADAL" clId="{BD2CF5B2-DE7D-40E7-94FE-9521FA4DF3B7}" dt="2025-04-29T07:10:08.890" v="103" actId="700"/>
          <ac:spMkLst>
            <pc:docMk/>
            <pc:sldMk cId="2366573108" sldId="361"/>
            <ac:spMk id="2" creationId="{F8BF3E0C-1390-759D-E5EC-AD87CE2D5EAA}"/>
          </ac:spMkLst>
        </pc:spChg>
        <pc:spChg chg="del">
          <ac:chgData name="Avila, Pedro" userId="ed044544-8d56-4e7c-91e4-04135271cfe0" providerId="ADAL" clId="{BD2CF5B2-DE7D-40E7-94FE-9521FA4DF3B7}" dt="2025-04-29T07:10:08.890" v="103" actId="700"/>
          <ac:spMkLst>
            <pc:docMk/>
            <pc:sldMk cId="2366573108" sldId="361"/>
            <ac:spMk id="3" creationId="{0A1890DD-6344-AA07-7EDE-66D77A63417A}"/>
          </ac:spMkLst>
        </pc:spChg>
        <pc:spChg chg="mod ord">
          <ac:chgData name="Avila, Pedro" userId="ed044544-8d56-4e7c-91e4-04135271cfe0" providerId="ADAL" clId="{BD2CF5B2-DE7D-40E7-94FE-9521FA4DF3B7}" dt="2025-04-29T07:10:08.890" v="103" actId="700"/>
          <ac:spMkLst>
            <pc:docMk/>
            <pc:sldMk cId="2366573108" sldId="361"/>
            <ac:spMk id="4" creationId="{72A4F62C-EBB1-1D5C-EA39-CC18C780652D}"/>
          </ac:spMkLst>
        </pc:spChg>
        <pc:spChg chg="add mod ord">
          <ac:chgData name="Avila, Pedro" userId="ed044544-8d56-4e7c-91e4-04135271cfe0" providerId="ADAL" clId="{BD2CF5B2-DE7D-40E7-94FE-9521FA4DF3B7}" dt="2025-04-29T07:22:39.099" v="241" actId="255"/>
          <ac:spMkLst>
            <pc:docMk/>
            <pc:sldMk cId="2366573108" sldId="361"/>
            <ac:spMk id="5" creationId="{60316382-AF23-658F-4F1C-1F03C5686592}"/>
          </ac:spMkLst>
        </pc:spChg>
      </pc:sldChg>
      <pc:sldChg chg="addSp delSp modSp new mod setBg">
        <pc:chgData name="Avila, Pedro" userId="ed044544-8d56-4e7c-91e4-04135271cfe0" providerId="ADAL" clId="{BD2CF5B2-DE7D-40E7-94FE-9521FA4DF3B7}" dt="2025-04-29T07:19:34.653" v="229" actId="26606"/>
        <pc:sldMkLst>
          <pc:docMk/>
          <pc:sldMk cId="658167062" sldId="362"/>
        </pc:sldMkLst>
        <pc:spChg chg="mod ord">
          <ac:chgData name="Avila, Pedro" userId="ed044544-8d56-4e7c-91e4-04135271cfe0" providerId="ADAL" clId="{BD2CF5B2-DE7D-40E7-94FE-9521FA4DF3B7}" dt="2025-04-29T07:19:34.653" v="229" actId="26606"/>
          <ac:spMkLst>
            <pc:docMk/>
            <pc:sldMk cId="658167062" sldId="362"/>
            <ac:spMk id="2" creationId="{15D9F6EE-0A9D-BAC3-13B7-A309267ABDEC}"/>
          </ac:spMkLst>
        </pc:spChg>
        <pc:spChg chg="add">
          <ac:chgData name="Avila, Pedro" userId="ed044544-8d56-4e7c-91e4-04135271cfe0" providerId="ADAL" clId="{BD2CF5B2-DE7D-40E7-94FE-9521FA4DF3B7}" dt="2025-04-29T07:19:34.653" v="229" actId="26606"/>
          <ac:spMkLst>
            <pc:docMk/>
            <pc:sldMk cId="658167062" sldId="362"/>
            <ac:spMk id="5" creationId="{479833C7-FDE4-4657-B0B1-32BE833C2489}"/>
          </ac:spMkLst>
        </pc:spChg>
        <pc:spChg chg="add">
          <ac:chgData name="Avila, Pedro" userId="ed044544-8d56-4e7c-91e4-04135271cfe0" providerId="ADAL" clId="{BD2CF5B2-DE7D-40E7-94FE-9521FA4DF3B7}" dt="2025-04-29T07:19:34.653" v="229" actId="26606"/>
          <ac:spMkLst>
            <pc:docMk/>
            <pc:sldMk cId="658167062" sldId="362"/>
            <ac:spMk id="6" creationId="{0ABE7C0B-A2D9-4202-A524-532DA2E2D582}"/>
          </ac:spMkLst>
        </pc:spChg>
        <pc:spChg chg="add del">
          <ac:chgData name="Avila, Pedro" userId="ed044544-8d56-4e7c-91e4-04135271cfe0" providerId="ADAL" clId="{BD2CF5B2-DE7D-40E7-94FE-9521FA4DF3B7}" dt="2025-04-29T07:19:23.996" v="228" actId="26606"/>
          <ac:spMkLst>
            <pc:docMk/>
            <pc:sldMk cId="658167062" sldId="362"/>
            <ac:spMk id="8" creationId="{479833C7-FDE4-4657-B0B1-32BE833C2489}"/>
          </ac:spMkLst>
        </pc:spChg>
        <pc:spChg chg="add del">
          <ac:chgData name="Avila, Pedro" userId="ed044544-8d56-4e7c-91e4-04135271cfe0" providerId="ADAL" clId="{BD2CF5B2-DE7D-40E7-94FE-9521FA4DF3B7}" dt="2025-04-29T07:19:23.996" v="228" actId="26606"/>
          <ac:spMkLst>
            <pc:docMk/>
            <pc:sldMk cId="658167062" sldId="362"/>
            <ac:spMk id="10" creationId="{0ABE7C0B-A2D9-4202-A524-532DA2E2D582}"/>
          </ac:spMkLst>
        </pc:spChg>
        <pc:picChg chg="add mod">
          <ac:chgData name="Avila, Pedro" userId="ed044544-8d56-4e7c-91e4-04135271cfe0" providerId="ADAL" clId="{BD2CF5B2-DE7D-40E7-94FE-9521FA4DF3B7}" dt="2025-04-29T07:19:34.653" v="229" actId="26606"/>
          <ac:picMkLst>
            <pc:docMk/>
            <pc:sldMk cId="658167062" sldId="362"/>
            <ac:picMk id="3" creationId="{D305C2F7-6DCD-4A0A-472D-5C28C82C83A3}"/>
          </ac:picMkLst>
        </pc:picChg>
      </pc:sldChg>
      <pc:sldChg chg="addSp new setBg">
        <pc:chgData name="Avila, Pedro" userId="ed044544-8d56-4e7c-91e4-04135271cfe0" providerId="ADAL" clId="{BD2CF5B2-DE7D-40E7-94FE-9521FA4DF3B7}" dt="2025-04-29T07:24:57.597" v="252"/>
        <pc:sldMkLst>
          <pc:docMk/>
          <pc:sldMk cId="996700356" sldId="363"/>
        </pc:sldMkLst>
        <pc:picChg chg="add">
          <ac:chgData name="Avila, Pedro" userId="ed044544-8d56-4e7c-91e4-04135271cfe0" providerId="ADAL" clId="{BD2CF5B2-DE7D-40E7-94FE-9521FA4DF3B7}" dt="2025-04-29T07:24:57.597" v="252"/>
          <ac:picMkLst>
            <pc:docMk/>
            <pc:sldMk cId="996700356" sldId="363"/>
            <ac:picMk id="3" creationId="{1EBA2F61-60EB-43EC-D62B-1A01AC711814}"/>
          </ac:picMkLst>
        </pc:picChg>
      </pc:sldChg>
      <pc:sldChg chg="addSp modSp new mod">
        <pc:chgData name="Avila, Pedro" userId="ed044544-8d56-4e7c-91e4-04135271cfe0" providerId="ADAL" clId="{BD2CF5B2-DE7D-40E7-94FE-9521FA4DF3B7}" dt="2025-04-29T07:38:19.859" v="315" actId="255"/>
        <pc:sldMkLst>
          <pc:docMk/>
          <pc:sldMk cId="1660182762" sldId="364"/>
        </pc:sldMkLst>
        <pc:spChg chg="add mod">
          <ac:chgData name="Avila, Pedro" userId="ed044544-8d56-4e7c-91e4-04135271cfe0" providerId="ADAL" clId="{BD2CF5B2-DE7D-40E7-94FE-9521FA4DF3B7}" dt="2025-04-29T07:38:19.859" v="315" actId="255"/>
          <ac:spMkLst>
            <pc:docMk/>
            <pc:sldMk cId="1660182762" sldId="364"/>
            <ac:spMk id="4" creationId="{4B63EE78-8361-4F39-F00D-C7C4A14B1A31}"/>
          </ac:spMkLst>
        </pc:spChg>
        <pc:picChg chg="add mod">
          <ac:chgData name="Avila, Pedro" userId="ed044544-8d56-4e7c-91e4-04135271cfe0" providerId="ADAL" clId="{BD2CF5B2-DE7D-40E7-94FE-9521FA4DF3B7}" dt="2025-04-29T07:33:53.064" v="272" actId="1076"/>
          <ac:picMkLst>
            <pc:docMk/>
            <pc:sldMk cId="1660182762" sldId="364"/>
            <ac:picMk id="3" creationId="{0AECD974-2B7F-7553-1E9F-B5F003DAB73A}"/>
          </ac:picMkLst>
        </pc:picChg>
      </pc:sldChg>
      <pc:sldChg chg="new del">
        <pc:chgData name="Avila, Pedro" userId="ed044544-8d56-4e7c-91e4-04135271cfe0" providerId="ADAL" clId="{BD2CF5B2-DE7D-40E7-94FE-9521FA4DF3B7}" dt="2025-04-29T07:29:22.571" v="259" actId="47"/>
        <pc:sldMkLst>
          <pc:docMk/>
          <pc:sldMk cId="3878064995" sldId="364"/>
        </pc:sldMkLst>
      </pc:sldChg>
      <pc:sldChg chg="addSp delSp modSp new mod setBg">
        <pc:chgData name="Avila, Pedro" userId="ed044544-8d56-4e7c-91e4-04135271cfe0" providerId="ADAL" clId="{BD2CF5B2-DE7D-40E7-94FE-9521FA4DF3B7}" dt="2025-04-29T07:56:43.637" v="439" actId="122"/>
        <pc:sldMkLst>
          <pc:docMk/>
          <pc:sldMk cId="612477354" sldId="365"/>
        </pc:sldMkLst>
        <pc:spChg chg="del">
          <ac:chgData name="Avila, Pedro" userId="ed044544-8d56-4e7c-91e4-04135271cfe0" providerId="ADAL" clId="{BD2CF5B2-DE7D-40E7-94FE-9521FA4DF3B7}" dt="2025-04-29T07:55:02.489" v="380" actId="478"/>
          <ac:spMkLst>
            <pc:docMk/>
            <pc:sldMk cId="612477354" sldId="365"/>
            <ac:spMk id="2" creationId="{4C139DD0-4F4E-96F9-0236-17C5BA5049D9}"/>
          </ac:spMkLst>
        </pc:spChg>
        <pc:spChg chg="del">
          <ac:chgData name="Avila, Pedro" userId="ed044544-8d56-4e7c-91e4-04135271cfe0" providerId="ADAL" clId="{BD2CF5B2-DE7D-40E7-94FE-9521FA4DF3B7}" dt="2025-04-29T07:55:02.489" v="380" actId="478"/>
          <ac:spMkLst>
            <pc:docMk/>
            <pc:sldMk cId="612477354" sldId="365"/>
            <ac:spMk id="3" creationId="{80AFE63C-F365-FCD1-A0CE-566577B157AE}"/>
          </ac:spMkLst>
        </pc:spChg>
        <pc:spChg chg="del">
          <ac:chgData name="Avila, Pedro" userId="ed044544-8d56-4e7c-91e4-04135271cfe0" providerId="ADAL" clId="{BD2CF5B2-DE7D-40E7-94FE-9521FA4DF3B7}" dt="2025-04-29T07:55:02.489" v="380" actId="478"/>
          <ac:spMkLst>
            <pc:docMk/>
            <pc:sldMk cId="612477354" sldId="365"/>
            <ac:spMk id="4" creationId="{41BA0E64-A7FB-4B60-C02C-D6C12F4A126C}"/>
          </ac:spMkLst>
        </pc:spChg>
        <pc:spChg chg="add mod">
          <ac:chgData name="Avila, Pedro" userId="ed044544-8d56-4e7c-91e4-04135271cfe0" providerId="ADAL" clId="{BD2CF5B2-DE7D-40E7-94FE-9521FA4DF3B7}" dt="2025-04-29T07:56:43.637" v="439" actId="122"/>
          <ac:spMkLst>
            <pc:docMk/>
            <pc:sldMk cId="612477354" sldId="365"/>
            <ac:spMk id="6" creationId="{A8576382-E0BE-A6DC-D78E-6F767D4E7161}"/>
          </ac:spMkLst>
        </pc:spChg>
        <pc:spChg chg="add del">
          <ac:chgData name="Avila, Pedro" userId="ed044544-8d56-4e7c-91e4-04135271cfe0" providerId="ADAL" clId="{BD2CF5B2-DE7D-40E7-94FE-9521FA4DF3B7}" dt="2025-04-29T07:56:00.624" v="388" actId="26606"/>
          <ac:spMkLst>
            <pc:docMk/>
            <pc:sldMk cId="612477354" sldId="365"/>
            <ac:spMk id="14" creationId="{8C048611-791A-466A-A5C1-B0415D43DD81}"/>
          </ac:spMkLst>
        </pc:spChg>
        <pc:spChg chg="add del">
          <ac:chgData name="Avila, Pedro" userId="ed044544-8d56-4e7c-91e4-04135271cfe0" providerId="ADAL" clId="{BD2CF5B2-DE7D-40E7-94FE-9521FA4DF3B7}" dt="2025-04-29T07:56:00.624" v="388" actId="26606"/>
          <ac:spMkLst>
            <pc:docMk/>
            <pc:sldMk cId="612477354" sldId="365"/>
            <ac:spMk id="16" creationId="{0ABE7C0B-A2D9-4202-A524-532DA2E2D582}"/>
          </ac:spMkLst>
        </pc:spChg>
        <pc:spChg chg="add">
          <ac:chgData name="Avila, Pedro" userId="ed044544-8d56-4e7c-91e4-04135271cfe0" providerId="ADAL" clId="{BD2CF5B2-DE7D-40E7-94FE-9521FA4DF3B7}" dt="2025-04-29T07:56:00.624" v="388" actId="26606"/>
          <ac:spMkLst>
            <pc:docMk/>
            <pc:sldMk cId="612477354" sldId="365"/>
            <ac:spMk id="29" creationId="{B9C0E6AB-EAB6-41E0-9D49-369643E873A7}"/>
          </ac:spMkLst>
        </pc:spChg>
        <pc:spChg chg="add">
          <ac:chgData name="Avila, Pedro" userId="ed044544-8d56-4e7c-91e4-04135271cfe0" providerId="ADAL" clId="{BD2CF5B2-DE7D-40E7-94FE-9521FA4DF3B7}" dt="2025-04-29T07:56:00.624" v="388" actId="26606"/>
          <ac:spMkLst>
            <pc:docMk/>
            <pc:sldMk cId="612477354" sldId="365"/>
            <ac:spMk id="31" creationId="{F78075BE-4130-4D6A-B0EB-6397ED5E5D97}"/>
          </ac:spMkLst>
        </pc:spChg>
        <pc:picChg chg="add mod">
          <ac:chgData name="Avila, Pedro" userId="ed044544-8d56-4e7c-91e4-04135271cfe0" providerId="ADAL" clId="{BD2CF5B2-DE7D-40E7-94FE-9521FA4DF3B7}" dt="2025-04-29T07:56:06.719" v="389" actId="1076"/>
          <ac:picMkLst>
            <pc:docMk/>
            <pc:sldMk cId="612477354" sldId="365"/>
            <ac:picMk id="5" creationId="{11F29943-95CD-E255-7213-3F26FC2B682D}"/>
          </ac:picMkLst>
        </pc:picChg>
        <pc:cxnChg chg="add del">
          <ac:chgData name="Avila, Pedro" userId="ed044544-8d56-4e7c-91e4-04135271cfe0" providerId="ADAL" clId="{BD2CF5B2-DE7D-40E7-94FE-9521FA4DF3B7}" dt="2025-04-29T07:56:00.624" v="388" actId="26606"/>
          <ac:cxnSpMkLst>
            <pc:docMk/>
            <pc:sldMk cId="612477354" sldId="365"/>
            <ac:cxnSpMk id="10" creationId="{F64F9B95-9045-48D2-B9F3-2927E98F54AA}"/>
          </ac:cxnSpMkLst>
        </pc:cxnChg>
        <pc:cxnChg chg="add del">
          <ac:chgData name="Avila, Pedro" userId="ed044544-8d56-4e7c-91e4-04135271cfe0" providerId="ADAL" clId="{BD2CF5B2-DE7D-40E7-94FE-9521FA4DF3B7}" dt="2025-04-29T07:56:00.624" v="388" actId="26606"/>
          <ac:cxnSpMkLst>
            <pc:docMk/>
            <pc:sldMk cId="612477354" sldId="365"/>
            <ac:cxnSpMk id="12" creationId="{085AA86F-6A4D-4BCB-A045-D992CDC2959B}"/>
          </ac:cxnSpMkLst>
        </pc:cxnChg>
        <pc:cxnChg chg="add">
          <ac:chgData name="Avila, Pedro" userId="ed044544-8d56-4e7c-91e4-04135271cfe0" providerId="ADAL" clId="{BD2CF5B2-DE7D-40E7-94FE-9521FA4DF3B7}" dt="2025-04-29T07:55:50.281" v="382" actId="26606"/>
          <ac:cxnSpMkLst>
            <pc:docMk/>
            <pc:sldMk cId="612477354" sldId="365"/>
            <ac:cxnSpMk id="18" creationId="{DD0E884A-93C9-44E4-842F-5B6C251F8C7A}"/>
          </ac:cxnSpMkLst>
        </pc:cxnChg>
        <pc:cxnChg chg="add del">
          <ac:chgData name="Avila, Pedro" userId="ed044544-8d56-4e7c-91e4-04135271cfe0" providerId="ADAL" clId="{BD2CF5B2-DE7D-40E7-94FE-9521FA4DF3B7}" dt="2025-04-29T07:56:00.624" v="388" actId="26606"/>
          <ac:cxnSpMkLst>
            <pc:docMk/>
            <pc:sldMk cId="612477354" sldId="365"/>
            <ac:cxnSpMk id="20" creationId="{D10EB31C-CD53-48C2-A9BE-DFB0681AE311}"/>
          </ac:cxnSpMkLst>
        </pc:cxnChg>
        <pc:cxnChg chg="add">
          <ac:chgData name="Avila, Pedro" userId="ed044544-8d56-4e7c-91e4-04135271cfe0" providerId="ADAL" clId="{BD2CF5B2-DE7D-40E7-94FE-9521FA4DF3B7}" dt="2025-04-29T07:56:00.624" v="388" actId="26606"/>
          <ac:cxnSpMkLst>
            <pc:docMk/>
            <pc:sldMk cId="612477354" sldId="365"/>
            <ac:cxnSpMk id="25" creationId="{F64F9B95-9045-48D2-B9F3-2927E98F54AA}"/>
          </ac:cxnSpMkLst>
        </pc:cxnChg>
        <pc:cxnChg chg="add">
          <ac:chgData name="Avila, Pedro" userId="ed044544-8d56-4e7c-91e4-04135271cfe0" providerId="ADAL" clId="{BD2CF5B2-DE7D-40E7-94FE-9521FA4DF3B7}" dt="2025-04-29T07:56:00.624" v="388" actId="26606"/>
          <ac:cxnSpMkLst>
            <pc:docMk/>
            <pc:sldMk cId="612477354" sldId="365"/>
            <ac:cxnSpMk id="27" creationId="{085AA86F-6A4D-4BCB-A045-D992CDC2959B}"/>
          </ac:cxnSpMkLst>
        </pc:cxnChg>
      </pc:sldChg>
      <pc:sldChg chg="modSp add mod setBg">
        <pc:chgData name="Avila, Pedro" userId="ed044544-8d56-4e7c-91e4-04135271cfe0" providerId="ADAL" clId="{BD2CF5B2-DE7D-40E7-94FE-9521FA4DF3B7}" dt="2025-04-29T07:58:44.504" v="451" actId="255"/>
        <pc:sldMkLst>
          <pc:docMk/>
          <pc:sldMk cId="475784221" sldId="366"/>
        </pc:sldMkLst>
        <pc:spChg chg="mod">
          <ac:chgData name="Avila, Pedro" userId="ed044544-8d56-4e7c-91e4-04135271cfe0" providerId="ADAL" clId="{BD2CF5B2-DE7D-40E7-94FE-9521FA4DF3B7}" dt="2025-04-29T07:58:44.504" v="451" actId="255"/>
          <ac:spMkLst>
            <pc:docMk/>
            <pc:sldMk cId="475784221" sldId="366"/>
            <ac:spMk id="5" creationId="{6AD601C4-0D71-0CBF-376D-53E51EACC41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gavilan-my.sharepoint.com/personal/pedroavila_gavilan_edu/Documents/Data/Headcount_by_Year%208_17_2024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934928083016493E-2"/>
          <c:y val="7.9740551103311255E-2"/>
          <c:w val="0.89555323112286245"/>
          <c:h val="0.721258019830854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'[Headcount_by_Year 8_17_2024.csv]Headcount_by_Year 8_17_2024'!$H$9</c:f>
              <c:strCache>
                <c:ptCount val="1"/>
                <c:pt idx="0">
                  <c:v>Total Unique Students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5446400988569804E-3"/>
                  <c:y val="-0.3540326131432741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72-423F-B220-6CE284704B61}"/>
                </c:ext>
              </c:extLst>
            </c:dLbl>
            <c:dLbl>
              <c:idx val="1"/>
              <c:layout>
                <c:manualLayout>
                  <c:x val="-3.758327500522507E-17"/>
                  <c:y val="-0.331885753864100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72-423F-B220-6CE284704B61}"/>
                </c:ext>
              </c:extLst>
            </c:dLbl>
            <c:dLbl>
              <c:idx val="2"/>
              <c:layout>
                <c:manualLayout>
                  <c:x val="0"/>
                  <c:y val="-0.2862678623505395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72-423F-B220-6CE284704B61}"/>
                </c:ext>
              </c:extLst>
            </c:dLbl>
            <c:dLbl>
              <c:idx val="3"/>
              <c:layout>
                <c:manualLayout>
                  <c:x val="-2.050020500205002E-3"/>
                  <c:y val="-0.2774770341207349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Barlow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8F72-423F-B220-6CE284704B61}"/>
                </c:ext>
              </c:extLst>
            </c:dLbl>
            <c:dLbl>
              <c:idx val="4"/>
              <c:layout>
                <c:manualLayout>
                  <c:x val="-1.5033310002090028E-16"/>
                  <c:y val="-0.3030971128608924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72-423F-B220-6CE284704B61}"/>
                </c:ext>
              </c:extLst>
            </c:dLbl>
            <c:dLbl>
              <c:idx val="5"/>
              <c:layout>
                <c:manualLayout>
                  <c:x val="0"/>
                  <c:y val="-0.3635309128025663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72-423F-B220-6CE284704B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'[Headcount_by_Year 8_17_2024.csv]Headcount_by_Year 8_17_2024'!$I$8:$N$8</c:f>
              <c:strCache>
                <c:ptCount val="6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</c:strCache>
            </c:strRef>
          </c:cat>
          <c:val>
            <c:numRef>
              <c:f>'[Headcount_by_Year 8_17_2024.csv]Headcount_by_Year 8_17_2024'!$I$9:$N$9</c:f>
              <c:numCache>
                <c:formatCode>#,##0</c:formatCode>
                <c:ptCount val="6"/>
                <c:pt idx="0">
                  <c:v>10438</c:v>
                </c:pt>
                <c:pt idx="1">
                  <c:v>9810</c:v>
                </c:pt>
                <c:pt idx="2">
                  <c:v>8138</c:v>
                </c:pt>
                <c:pt idx="3">
                  <c:v>7856</c:v>
                </c:pt>
                <c:pt idx="4">
                  <c:v>8698</c:v>
                </c:pt>
                <c:pt idx="5">
                  <c:v>10863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F72-423F-B220-6CE284704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7"/>
        <c:axId val="532488207"/>
        <c:axId val="532487247"/>
      </c:barChart>
      <c:catAx>
        <c:axId val="532488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532487247"/>
        <c:crosses val="autoZero"/>
        <c:auto val="1"/>
        <c:lblAlgn val="ctr"/>
        <c:lblOffset val="100"/>
        <c:noMultiLvlLbl val="0"/>
      </c:catAx>
      <c:valAx>
        <c:axId val="53248724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532488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Barlow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8E7403-EB4A-4177-AFCE-6A9D7B160C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49177-C030-4043-9380-EA6E4C94A1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7C7415F-6970-4DE4-93F1-94FEF07D0F1C}" type="datetimeFigureOut">
              <a:rPr lang="en-US" smtClean="0"/>
              <a:t>4/27/2025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C83CE-EC9B-40C4-BD7A-48797AE5B1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9A75D-9B4E-4704-98C7-2A42472F11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CC6D6D-E986-427F-AD9C-4E9408DDBE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774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B86E6E5-5A19-4AE7-8D4E-049C5315C9A0}" type="datetimeFigureOut">
              <a:rPr lang="en-US" smtClean="0"/>
              <a:t>4/27/2025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15A580F-E35D-42E1-AF82-E41CC201E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680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6:notes"/>
          <p:cNvSpPr txBox="1">
            <a:spLocks noGrp="1"/>
          </p:cNvSpPr>
          <p:nvPr>
            <p:ph type="body" idx="1"/>
          </p:nvPr>
        </p:nvSpPr>
        <p:spPr>
          <a:xfrm>
            <a:off x="716280" y="4488180"/>
            <a:ext cx="5730240" cy="4251960"/>
          </a:xfrm>
          <a:prstGeom prst="rect">
            <a:avLst/>
          </a:prstGeom>
        </p:spPr>
        <p:txBody>
          <a:bodyPr spcFirstLastPara="1" wrap="square" lIns="94899" tIns="94899" rIns="94899" bIns="9489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401" name="Google Shape;4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299200" cy="354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4215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8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716280" y="4488180"/>
            <a:ext cx="5730240" cy="4251960"/>
          </a:xfrm>
          <a:prstGeom prst="rect">
            <a:avLst/>
          </a:prstGeom>
        </p:spPr>
        <p:txBody>
          <a:bodyPr spcFirstLastPara="1" wrap="square" lIns="94899" tIns="94899" rIns="94899" bIns="94899" anchor="t" anchorCtr="0">
            <a:noAutofit/>
          </a:bodyPr>
          <a:lstStyle/>
          <a:p>
            <a:pPr marL="177965" indent="-177965"/>
            <a:endParaRPr lang="en-US" dirty="0"/>
          </a:p>
        </p:txBody>
      </p:sp>
      <p:sp>
        <p:nvSpPr>
          <p:cNvPr id="266" name="Google Shape;2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299200" cy="354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7715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This year has been a special year, a lot is happening this year, I turned 50 this year, thanks to everyone who come out to help me celebrate. You really made it special. I also had a chance to celebrate with my family. You can see the picture with our chocolate lab Oso. He became part of our family when I turned 40 and ever since then we’ve celebrate birthdays together. So, we also celebrated his 10</a:t>
            </a:r>
            <a:r>
              <a:rPr lang="en-US" baseline="30000" dirty="0"/>
              <a:t>th</a:t>
            </a:r>
            <a:r>
              <a:rPr lang="en-US" dirty="0"/>
              <a:t> birthday. </a:t>
            </a:r>
          </a:p>
          <a:p>
            <a:pPr marL="457200" indent="-298450">
              <a:buFontTx/>
              <a:buChar char="-"/>
            </a:pPr>
            <a:r>
              <a:rPr lang="en-US" dirty="0"/>
              <a:t>Thank everyone </a:t>
            </a:r>
          </a:p>
          <a:p>
            <a:pPr marL="457200" indent="-298450">
              <a:buFontTx/>
              <a:buChar char="-"/>
            </a:pPr>
            <a:r>
              <a:rPr lang="en-US" dirty="0"/>
              <a:t>Scott &amp; Peter</a:t>
            </a:r>
          </a:p>
          <a:p>
            <a:pPr marL="457200" indent="-298450">
              <a:buFontTx/>
              <a:buChar char="-"/>
            </a:pPr>
            <a:r>
              <a:rPr lang="en-US" dirty="0"/>
              <a:t>Michelle and Kulvi</a:t>
            </a:r>
          </a:p>
          <a:p>
            <a:pPr marL="457200" indent="-298450">
              <a:buFontTx/>
              <a:buChar char="-"/>
            </a:pPr>
            <a:r>
              <a:rPr lang="en-US" dirty="0"/>
              <a:t>Izzy, Scott (great to see him back!), and Jeronimo</a:t>
            </a:r>
          </a:p>
          <a:p>
            <a:pPr marL="457200" indent="-298450">
              <a:buFontTx/>
              <a:buChar char="-"/>
            </a:pPr>
            <a:r>
              <a:rPr lang="en-US" dirty="0"/>
              <a:t>Facilities and operations staff</a:t>
            </a:r>
          </a:p>
          <a:p>
            <a:pPr marL="457200" indent="-298450">
              <a:buFontTx/>
              <a:buChar char="-"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4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My academic journey started at Fresno State. I went straight into the private sector, but soon discovered it did not fulfill me and I wanted to give back. ..........I realized I was moving up rather fast, so I put the brakes. I realized how important it was to learn all aspects of a college, especially student services. I purposefully spent many years as a VP. </a:t>
            </a:r>
            <a:endParaRPr lang="en-US" sz="1800">
              <a:effectLst/>
              <a:latin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1AFD2-D0AF-43D7-AADE-5B8A73E278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90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2190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5330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1719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AE8321-5884-9E75-1272-926961F31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908591"/>
            <a:ext cx="4058728" cy="5225507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2DF521-FA73-0B43-D1F3-A28543BA84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99125" y="0"/>
            <a:ext cx="5786438" cy="6134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0E6515-DDBF-35F4-5C9E-FF113FD16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32A424-7EFB-F80C-2BDA-94D103A55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8EFEEF-ABDC-22C9-C5DB-0494BEB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99342" y="6136928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000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FB647-646C-4130-9EF5-C19C686B1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2D6AD5-5357-463C-B785-6A488FFC8D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7007" y="817581"/>
            <a:ext cx="5935869" cy="5238159"/>
          </a:xfrm>
        </p:spPr>
        <p:txBody>
          <a:bodyPr anchor="ctr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EAD023B5-9ABC-4D4A-A1AD-D4D83D6621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"/>
            <a:ext cx="4876799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0A0972-FD9A-4E9D-A0A3-BD0AF8C7B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60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87319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28868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962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0471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21540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09909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2419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75472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80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20" r:id="rId1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316382-AF23-658F-4F1C-1F03C5686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432" y="1822848"/>
            <a:ext cx="7647378" cy="389556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2025 CACCRAO Conference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Navigating Change: Steering A&amp;R Towards New Horizons</a:t>
            </a: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700" cap="none" dirty="0">
                <a:solidFill>
                  <a:schemeClr val="bg1"/>
                </a:solidFill>
              </a:rPr>
              <a:t>Dr. Pedro Avila</a:t>
            </a:r>
            <a:br>
              <a:rPr lang="en-US" sz="2700" cap="none" dirty="0">
                <a:solidFill>
                  <a:schemeClr val="bg1"/>
                </a:solidFill>
              </a:rPr>
            </a:br>
            <a:r>
              <a:rPr lang="en-US" sz="2700" cap="none" dirty="0">
                <a:solidFill>
                  <a:schemeClr val="bg1"/>
                </a:solidFill>
              </a:rPr>
              <a:t>Superintendent/President</a:t>
            </a:r>
            <a:br>
              <a:rPr lang="en-US" sz="2700" cap="none" dirty="0">
                <a:solidFill>
                  <a:schemeClr val="bg1"/>
                </a:solidFill>
              </a:rPr>
            </a:br>
            <a:r>
              <a:rPr lang="en-US" sz="2700" cap="none" dirty="0">
                <a:solidFill>
                  <a:schemeClr val="bg1"/>
                </a:solidFill>
              </a:rPr>
              <a:t>Gavilan College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4F62C-EBB1-1D5C-EA39-CC18C7806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573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5C2F7-6DCD-4A0A-472D-5C28C82C83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89" b="3606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D9F6EE-0A9D-BAC3-13B7-A309267AB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3DB2ADC-AF19-4574-8C10-79B5B04FCA27}" type="slidenum">
              <a:rPr 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67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F0CA6028-1521-4A19-84DD-43EE2C3AEA13" descr="IMG_0649.jpg">
            <a:extLst>
              <a:ext uri="{FF2B5EF4-FFF2-40B4-BE49-F238E27FC236}">
                <a16:creationId xmlns:a16="http://schemas.microsoft.com/office/drawing/2014/main" id="{DC432C2F-C0F9-E2C0-293F-9C4034B08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8"/>
          <a:stretch/>
        </p:blipFill>
        <p:spPr bwMode="auto">
          <a:xfrm>
            <a:off x="1137684" y="0"/>
            <a:ext cx="102072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710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2822D-21B7-C896-14A0-1A7F7CA7E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47"/>
          <a:stretch/>
        </p:blipFill>
        <p:spPr>
          <a:xfrm rot="5400000">
            <a:off x="2745982" y="-1241822"/>
            <a:ext cx="6858000" cy="934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1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67FE869F-F6B3-4980-86DD-601546E367FB" descr="IMG_0636.jpg">
            <a:extLst>
              <a:ext uri="{FF2B5EF4-FFF2-40B4-BE49-F238E27FC236}">
                <a16:creationId xmlns:a16="http://schemas.microsoft.com/office/drawing/2014/main" id="{108D0A98-8A08-5E7E-E596-302B61CF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592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st Gen">
            <a:hlinkClick r:id="" action="ppaction://media"/>
            <a:extLst>
              <a:ext uri="{FF2B5EF4-FFF2-40B4-BE49-F238E27FC236}">
                <a16:creationId xmlns:a16="http://schemas.microsoft.com/office/drawing/2014/main" id="{3ED16B10-A0C3-628F-D072-A5F28A48A2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779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1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78549279-320D-6765-ECF0-3096B0DD0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1122363"/>
            <a:ext cx="2424469" cy="14079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West Hills Community College District | aparchitects.net">
            <a:extLst>
              <a:ext uri="{FF2B5EF4-FFF2-40B4-BE49-F238E27FC236}">
                <a16:creationId xmlns:a16="http://schemas.microsoft.com/office/drawing/2014/main" id="{0848161B-7C62-3A4E-DC5E-CEEC548A7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52" y="1299470"/>
            <a:ext cx="2324310" cy="15384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>
            <a:extLst>
              <a:ext uri="{FF2B5EF4-FFF2-40B4-BE49-F238E27FC236}">
                <a16:creationId xmlns:a16="http://schemas.microsoft.com/office/drawing/2014/main" id="{CAE3BD59-5D53-CCCE-DC05-20CE86D7E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52" y="4967569"/>
            <a:ext cx="3286998" cy="6417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Grundfos BrandAnthem Logo BLUE - YouTube">
            <a:extLst>
              <a:ext uri="{FF2B5EF4-FFF2-40B4-BE49-F238E27FC236}">
                <a16:creationId xmlns:a16="http://schemas.microsoft.com/office/drawing/2014/main" id="{09208561-DEDB-D962-EA23-AEC27030B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44" y="2947381"/>
            <a:ext cx="1804988" cy="9986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Seal And Alma Mater | Rockhurst University">
            <a:extLst>
              <a:ext uri="{FF2B5EF4-FFF2-40B4-BE49-F238E27FC236}">
                <a16:creationId xmlns:a16="http://schemas.microsoft.com/office/drawing/2014/main" id="{28033D3D-1883-4376-57E2-B71E8A797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4280714"/>
            <a:ext cx="1804988" cy="18049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BoardDocs® Policy: AR 3435 Discrimination and Harassment Complaints">
            <a:extLst>
              <a:ext uri="{FF2B5EF4-FFF2-40B4-BE49-F238E27FC236}">
                <a16:creationId xmlns:a16="http://schemas.microsoft.com/office/drawing/2014/main" id="{6DB28D7C-459C-C221-E265-D0B2A61B2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47"/>
          <a:stretch/>
        </p:blipFill>
        <p:spPr bwMode="auto">
          <a:xfrm>
            <a:off x="4207957" y="3253558"/>
            <a:ext cx="3776083" cy="6491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>
            <a:extLst>
              <a:ext uri="{FF2B5EF4-FFF2-40B4-BE49-F238E27FC236}">
                <a16:creationId xmlns:a16="http://schemas.microsoft.com/office/drawing/2014/main" id="{C20D6F98-D429-A21E-C8CA-72FA39E87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941" y="1131149"/>
            <a:ext cx="2012915" cy="20129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59F48BF-B5BB-988C-DA15-2CD4B75C2C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590" y="4016062"/>
            <a:ext cx="1939615" cy="1593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6C8637-E0EC-C1F3-A726-553F78496BF2}"/>
              </a:ext>
            </a:extLst>
          </p:cNvPr>
          <p:cNvSpPr txBox="1"/>
          <p:nvPr/>
        </p:nvSpPr>
        <p:spPr>
          <a:xfrm>
            <a:off x="1248770" y="109182"/>
            <a:ext cx="9437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My Path to the Presidency at Gavilan College</a:t>
            </a:r>
          </a:p>
        </p:txBody>
      </p:sp>
    </p:spTree>
    <p:extLst>
      <p:ext uri="{BB962C8B-B14F-4D97-AF65-F5344CB8AC3E}">
        <p14:creationId xmlns:p14="http://schemas.microsoft.com/office/powerpoint/2010/main" val="33456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95D455-A775-787A-06A5-3C4024CA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ECD974-2B7F-7553-1E9F-B5F003DAB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096" y="1064738"/>
            <a:ext cx="3453808" cy="3453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3EE78-8361-4F39-F00D-C7C4A14B1A31}"/>
              </a:ext>
            </a:extLst>
          </p:cNvPr>
          <p:cNvSpPr txBox="1"/>
          <p:nvPr/>
        </p:nvSpPr>
        <p:spPr>
          <a:xfrm>
            <a:off x="2845559" y="4804012"/>
            <a:ext cx="6728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Darlene Georgatos</a:t>
            </a:r>
          </a:p>
          <a:p>
            <a:pPr algn="ctr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District Director of Enrollment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West Hills College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2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65D8A6-4F1F-C470-F491-57A93A60F5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86"/>
          <a:stretch/>
        </p:blipFill>
        <p:spPr>
          <a:xfrm>
            <a:off x="3353528" y="123512"/>
            <a:ext cx="4756138" cy="3908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B438C2-CAF7-C7BA-AE40-7E817FF80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868" y="3909060"/>
            <a:ext cx="7517457" cy="29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01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78075BE-4130-4D6A-B0EB-6397ED5E5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F29943-95CD-E255-7213-3F26FC2B68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84" r="2" b="13022"/>
          <a:stretch/>
        </p:blipFill>
        <p:spPr>
          <a:xfrm>
            <a:off x="800100" y="1158613"/>
            <a:ext cx="10591800" cy="5429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576382-E0BE-A6DC-D78E-6F767D4E7161}"/>
              </a:ext>
            </a:extLst>
          </p:cNvPr>
          <p:cNvSpPr txBox="1"/>
          <p:nvPr/>
        </p:nvSpPr>
        <p:spPr>
          <a:xfrm>
            <a:off x="921894" y="462290"/>
            <a:ext cx="10470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Santa Rosa Junior College Student Housing</a:t>
            </a:r>
          </a:p>
        </p:txBody>
      </p:sp>
    </p:spTree>
    <p:extLst>
      <p:ext uri="{BB962C8B-B14F-4D97-AF65-F5344CB8AC3E}">
        <p14:creationId xmlns:p14="http://schemas.microsoft.com/office/powerpoint/2010/main" val="612477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in a suit standing outside&#10;&#10;Description automatically generated">
            <a:extLst>
              <a:ext uri="{FF2B5EF4-FFF2-40B4-BE49-F238E27FC236}">
                <a16:creationId xmlns:a16="http://schemas.microsoft.com/office/drawing/2014/main" id="{74B54438-E2CC-8EC0-7A4C-4EA0B2BB4F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0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23" t="1914" r="-5185" b="33154"/>
          <a:stretch/>
        </p:blipFill>
        <p:spPr>
          <a:xfrm>
            <a:off x="0" y="-2"/>
            <a:ext cx="12922159" cy="6858002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DD2E618-E454-B31B-6787-8CDE89BA9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4866" y="0"/>
            <a:ext cx="6224086" cy="6831410"/>
          </a:xfrm>
          <a:solidFill>
            <a:schemeClr val="tx1">
              <a:alpha val="67000"/>
            </a:schemeClr>
          </a:solidFill>
        </p:spPr>
        <p:txBody>
          <a:bodyPr lIns="548640" tIns="731520" rIns="365760" bIns="365760" anchor="ctr">
            <a:normAutofit fontScale="25000" lnSpcReduction="20000"/>
          </a:bodyPr>
          <a:lstStyle/>
          <a:p>
            <a:pPr marL="0" indent="0">
              <a:buNone/>
            </a:pPr>
            <a:endParaRPr lang="en-US" sz="3200" b="1" dirty="0">
              <a:solidFill>
                <a:srgbClr val="FFFFFF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endParaRPr lang="en-US" sz="7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9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Equity Minded Leadership </a:t>
            </a: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requires personal and institutional responsibility for students’ success. I acknowledge that systemic inequities have historically disadvantaged individuals or groups of people, and I am committed to taking action to address those inequities. </a:t>
            </a:r>
            <a:r>
              <a:rPr lang="en-US" sz="8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Through a collective process, I will lead our institution to identify, disrupt, and transform institutional processes, policies, traditions, and philosophies perpetuating structural inequities. </a:t>
            </a:r>
            <a:br>
              <a:rPr lang="en-US" sz="8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8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kumimoji="0" lang="en-US" altLang="en-US" sz="8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</a:t>
            </a:r>
            <a:r>
              <a:rPr kumimoji="0" lang="en-US" altLang="en-US" sz="8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Pedro Avila </a:t>
            </a:r>
            <a:br>
              <a:rPr kumimoji="0" lang="en-US" altLang="en-US" sz="8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kumimoji="0" lang="en-US" altLang="en-US" sz="8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uperintendent/President</a:t>
            </a:r>
            <a:endParaRPr lang="en-US" sz="8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en-US" sz="8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8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4D1F15-0623-3C68-7695-8BFCF089E6E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5" y="6347757"/>
            <a:ext cx="2030819" cy="3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7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3"/>
          <p:cNvSpPr txBox="1"/>
          <p:nvPr/>
        </p:nvSpPr>
        <p:spPr>
          <a:xfrm>
            <a:off x="1689367" y="3722123"/>
            <a:ext cx="395432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dirty="0">
                <a:solidFill>
                  <a:srgbClr val="FBFBEC"/>
                </a:solidFill>
                <a:latin typeface="Barlow Black"/>
                <a:ea typeface="Barlow Black"/>
                <a:cs typeface="Barlow Black"/>
                <a:sym typeface="Barlow Black"/>
              </a:rPr>
              <a:t>THOUSAND</a:t>
            </a:r>
            <a:endParaRPr sz="1200" dirty="0"/>
          </a:p>
        </p:txBody>
      </p:sp>
      <p:grpSp>
        <p:nvGrpSpPr>
          <p:cNvPr id="405" name="Google Shape;405;p33"/>
          <p:cNvGrpSpPr/>
          <p:nvPr/>
        </p:nvGrpSpPr>
        <p:grpSpPr>
          <a:xfrm>
            <a:off x="0" y="-93064"/>
            <a:ext cx="1012976" cy="6951064"/>
            <a:chOff x="0" y="-38100"/>
            <a:chExt cx="400188" cy="2746099"/>
          </a:xfrm>
        </p:grpSpPr>
        <p:sp>
          <p:nvSpPr>
            <p:cNvPr id="406" name="Google Shape;406;p33"/>
            <p:cNvSpPr/>
            <p:nvPr/>
          </p:nvSpPr>
          <p:spPr>
            <a:xfrm>
              <a:off x="0" y="0"/>
              <a:ext cx="400188" cy="2707999"/>
            </a:xfrm>
            <a:custGeom>
              <a:avLst/>
              <a:gdLst/>
              <a:ahLst/>
              <a:cxnLst/>
              <a:rect l="l" t="t" r="r" b="b"/>
              <a:pathLst>
                <a:path w="400188" h="2707999" extrusionOk="0">
                  <a:moveTo>
                    <a:pt x="0" y="0"/>
                  </a:moveTo>
                  <a:lnTo>
                    <a:pt x="400188" y="0"/>
                  </a:lnTo>
                  <a:lnTo>
                    <a:pt x="400188" y="2707999"/>
                  </a:lnTo>
                  <a:lnTo>
                    <a:pt x="0" y="2707999"/>
                  </a:lnTo>
                  <a:close/>
                </a:path>
              </a:pathLst>
            </a:custGeom>
            <a:solidFill>
              <a:srgbClr val="26232E"/>
            </a:solidFill>
            <a:ln>
              <a:noFill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407" name="Google Shape;407;p33"/>
            <p:cNvSpPr txBox="1"/>
            <p:nvPr/>
          </p:nvSpPr>
          <p:spPr>
            <a:xfrm>
              <a:off x="0" y="-38100"/>
              <a:ext cx="400188" cy="2746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8" name="Google Shape;408;p33"/>
          <p:cNvSpPr txBox="1"/>
          <p:nvPr/>
        </p:nvSpPr>
        <p:spPr>
          <a:xfrm>
            <a:off x="1689368" y="3262414"/>
            <a:ext cx="3041054" cy="39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33" dirty="0">
                <a:solidFill>
                  <a:srgbClr val="FBFBEC"/>
                </a:solidFill>
                <a:latin typeface="Gruppo"/>
                <a:ea typeface="Gruppo"/>
                <a:cs typeface="Gruppo"/>
                <a:sym typeface="Gruppo"/>
              </a:rPr>
              <a:t>A picture is worth a </a:t>
            </a:r>
            <a:endParaRPr sz="1200" dirty="0"/>
          </a:p>
        </p:txBody>
      </p:sp>
      <p:sp>
        <p:nvSpPr>
          <p:cNvPr id="409" name="Google Shape;409;p33"/>
          <p:cNvSpPr txBox="1"/>
          <p:nvPr/>
        </p:nvSpPr>
        <p:spPr>
          <a:xfrm>
            <a:off x="8680626" y="3722123"/>
            <a:ext cx="282557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6000" dirty="0">
                <a:solidFill>
                  <a:srgbClr val="FBFBEC"/>
                </a:solidFill>
                <a:latin typeface="Barlow Black"/>
                <a:ea typeface="Barlow Black"/>
                <a:cs typeface="Barlow Black"/>
                <a:sym typeface="Barlow Black"/>
              </a:rPr>
              <a:t> WORDS</a:t>
            </a:r>
            <a:endParaRPr sz="1200" dirty="0"/>
          </a:p>
        </p:txBody>
      </p:sp>
      <p:cxnSp>
        <p:nvCxnSpPr>
          <p:cNvPr id="410" name="Google Shape;410;p33"/>
          <p:cNvCxnSpPr/>
          <p:nvPr/>
        </p:nvCxnSpPr>
        <p:spPr>
          <a:xfrm>
            <a:off x="5883123" y="4207898"/>
            <a:ext cx="2557615" cy="0"/>
          </a:xfrm>
          <a:prstGeom prst="straightConnector1">
            <a:avLst/>
          </a:prstGeom>
          <a:noFill/>
          <a:ln w="47625" cap="flat" cmpd="sng">
            <a:solidFill>
              <a:srgbClr val="FBFBE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 descr="A sign at night with a bird&#10;&#10;Description automatically generated">
            <a:extLst>
              <a:ext uri="{FF2B5EF4-FFF2-40B4-BE49-F238E27FC236}">
                <a16:creationId xmlns:a16="http://schemas.microsoft.com/office/drawing/2014/main" id="{DC4918C1-5B1F-F421-52B5-743C3A7A4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6" b="17472"/>
          <a:stretch/>
        </p:blipFill>
        <p:spPr>
          <a:xfrm>
            <a:off x="1012977" y="3377"/>
            <a:ext cx="11224783" cy="6854623"/>
          </a:xfrm>
          <a:prstGeom prst="rect">
            <a:avLst/>
          </a:prstGeom>
        </p:spPr>
      </p:pic>
      <p:sp>
        <p:nvSpPr>
          <p:cNvPr id="4" name="Google Shape;411;p33">
            <a:extLst>
              <a:ext uri="{FF2B5EF4-FFF2-40B4-BE49-F238E27FC236}">
                <a16:creationId xmlns:a16="http://schemas.microsoft.com/office/drawing/2014/main" id="{32BE4718-2C2F-2364-3E62-E532A7EBFE0A}"/>
              </a:ext>
            </a:extLst>
          </p:cNvPr>
          <p:cNvSpPr txBox="1"/>
          <p:nvPr/>
        </p:nvSpPr>
        <p:spPr>
          <a:xfrm rot="-5400000">
            <a:off x="-141201" y="1894041"/>
            <a:ext cx="1887109" cy="176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15000"/>
              </a:lnSpc>
            </a:pPr>
            <a:r>
              <a:rPr lang="en-US" sz="1000" dirty="0">
                <a:solidFill>
                  <a:srgbClr val="FBFBEC"/>
                </a:solidFill>
                <a:latin typeface="Nunito"/>
                <a:sym typeface="Nunito"/>
              </a:rPr>
              <a:t>Measure X - Monument Signs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11913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7D92DF-04ED-FD7A-0EED-5E1569B5D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D601C4-0D71-0CBF-376D-53E51EACC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773" y="2972236"/>
            <a:ext cx="7647378" cy="913528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Abadi" panose="020B0604020104020204" pitchFamily="34" charset="0"/>
              </a:rPr>
              <a:t>Q&amp;A</a:t>
            </a:r>
            <a:endParaRPr lang="en-US" sz="8000" cap="none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5332F-922E-4743-E9D8-87EE66972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84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BDFB8F-A917-D4F6-B890-12D516EDC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 descr="A map of a large area&#10;&#10;AI-generated content may be incorrect.">
            <a:extLst>
              <a:ext uri="{FF2B5EF4-FFF2-40B4-BE49-F238E27FC236}">
                <a16:creationId xmlns:a16="http://schemas.microsoft.com/office/drawing/2014/main" id="{AC70B14F-2F16-2596-88E2-746137ACA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89" r="3055" b="9501"/>
          <a:stretch/>
        </p:blipFill>
        <p:spPr>
          <a:xfrm>
            <a:off x="50400" y="0"/>
            <a:ext cx="703303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FFC749-C65D-179C-3E38-2A73EFA1435D}"/>
              </a:ext>
            </a:extLst>
          </p:cNvPr>
          <p:cNvSpPr txBox="1"/>
          <p:nvPr/>
        </p:nvSpPr>
        <p:spPr>
          <a:xfrm>
            <a:off x="7467601" y="236614"/>
            <a:ext cx="412376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About Gavilan College</a:t>
            </a:r>
          </a:p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Gavilan College was established in 1919 as San Benito County Junior College, with instruction offered at Hollister High School. </a:t>
            </a:r>
          </a:p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It operated under this title until 1963 when the district expanded to include south Santa Clara County and was renamed Gavilan College Joint Community College District.</a:t>
            </a:r>
          </a:p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The College moved from Hollister to the Gilroy campus in 1968.</a:t>
            </a:r>
          </a:p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The district boundaries cover 2,700 square miles of land in the southern portion of Santa Clara County and most of San Benito County.    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9BE95-B502-E6C4-FD2D-DCB0C0C40CE1}"/>
              </a:ext>
            </a:extLst>
          </p:cNvPr>
          <p:cNvSpPr txBox="1"/>
          <p:nvPr/>
        </p:nvSpPr>
        <p:spPr>
          <a:xfrm>
            <a:off x="600633" y="3956957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4FFFF"/>
                </a:solidFill>
                <a:latin typeface="+mj-lt"/>
              </a:rPr>
              <a:t>Castroville</a:t>
            </a:r>
          </a:p>
        </p:txBody>
      </p:sp>
    </p:spTree>
    <p:extLst>
      <p:ext uri="{BB962C8B-B14F-4D97-AF65-F5344CB8AC3E}">
        <p14:creationId xmlns:p14="http://schemas.microsoft.com/office/powerpoint/2010/main" val="415678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A5167200-E0FC-44C2-53DC-547034228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r="31444" b="13375"/>
          <a:stretch/>
        </p:blipFill>
        <p:spPr bwMode="auto">
          <a:xfrm>
            <a:off x="4511404" y="730084"/>
            <a:ext cx="6901757" cy="53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67;p19">
            <a:extLst>
              <a:ext uri="{FF2B5EF4-FFF2-40B4-BE49-F238E27FC236}">
                <a16:creationId xmlns:a16="http://schemas.microsoft.com/office/drawing/2014/main" id="{9A2DC6E3-776B-E51A-C221-8F817734F805}"/>
              </a:ext>
            </a:extLst>
          </p:cNvPr>
          <p:cNvSpPr txBox="1"/>
          <p:nvPr/>
        </p:nvSpPr>
        <p:spPr>
          <a:xfrm>
            <a:off x="-139187" y="912409"/>
            <a:ext cx="4824612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endParaRPr lang="en-US" sz="36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Semi Condensed SemiBold" panose="020F0502020204030204" pitchFamily="2" charset="0"/>
              <a:sym typeface="Gruppo"/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Semi Condensed SemiBold" panose="020F0502020204030204" pitchFamily="2" charset="0"/>
                <a:sym typeface="Gruppo"/>
              </a:rPr>
              <a:t>Hollister Campus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Semi Condensed SemiBold" panose="020F0502020204030204" pitchFamily="2" charset="0"/>
            </a:endParaRP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2603ECC-8264-21E9-F81B-7F6D382C9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36" y="6246551"/>
            <a:ext cx="3177540" cy="5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88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6"/>
          <p:cNvSpPr txBox="1"/>
          <p:nvPr/>
        </p:nvSpPr>
        <p:spPr>
          <a:xfrm>
            <a:off x="1206500" y="795856"/>
            <a:ext cx="9533104" cy="1181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2"/>
              </a:lnSpc>
            </a:pPr>
            <a:r>
              <a:rPr lang="en-US" sz="3200" dirty="0">
                <a:solidFill>
                  <a:schemeClr val="bg1"/>
                </a:solidFill>
                <a:latin typeface="Barlow Black" panose="00000A00000000000000" pitchFamily="2" charset="0"/>
                <a:ea typeface="Gruppo"/>
                <a:cs typeface="Gruppo"/>
                <a:sym typeface="Gruppo"/>
              </a:rPr>
              <a:t>Student Headcount</a:t>
            </a:r>
            <a:endParaRPr lang="en-US" sz="3200" dirty="0">
              <a:solidFill>
                <a:schemeClr val="bg1"/>
              </a:solidFill>
              <a:latin typeface="Barlow Black" panose="00000A00000000000000" pitchFamily="2" charset="0"/>
            </a:endParaRPr>
          </a:p>
          <a:p>
            <a:pPr>
              <a:lnSpc>
                <a:spcPct val="120002"/>
              </a:lnSpc>
            </a:pPr>
            <a:endParaRPr lang="en-US" sz="3200" dirty="0">
              <a:solidFill>
                <a:schemeClr val="bg1"/>
              </a:solidFill>
              <a:latin typeface="Barlow Black" panose="00000A00000000000000" pitchFamily="2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726B97C-311B-8B6E-169B-C8E5D3ED1C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335576"/>
              </p:ext>
            </p:extLst>
          </p:nvPr>
        </p:nvGraphicFramePr>
        <p:xfrm>
          <a:off x="166921" y="1950082"/>
          <a:ext cx="10962640" cy="4284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Left Brace 6">
            <a:extLst>
              <a:ext uri="{FF2B5EF4-FFF2-40B4-BE49-F238E27FC236}">
                <a16:creationId xmlns:a16="http://schemas.microsoft.com/office/drawing/2014/main" id="{1574E0D3-3A7B-5C2F-0C9A-44CA9F236009}"/>
              </a:ext>
            </a:extLst>
          </p:cNvPr>
          <p:cNvSpPr/>
          <p:nvPr/>
        </p:nvSpPr>
        <p:spPr>
          <a:xfrm rot="5400000">
            <a:off x="5847080" y="1725252"/>
            <a:ext cx="426720" cy="1656080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9E44F3-D9CE-DFCA-CE2F-B9C4DDC0B4E2}"/>
              </a:ext>
            </a:extLst>
          </p:cNvPr>
          <p:cNvSpPr txBox="1"/>
          <p:nvPr/>
        </p:nvSpPr>
        <p:spPr>
          <a:xfrm>
            <a:off x="5491480" y="1950082"/>
            <a:ext cx="113792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  <a:latin typeface="Barlow" panose="00000500000000000000" pitchFamily="2" charset="0"/>
              </a:rPr>
              <a:t>COVID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2901C9-D2D2-9B68-F0D1-96D9D54375B5}"/>
              </a:ext>
            </a:extLst>
          </p:cNvPr>
          <p:cNvSpPr txBox="1"/>
          <p:nvPr/>
        </p:nvSpPr>
        <p:spPr>
          <a:xfrm>
            <a:off x="9601684" y="1768495"/>
            <a:ext cx="113792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highlight>
                  <a:srgbClr val="00FF00"/>
                </a:highlight>
                <a:latin typeface="Barlow" panose="00000500000000000000" pitchFamily="2" charset="0"/>
              </a:rPr>
              <a:t>+25%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541A86-4C46-41AD-6065-B4A8B57B4AC0}"/>
              </a:ext>
            </a:extLst>
          </p:cNvPr>
          <p:cNvSpPr txBox="1"/>
          <p:nvPr/>
        </p:nvSpPr>
        <p:spPr>
          <a:xfrm>
            <a:off x="8025372" y="2306953"/>
            <a:ext cx="113792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highlight>
                  <a:srgbClr val="00FF00"/>
                </a:highlight>
                <a:latin typeface="Barlow" panose="00000500000000000000" pitchFamily="2" charset="0"/>
              </a:rPr>
              <a:t>+11%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3330CE7-AE3D-C5DE-D0F0-11CCE0167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36" y="6246551"/>
            <a:ext cx="3177540" cy="5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97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26E39A-C685-29AF-189C-8BF067549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A2F61-60EB-43EC-D62B-1A01AC711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00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og, indoor, floor, brown&#10;&#10;Description automatically generated">
            <a:extLst>
              <a:ext uri="{FF2B5EF4-FFF2-40B4-BE49-F238E27FC236}">
                <a16:creationId xmlns:a16="http://schemas.microsoft.com/office/drawing/2014/main" id="{829315DC-3FE3-CC3E-FD43-FF4E3F32D4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54" y="-8780"/>
            <a:ext cx="7463892" cy="686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90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E2133E-BE77-D9CB-3934-1E2F92450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844" y="68202"/>
            <a:ext cx="5527433" cy="6828906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5F2E66-644F-8747-59CE-5EC94F2C8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72" y="6303306"/>
            <a:ext cx="2256653" cy="3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90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8BBD9197-D09D-4B31-8CED-D9D58D4F8E4A" descr="IMG_0653.jpg">
            <a:extLst>
              <a:ext uri="{FF2B5EF4-FFF2-40B4-BE49-F238E27FC236}">
                <a16:creationId xmlns:a16="http://schemas.microsoft.com/office/drawing/2014/main" id="{3440B2B2-6A47-C03B-3130-3CB1BB075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9327" r="22993" b="10396"/>
          <a:stretch/>
        </p:blipFill>
        <p:spPr bwMode="auto">
          <a:xfrm rot="16200000">
            <a:off x="2801445" y="-2673854"/>
            <a:ext cx="6602819" cy="1220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361818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78B3239-FE1A-45AC-BACA-CC3412D875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916DD8-9028-41F0-AB19-FE384D2009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C92F81-A6B6-4190-80A1-406B3B4C18B8}">
  <ds:schemaRefs>
    <ds:schemaRef ds:uri="http://schemas.microsoft.com/sharepoint/v3"/>
    <ds:schemaRef ds:uri="http://purl.org/dc/elements/1.1/"/>
    <ds:schemaRef ds:uri="230e9df3-be65-4c73-a93b-d1236ebd677e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purl.org/dc/terms/"/>
    <ds:schemaRef ds:uri="71af3243-3dd4-4a8d-8c0d-dd76da1f02a5"/>
    <ds:schemaRef ds:uri="http://schemas.microsoft.com/office/2006/metadata/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Chronicle design</Template>
  <TotalTime>4377</TotalTime>
  <Words>446</Words>
  <Application>Microsoft Office PowerPoint</Application>
  <PresentationFormat>Widescreen</PresentationFormat>
  <Paragraphs>54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Abadi</vt:lpstr>
      <vt:lpstr>Arial</vt:lpstr>
      <vt:lpstr>Barlow</vt:lpstr>
      <vt:lpstr>Barlow Black</vt:lpstr>
      <vt:lpstr>Barlow Semi Condensed SemiBold</vt:lpstr>
      <vt:lpstr>Calibri</vt:lpstr>
      <vt:lpstr>Calisto MT</vt:lpstr>
      <vt:lpstr>Franklin Gothic Book</vt:lpstr>
      <vt:lpstr>Gruppo</vt:lpstr>
      <vt:lpstr>Nunito</vt:lpstr>
      <vt:lpstr>Segoe UI</vt:lpstr>
      <vt:lpstr>Univers Condensed</vt:lpstr>
      <vt:lpstr>ChronicleVTI</vt:lpstr>
      <vt:lpstr>2025 CACCRAO Conference Navigating Change: Steering A&amp;R Towards New Horizons  Dr. Pedro Avila Superintendent/President Gavilan College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Avila, Pedro</dc:creator>
  <cp:lastModifiedBy>Avila, Pedro</cp:lastModifiedBy>
  <cp:revision>8</cp:revision>
  <cp:lastPrinted>2025-01-24T16:24:36Z</cp:lastPrinted>
  <dcterms:created xsi:type="dcterms:W3CDTF">2025-01-23T02:28:04Z</dcterms:created>
  <dcterms:modified xsi:type="dcterms:W3CDTF">2025-04-29T07:58:54Z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