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86" r:id="rId1"/>
    <p:sldMasterId id="2147483682" r:id="rId2"/>
    <p:sldMasterId id="2147483672" r:id="rId3"/>
    <p:sldMasterId id="2147483800" r:id="rId4"/>
  </p:sldMasterIdLst>
  <p:notesMasterIdLst>
    <p:notesMasterId r:id="rId28"/>
  </p:notesMasterIdLst>
  <p:handoutMasterIdLst>
    <p:handoutMasterId r:id="rId29"/>
  </p:handoutMasterIdLst>
  <p:sldIdLst>
    <p:sldId id="256" r:id="rId5"/>
    <p:sldId id="258" r:id="rId6"/>
    <p:sldId id="259" r:id="rId7"/>
    <p:sldId id="275" r:id="rId8"/>
    <p:sldId id="1041" r:id="rId9"/>
    <p:sldId id="1036" r:id="rId10"/>
    <p:sldId id="262" r:id="rId11"/>
    <p:sldId id="276" r:id="rId12"/>
    <p:sldId id="264" r:id="rId13"/>
    <p:sldId id="277" r:id="rId14"/>
    <p:sldId id="278" r:id="rId15"/>
    <p:sldId id="279" r:id="rId16"/>
    <p:sldId id="1042" r:id="rId17"/>
    <p:sldId id="1037" r:id="rId18"/>
    <p:sldId id="282" r:id="rId19"/>
    <p:sldId id="283" r:id="rId20"/>
    <p:sldId id="1044" r:id="rId21"/>
    <p:sldId id="1033" r:id="rId22"/>
    <p:sldId id="287" r:id="rId23"/>
    <p:sldId id="1038" r:id="rId24"/>
    <p:sldId id="286" r:id="rId25"/>
    <p:sldId id="1039" r:id="rId26"/>
    <p:sldId id="271" r:id="rId27"/>
  </p:sldIdLst>
  <p:sldSz cx="12192000" cy="6858000"/>
  <p:notesSz cx="6858000" cy="9144000"/>
  <p:embeddedFontLst>
    <p:embeddedFont>
      <p:font typeface="Source Sans Pro" panose="020B0503030403020204" pitchFamily="34" charset="0"/>
      <p:regular r:id="rId30"/>
      <p:bold r:id="rId31"/>
      <p:italic r:id="rId32"/>
      <p:boldItalic r:id="rId33"/>
    </p:embeddedFont>
    <p:embeddedFont>
      <p:font typeface="Verdana" panose="020B0604030504040204" pitchFamily="34" charset="0"/>
      <p:regular r:id="rId34"/>
      <p:bold r:id="rId35"/>
      <p:italic r:id="rId36"/>
      <p:boldItalic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4" userDrawn="1">
          <p15:clr>
            <a:srgbClr val="A4A3A4"/>
          </p15:clr>
        </p15:guide>
        <p15:guide id="2" pos="6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6D"/>
    <a:srgbClr val="53575A"/>
    <a:srgbClr val="E3E5E5"/>
    <a:srgbClr val="EAEAEA"/>
    <a:srgbClr val="F5F5F5"/>
    <a:srgbClr val="E7E7E7"/>
    <a:srgbClr val="C4C4C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51E74C-FE5F-2D2A-3589-735830A3D67C}" v="81" dt="2024-03-22T21:56:22.856"/>
    <p1510:client id="{28ACAAA6-2B90-465B-954A-E25857C892D9}" v="42" dt="2024-03-22T18:50:10.474"/>
    <p1510:client id="{CB22822A-D779-4F91-99B0-EB8C227E41FF}" v="892" dt="2024-03-22T22:06:24.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636" autoAdjust="0"/>
  </p:normalViewPr>
  <p:slideViewPr>
    <p:cSldViewPr snapToGrid="0">
      <p:cViewPr varScale="1">
        <p:scale>
          <a:sx n="105" d="100"/>
          <a:sy n="105" d="100"/>
        </p:scale>
        <p:origin x="798" y="102"/>
      </p:cViewPr>
      <p:guideLst>
        <p:guide orient="horz" pos="624"/>
        <p:guide pos="64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5.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hyperlink" Target="https://webdata.cccco.edu/ded/sg/sg07.pdf" TargetMode="External"/><Relationship Id="rId2" Type="http://schemas.openxmlformats.org/officeDocument/2006/relationships/hyperlink" Target="https://webdata.cccco.edu/ded/sg/sg13.pdf" TargetMode="External"/><Relationship Id="rId1" Type="http://schemas.openxmlformats.org/officeDocument/2006/relationships/hyperlink" Target="https://webdata.cccco.edu/ded/sb/sb11.pdf"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hyperlink" Target="https://login.visionresourcecenter.cccco.edu/login" TargetMode="Externa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diagrams/_rels/drawing1.xml.rels><?xml version="1.0" encoding="UTF-8" standalone="yes"?>
<Relationships xmlns="http://schemas.openxmlformats.org/package/2006/relationships"><Relationship Id="rId3" Type="http://schemas.openxmlformats.org/officeDocument/2006/relationships/hyperlink" Target="https://webdata.cccco.edu/ded/sg/sg07.pdf" TargetMode="External"/><Relationship Id="rId2" Type="http://schemas.openxmlformats.org/officeDocument/2006/relationships/hyperlink" Target="https://webdata.cccco.edu/ded/sg/sg13.pdf" TargetMode="External"/><Relationship Id="rId1" Type="http://schemas.openxmlformats.org/officeDocument/2006/relationships/hyperlink" Target="https://webdata.cccco.edu/ded/sb/sb11.pdf"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hyperlink" Target="https://login.visionresourcecenter.cccco.edu/login" TargetMode="External"/><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D06EA-78BD-4F7E-96A3-762A1F71D039}"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5FF7271D-A47A-4063-B90B-AFC2500B5847}">
      <dgm:prSet/>
      <dgm:spPr/>
      <dgm:t>
        <a:bodyPr/>
        <a:lstStyle/>
        <a:p>
          <a:r>
            <a:rPr lang="en-US" b="0" i="0"/>
            <a:t>Special Admit Student</a:t>
          </a:r>
          <a:endParaRPr lang="en-US"/>
        </a:p>
      </dgm:t>
    </dgm:pt>
    <dgm:pt modelId="{E9C32BCA-DCBB-463D-BA6F-7C919BA984A6}" type="parTrans" cxnId="{B44CC4D3-1F8C-4431-8E98-19E427F77E98}">
      <dgm:prSet/>
      <dgm:spPr/>
      <dgm:t>
        <a:bodyPr/>
        <a:lstStyle/>
        <a:p>
          <a:endParaRPr lang="en-US"/>
        </a:p>
      </dgm:t>
    </dgm:pt>
    <dgm:pt modelId="{A83CD5ED-9C7F-4BDC-8817-BC5AB1AA9696}" type="sibTrans" cxnId="{B44CC4D3-1F8C-4431-8E98-19E427F77E98}">
      <dgm:prSet/>
      <dgm:spPr/>
      <dgm:t>
        <a:bodyPr/>
        <a:lstStyle/>
        <a:p>
          <a:endParaRPr lang="en-US"/>
        </a:p>
      </dgm:t>
    </dgm:pt>
    <dgm:pt modelId="{BCBBD9E2-3942-4387-927A-AA8861E5049B}">
      <dgm:prSet/>
      <dgm:spPr/>
      <dgm:t>
        <a:bodyPr/>
        <a:lstStyle/>
        <a:p>
          <a:r>
            <a:rPr lang="en-US" b="0" i="0">
              <a:hlinkClick xmlns:r="http://schemas.openxmlformats.org/officeDocument/2006/relationships" r:id="rId1"/>
            </a:rPr>
            <a:t>SB11 Student Education Status</a:t>
          </a:r>
          <a:endParaRPr lang="en-US"/>
        </a:p>
      </dgm:t>
    </dgm:pt>
    <dgm:pt modelId="{B135FF60-3695-4E68-9617-7B56E560170A}" type="parTrans" cxnId="{81717D5E-ABD6-426C-B4DC-C7EDF3C4981B}">
      <dgm:prSet/>
      <dgm:spPr/>
      <dgm:t>
        <a:bodyPr/>
        <a:lstStyle/>
        <a:p>
          <a:endParaRPr lang="en-US"/>
        </a:p>
      </dgm:t>
    </dgm:pt>
    <dgm:pt modelId="{8AFBBCA8-B1AE-49BB-ABF7-615B61F0FEF7}" type="sibTrans" cxnId="{81717D5E-ABD6-426C-B4DC-C7EDF3C4981B}">
      <dgm:prSet/>
      <dgm:spPr/>
      <dgm:t>
        <a:bodyPr/>
        <a:lstStyle/>
        <a:p>
          <a:endParaRPr lang="en-US"/>
        </a:p>
      </dgm:t>
    </dgm:pt>
    <dgm:pt modelId="{B9D94614-C546-4DD3-8C8B-22A4C77C5272}">
      <dgm:prSet/>
      <dgm:spPr/>
      <dgm:t>
        <a:bodyPr/>
        <a:lstStyle/>
        <a:p>
          <a:r>
            <a:rPr lang="en-US"/>
            <a:t>CCAP</a:t>
          </a:r>
        </a:p>
      </dgm:t>
    </dgm:pt>
    <dgm:pt modelId="{0ECF4EF4-2B85-4077-8F11-797DEAE6E451}" type="parTrans" cxnId="{2AA0B26F-B599-4C91-9A91-E15E438B3B40}">
      <dgm:prSet/>
      <dgm:spPr/>
      <dgm:t>
        <a:bodyPr/>
        <a:lstStyle/>
        <a:p>
          <a:endParaRPr lang="en-US"/>
        </a:p>
      </dgm:t>
    </dgm:pt>
    <dgm:pt modelId="{DD27379A-4B1D-4E97-97B5-66183DCEF8C7}" type="sibTrans" cxnId="{2AA0B26F-B599-4C91-9A91-E15E438B3B40}">
      <dgm:prSet/>
      <dgm:spPr/>
      <dgm:t>
        <a:bodyPr/>
        <a:lstStyle/>
        <a:p>
          <a:endParaRPr lang="en-US"/>
        </a:p>
      </dgm:t>
    </dgm:pt>
    <dgm:pt modelId="{A78B54E6-0414-423A-AEC5-BD369C976147}">
      <dgm:prSet/>
      <dgm:spPr/>
      <dgm:t>
        <a:bodyPr/>
        <a:lstStyle/>
        <a:p>
          <a:r>
            <a:rPr lang="en-US">
              <a:hlinkClick xmlns:r="http://schemas.openxmlformats.org/officeDocument/2006/relationships" r:id="rId2"/>
            </a:rPr>
            <a:t>SG13 Student CCAP Status</a:t>
          </a:r>
          <a:endParaRPr lang="en-US"/>
        </a:p>
      </dgm:t>
    </dgm:pt>
    <dgm:pt modelId="{9DE67386-7C16-45CB-9008-DBEF4EAF9BEC}" type="parTrans" cxnId="{B929C134-A305-4ACA-BFE7-403671EF70DC}">
      <dgm:prSet/>
      <dgm:spPr/>
      <dgm:t>
        <a:bodyPr/>
        <a:lstStyle/>
        <a:p>
          <a:endParaRPr lang="en-US"/>
        </a:p>
      </dgm:t>
    </dgm:pt>
    <dgm:pt modelId="{61C11C05-1812-48DF-9CC3-7A4E7AD7F791}" type="sibTrans" cxnId="{B929C134-A305-4ACA-BFE7-403671EF70DC}">
      <dgm:prSet/>
      <dgm:spPr/>
      <dgm:t>
        <a:bodyPr/>
        <a:lstStyle/>
        <a:p>
          <a:endParaRPr lang="en-US"/>
        </a:p>
      </dgm:t>
    </dgm:pt>
    <dgm:pt modelId="{64916120-2D68-4210-BA34-DFBDA43597B7}">
      <dgm:prSet/>
      <dgm:spPr/>
      <dgm:t>
        <a:bodyPr/>
        <a:lstStyle/>
        <a:p>
          <a:r>
            <a:rPr lang="en-US"/>
            <a:t>Student participation in the program must be verified by the college</a:t>
          </a:r>
        </a:p>
      </dgm:t>
    </dgm:pt>
    <dgm:pt modelId="{EFCCABBD-652D-466B-BD63-8FEDA413B7D6}" type="parTrans" cxnId="{62BABEA3-2DEA-4E48-AA3C-3740672F4872}">
      <dgm:prSet/>
      <dgm:spPr/>
      <dgm:t>
        <a:bodyPr/>
        <a:lstStyle/>
        <a:p>
          <a:endParaRPr lang="en-US"/>
        </a:p>
      </dgm:t>
    </dgm:pt>
    <dgm:pt modelId="{336CE97E-6631-4A28-A2EA-E8564892A723}" type="sibTrans" cxnId="{62BABEA3-2DEA-4E48-AA3C-3740672F4872}">
      <dgm:prSet/>
      <dgm:spPr/>
      <dgm:t>
        <a:bodyPr/>
        <a:lstStyle/>
        <a:p>
          <a:endParaRPr lang="en-US"/>
        </a:p>
      </dgm:t>
    </dgm:pt>
    <dgm:pt modelId="{92AAAEDA-857A-43AD-B493-0E8DAB805776}">
      <dgm:prSet/>
      <dgm:spPr/>
      <dgm:t>
        <a:bodyPr/>
        <a:lstStyle/>
        <a:p>
          <a:r>
            <a:rPr lang="en-US"/>
            <a:t>Reporting submitted 30 days after the end of the term</a:t>
          </a:r>
        </a:p>
      </dgm:t>
    </dgm:pt>
    <dgm:pt modelId="{2B2D36B4-A8FB-4078-B9CC-0C290204FDE2}" type="parTrans" cxnId="{EE66881E-A7FE-4E70-B4E3-35F1B86999CC}">
      <dgm:prSet/>
      <dgm:spPr/>
      <dgm:t>
        <a:bodyPr/>
        <a:lstStyle/>
        <a:p>
          <a:endParaRPr lang="en-US"/>
        </a:p>
      </dgm:t>
    </dgm:pt>
    <dgm:pt modelId="{BB8E755C-5C65-400D-A098-CD6E111DA0B1}" type="sibTrans" cxnId="{EE66881E-A7FE-4E70-B4E3-35F1B86999CC}">
      <dgm:prSet/>
      <dgm:spPr/>
      <dgm:t>
        <a:bodyPr/>
        <a:lstStyle/>
        <a:p>
          <a:endParaRPr lang="en-US"/>
        </a:p>
      </dgm:t>
    </dgm:pt>
    <dgm:pt modelId="{2AD857A7-FDFA-46A3-9BD1-FE57D4B3E1E1}">
      <dgm:prSet/>
      <dgm:spPr/>
      <dgm:t>
        <a:bodyPr/>
        <a:lstStyle/>
        <a:p>
          <a:r>
            <a:rPr lang="en-US" b="0" i="0"/>
            <a:t>MCHS</a:t>
          </a:r>
          <a:endParaRPr lang="en-US"/>
        </a:p>
      </dgm:t>
    </dgm:pt>
    <dgm:pt modelId="{4BCB847B-5792-4983-A85B-EC0481D06D35}" type="parTrans" cxnId="{FB4AB461-E358-4226-BA1E-0AED79B2DA15}">
      <dgm:prSet/>
      <dgm:spPr/>
      <dgm:t>
        <a:bodyPr/>
        <a:lstStyle/>
        <a:p>
          <a:endParaRPr lang="en-US"/>
        </a:p>
      </dgm:t>
    </dgm:pt>
    <dgm:pt modelId="{24FE8B2A-1DF9-4EE5-95A6-B773B3028DAC}" type="sibTrans" cxnId="{FB4AB461-E358-4226-BA1E-0AED79B2DA15}">
      <dgm:prSet/>
      <dgm:spPr/>
      <dgm:t>
        <a:bodyPr/>
        <a:lstStyle/>
        <a:p>
          <a:endParaRPr lang="en-US"/>
        </a:p>
      </dgm:t>
    </dgm:pt>
    <dgm:pt modelId="{3677CBC0-59C5-4B44-BC87-613DAF487615}">
      <dgm:prSet/>
      <dgm:spPr/>
      <dgm:t>
        <a:bodyPr/>
        <a:lstStyle/>
        <a:p>
          <a:r>
            <a:rPr lang="nl-NL" b="0" i="0">
              <a:hlinkClick xmlns:r="http://schemas.openxmlformats.org/officeDocument/2006/relationships" r:id="rId3"/>
            </a:rPr>
            <a:t>SG07 Student MCHS ECHS Status</a:t>
          </a:r>
          <a:endParaRPr lang="en-US"/>
        </a:p>
      </dgm:t>
    </dgm:pt>
    <dgm:pt modelId="{27530028-1D19-443A-856C-D0C3355F26D3}" type="parTrans" cxnId="{E80D3812-3F62-4BF1-8D37-E7B83F3AB2FF}">
      <dgm:prSet/>
      <dgm:spPr/>
      <dgm:t>
        <a:bodyPr/>
        <a:lstStyle/>
        <a:p>
          <a:endParaRPr lang="en-US"/>
        </a:p>
      </dgm:t>
    </dgm:pt>
    <dgm:pt modelId="{26A5ECD8-DD2D-4790-BDD8-D0AD3FAF946D}" type="sibTrans" cxnId="{E80D3812-3F62-4BF1-8D37-E7B83F3AB2FF}">
      <dgm:prSet/>
      <dgm:spPr/>
      <dgm:t>
        <a:bodyPr/>
        <a:lstStyle/>
        <a:p>
          <a:endParaRPr lang="en-US"/>
        </a:p>
      </dgm:t>
    </dgm:pt>
    <dgm:pt modelId="{59C3EC37-7567-4F89-A499-35427E093B25}">
      <dgm:prSet/>
      <dgm:spPr/>
      <dgm:t>
        <a:bodyPr/>
        <a:lstStyle/>
        <a:p>
          <a:r>
            <a:rPr lang="en-US"/>
            <a:t>Student participation in the program must be verified by the college</a:t>
          </a:r>
        </a:p>
      </dgm:t>
    </dgm:pt>
    <dgm:pt modelId="{255929B5-F2A4-4DDC-9447-27396ABA60D9}" type="parTrans" cxnId="{FF40079F-B505-4476-B7D1-021FD7CC0C91}">
      <dgm:prSet/>
      <dgm:spPr/>
      <dgm:t>
        <a:bodyPr/>
        <a:lstStyle/>
        <a:p>
          <a:endParaRPr lang="en-US"/>
        </a:p>
      </dgm:t>
    </dgm:pt>
    <dgm:pt modelId="{07A2268B-94E0-449B-ADD1-8291A4ADB7C2}" type="sibTrans" cxnId="{FF40079F-B505-4476-B7D1-021FD7CC0C91}">
      <dgm:prSet/>
      <dgm:spPr/>
      <dgm:t>
        <a:bodyPr/>
        <a:lstStyle/>
        <a:p>
          <a:endParaRPr lang="en-US"/>
        </a:p>
      </dgm:t>
    </dgm:pt>
    <dgm:pt modelId="{809420A6-332F-4362-B3B0-C3EAA3915768}">
      <dgm:prSet/>
      <dgm:spPr/>
      <dgm:t>
        <a:bodyPr/>
        <a:lstStyle/>
        <a:p>
          <a:r>
            <a:rPr lang="en-US"/>
            <a:t>Reporting submitted 30 days after the end of the term</a:t>
          </a:r>
        </a:p>
      </dgm:t>
    </dgm:pt>
    <dgm:pt modelId="{7729F978-655D-4E48-A60A-E30731D1A2C0}" type="parTrans" cxnId="{34D8D79F-AA8D-448C-8E53-BE04201654F4}">
      <dgm:prSet/>
      <dgm:spPr/>
      <dgm:t>
        <a:bodyPr/>
        <a:lstStyle/>
        <a:p>
          <a:endParaRPr lang="en-US"/>
        </a:p>
      </dgm:t>
    </dgm:pt>
    <dgm:pt modelId="{18F19B5B-2259-46B6-AE58-7A9002830E29}" type="sibTrans" cxnId="{34D8D79F-AA8D-448C-8E53-BE04201654F4}">
      <dgm:prSet/>
      <dgm:spPr/>
      <dgm:t>
        <a:bodyPr/>
        <a:lstStyle/>
        <a:p>
          <a:endParaRPr lang="en-US"/>
        </a:p>
      </dgm:t>
    </dgm:pt>
    <dgm:pt modelId="{637F9150-057D-4B65-8534-7C5E719C7E97}" type="pres">
      <dgm:prSet presAssocID="{EF8D06EA-78BD-4F7E-96A3-762A1F71D039}" presName="linear" presStyleCnt="0">
        <dgm:presLayoutVars>
          <dgm:dir/>
          <dgm:animLvl val="lvl"/>
          <dgm:resizeHandles val="exact"/>
        </dgm:presLayoutVars>
      </dgm:prSet>
      <dgm:spPr/>
    </dgm:pt>
    <dgm:pt modelId="{A6D193D9-2B8E-4B4D-BEB0-5FFCAFD6EA3C}" type="pres">
      <dgm:prSet presAssocID="{5FF7271D-A47A-4063-B90B-AFC2500B5847}" presName="parentLin" presStyleCnt="0"/>
      <dgm:spPr/>
    </dgm:pt>
    <dgm:pt modelId="{C0E75DBD-084D-4D47-A348-AB68C3E3AE37}" type="pres">
      <dgm:prSet presAssocID="{5FF7271D-A47A-4063-B90B-AFC2500B5847}" presName="parentLeftMargin" presStyleLbl="node1" presStyleIdx="0" presStyleCnt="3"/>
      <dgm:spPr/>
    </dgm:pt>
    <dgm:pt modelId="{A05DE251-1ABF-45DD-8502-17B4607517EF}" type="pres">
      <dgm:prSet presAssocID="{5FF7271D-A47A-4063-B90B-AFC2500B5847}" presName="parentText" presStyleLbl="node1" presStyleIdx="0" presStyleCnt="3">
        <dgm:presLayoutVars>
          <dgm:chMax val="0"/>
          <dgm:bulletEnabled val="1"/>
        </dgm:presLayoutVars>
      </dgm:prSet>
      <dgm:spPr/>
    </dgm:pt>
    <dgm:pt modelId="{9F20DDF8-BBFD-4EF2-BCD2-F98405EBAE90}" type="pres">
      <dgm:prSet presAssocID="{5FF7271D-A47A-4063-B90B-AFC2500B5847}" presName="negativeSpace" presStyleCnt="0"/>
      <dgm:spPr/>
    </dgm:pt>
    <dgm:pt modelId="{A5198AFE-DFCB-4B1C-B3BA-AD8822F79119}" type="pres">
      <dgm:prSet presAssocID="{5FF7271D-A47A-4063-B90B-AFC2500B5847}" presName="childText" presStyleLbl="conFgAcc1" presStyleIdx="0" presStyleCnt="3">
        <dgm:presLayoutVars>
          <dgm:bulletEnabled val="1"/>
        </dgm:presLayoutVars>
      </dgm:prSet>
      <dgm:spPr/>
    </dgm:pt>
    <dgm:pt modelId="{23CB7E95-0568-4FAC-B2FF-6C88792B3744}" type="pres">
      <dgm:prSet presAssocID="{A83CD5ED-9C7F-4BDC-8817-BC5AB1AA9696}" presName="spaceBetweenRectangles" presStyleCnt="0"/>
      <dgm:spPr/>
    </dgm:pt>
    <dgm:pt modelId="{01999FAC-61BB-4ECB-BD71-2259689C715F}" type="pres">
      <dgm:prSet presAssocID="{B9D94614-C546-4DD3-8C8B-22A4C77C5272}" presName="parentLin" presStyleCnt="0"/>
      <dgm:spPr/>
    </dgm:pt>
    <dgm:pt modelId="{29CC59A2-D546-4632-BA4B-223346518598}" type="pres">
      <dgm:prSet presAssocID="{B9D94614-C546-4DD3-8C8B-22A4C77C5272}" presName="parentLeftMargin" presStyleLbl="node1" presStyleIdx="0" presStyleCnt="3"/>
      <dgm:spPr/>
    </dgm:pt>
    <dgm:pt modelId="{E57CB870-C713-4ADD-A18D-38670250DD0D}" type="pres">
      <dgm:prSet presAssocID="{B9D94614-C546-4DD3-8C8B-22A4C77C5272}" presName="parentText" presStyleLbl="node1" presStyleIdx="1" presStyleCnt="3">
        <dgm:presLayoutVars>
          <dgm:chMax val="0"/>
          <dgm:bulletEnabled val="1"/>
        </dgm:presLayoutVars>
      </dgm:prSet>
      <dgm:spPr/>
    </dgm:pt>
    <dgm:pt modelId="{F3FDD959-5B62-45BD-B0BF-B192466FB2C7}" type="pres">
      <dgm:prSet presAssocID="{B9D94614-C546-4DD3-8C8B-22A4C77C5272}" presName="negativeSpace" presStyleCnt="0"/>
      <dgm:spPr/>
    </dgm:pt>
    <dgm:pt modelId="{996F1398-3D43-4968-B095-214ACB6416F0}" type="pres">
      <dgm:prSet presAssocID="{B9D94614-C546-4DD3-8C8B-22A4C77C5272}" presName="childText" presStyleLbl="conFgAcc1" presStyleIdx="1" presStyleCnt="3">
        <dgm:presLayoutVars>
          <dgm:bulletEnabled val="1"/>
        </dgm:presLayoutVars>
      </dgm:prSet>
      <dgm:spPr/>
    </dgm:pt>
    <dgm:pt modelId="{27CE5959-6F4A-4E54-8243-2A263BD8578E}" type="pres">
      <dgm:prSet presAssocID="{DD27379A-4B1D-4E97-97B5-66183DCEF8C7}" presName="spaceBetweenRectangles" presStyleCnt="0"/>
      <dgm:spPr/>
    </dgm:pt>
    <dgm:pt modelId="{EF94B6E7-9847-466D-B7DD-C22F1EB93AD4}" type="pres">
      <dgm:prSet presAssocID="{2AD857A7-FDFA-46A3-9BD1-FE57D4B3E1E1}" presName="parentLin" presStyleCnt="0"/>
      <dgm:spPr/>
    </dgm:pt>
    <dgm:pt modelId="{CDC5D05E-B09C-4DC6-9D5E-953E99342078}" type="pres">
      <dgm:prSet presAssocID="{2AD857A7-FDFA-46A3-9BD1-FE57D4B3E1E1}" presName="parentLeftMargin" presStyleLbl="node1" presStyleIdx="1" presStyleCnt="3"/>
      <dgm:spPr/>
    </dgm:pt>
    <dgm:pt modelId="{7A982F77-5BFF-4481-93C9-7CE1FC7BB1CD}" type="pres">
      <dgm:prSet presAssocID="{2AD857A7-FDFA-46A3-9BD1-FE57D4B3E1E1}" presName="parentText" presStyleLbl="node1" presStyleIdx="2" presStyleCnt="3">
        <dgm:presLayoutVars>
          <dgm:chMax val="0"/>
          <dgm:bulletEnabled val="1"/>
        </dgm:presLayoutVars>
      </dgm:prSet>
      <dgm:spPr/>
    </dgm:pt>
    <dgm:pt modelId="{6223B7FD-9A49-457B-A5E6-53EB8229A547}" type="pres">
      <dgm:prSet presAssocID="{2AD857A7-FDFA-46A3-9BD1-FE57D4B3E1E1}" presName="negativeSpace" presStyleCnt="0"/>
      <dgm:spPr/>
    </dgm:pt>
    <dgm:pt modelId="{607E2FAC-F722-4B87-A7B1-69936A4DDAF9}" type="pres">
      <dgm:prSet presAssocID="{2AD857A7-FDFA-46A3-9BD1-FE57D4B3E1E1}" presName="childText" presStyleLbl="conFgAcc1" presStyleIdx="2" presStyleCnt="3">
        <dgm:presLayoutVars>
          <dgm:bulletEnabled val="1"/>
        </dgm:presLayoutVars>
      </dgm:prSet>
      <dgm:spPr/>
    </dgm:pt>
  </dgm:ptLst>
  <dgm:cxnLst>
    <dgm:cxn modelId="{CE22D808-F785-4A8C-9559-6304DA248F71}" type="presOf" srcId="{92AAAEDA-857A-43AD-B493-0E8DAB805776}" destId="{996F1398-3D43-4968-B095-214ACB6416F0}" srcOrd="0" destOrd="2" presId="urn:microsoft.com/office/officeart/2005/8/layout/list1"/>
    <dgm:cxn modelId="{6FA07111-7672-467D-BEAC-1BAF1608198B}" type="presOf" srcId="{BCBBD9E2-3942-4387-927A-AA8861E5049B}" destId="{A5198AFE-DFCB-4B1C-B3BA-AD8822F79119}" srcOrd="0" destOrd="0" presId="urn:microsoft.com/office/officeart/2005/8/layout/list1"/>
    <dgm:cxn modelId="{E80D3812-3F62-4BF1-8D37-E7B83F3AB2FF}" srcId="{2AD857A7-FDFA-46A3-9BD1-FE57D4B3E1E1}" destId="{3677CBC0-59C5-4B44-BC87-613DAF487615}" srcOrd="0" destOrd="0" parTransId="{27530028-1D19-443A-856C-D0C3355F26D3}" sibTransId="{26A5ECD8-DD2D-4790-BDD8-D0AD3FAF946D}"/>
    <dgm:cxn modelId="{EE66881E-A7FE-4E70-B4E3-35F1B86999CC}" srcId="{B9D94614-C546-4DD3-8C8B-22A4C77C5272}" destId="{92AAAEDA-857A-43AD-B493-0E8DAB805776}" srcOrd="2" destOrd="0" parTransId="{2B2D36B4-A8FB-4078-B9CC-0C290204FDE2}" sibTransId="{BB8E755C-5C65-400D-A098-CD6E111DA0B1}"/>
    <dgm:cxn modelId="{B929C134-A305-4ACA-BFE7-403671EF70DC}" srcId="{B9D94614-C546-4DD3-8C8B-22A4C77C5272}" destId="{A78B54E6-0414-423A-AEC5-BD369C976147}" srcOrd="0" destOrd="0" parTransId="{9DE67386-7C16-45CB-9008-DBEF4EAF9BEC}" sibTransId="{61C11C05-1812-48DF-9CC3-7A4E7AD7F791}"/>
    <dgm:cxn modelId="{6FBA3036-B5C3-411A-9AF4-B85FD80E28C3}" type="presOf" srcId="{2AD857A7-FDFA-46A3-9BD1-FE57D4B3E1E1}" destId="{CDC5D05E-B09C-4DC6-9D5E-953E99342078}" srcOrd="0" destOrd="0" presId="urn:microsoft.com/office/officeart/2005/8/layout/list1"/>
    <dgm:cxn modelId="{F4056E3B-FFD8-44D2-8025-E27E712338C2}" type="presOf" srcId="{5FF7271D-A47A-4063-B90B-AFC2500B5847}" destId="{C0E75DBD-084D-4D47-A348-AB68C3E3AE37}" srcOrd="0" destOrd="0" presId="urn:microsoft.com/office/officeart/2005/8/layout/list1"/>
    <dgm:cxn modelId="{81717D5E-ABD6-426C-B4DC-C7EDF3C4981B}" srcId="{5FF7271D-A47A-4063-B90B-AFC2500B5847}" destId="{BCBBD9E2-3942-4387-927A-AA8861E5049B}" srcOrd="0" destOrd="0" parTransId="{B135FF60-3695-4E68-9617-7B56E560170A}" sibTransId="{8AFBBCA8-B1AE-49BB-ABF7-615B61F0FEF7}"/>
    <dgm:cxn modelId="{FB4AB461-E358-4226-BA1E-0AED79B2DA15}" srcId="{EF8D06EA-78BD-4F7E-96A3-762A1F71D039}" destId="{2AD857A7-FDFA-46A3-9BD1-FE57D4B3E1E1}" srcOrd="2" destOrd="0" parTransId="{4BCB847B-5792-4983-A85B-EC0481D06D35}" sibTransId="{24FE8B2A-1DF9-4EE5-95A6-B773B3028DAC}"/>
    <dgm:cxn modelId="{2AA0B26F-B599-4C91-9A91-E15E438B3B40}" srcId="{EF8D06EA-78BD-4F7E-96A3-762A1F71D039}" destId="{B9D94614-C546-4DD3-8C8B-22A4C77C5272}" srcOrd="1" destOrd="0" parTransId="{0ECF4EF4-2B85-4077-8F11-797DEAE6E451}" sibTransId="{DD27379A-4B1D-4E97-97B5-66183DCEF8C7}"/>
    <dgm:cxn modelId="{55B68555-2DE7-4E18-8BC1-83E550514A99}" type="presOf" srcId="{B9D94614-C546-4DD3-8C8B-22A4C77C5272}" destId="{E57CB870-C713-4ADD-A18D-38670250DD0D}" srcOrd="1" destOrd="0" presId="urn:microsoft.com/office/officeart/2005/8/layout/list1"/>
    <dgm:cxn modelId="{D94F4884-E5F5-42B4-8442-188F91188D4A}" type="presOf" srcId="{809420A6-332F-4362-B3B0-C3EAA3915768}" destId="{607E2FAC-F722-4B87-A7B1-69936A4DDAF9}" srcOrd="0" destOrd="2" presId="urn:microsoft.com/office/officeart/2005/8/layout/list1"/>
    <dgm:cxn modelId="{1BE7BD8C-3449-4C51-829A-03B3EEC6E1F7}" type="presOf" srcId="{64916120-2D68-4210-BA34-DFBDA43597B7}" destId="{996F1398-3D43-4968-B095-214ACB6416F0}" srcOrd="0" destOrd="1" presId="urn:microsoft.com/office/officeart/2005/8/layout/list1"/>
    <dgm:cxn modelId="{FF40079F-B505-4476-B7D1-021FD7CC0C91}" srcId="{2AD857A7-FDFA-46A3-9BD1-FE57D4B3E1E1}" destId="{59C3EC37-7567-4F89-A499-35427E093B25}" srcOrd="1" destOrd="0" parTransId="{255929B5-F2A4-4DDC-9447-27396ABA60D9}" sibTransId="{07A2268B-94E0-449B-ADD1-8291A4ADB7C2}"/>
    <dgm:cxn modelId="{34D8D79F-AA8D-448C-8E53-BE04201654F4}" srcId="{2AD857A7-FDFA-46A3-9BD1-FE57D4B3E1E1}" destId="{809420A6-332F-4362-B3B0-C3EAA3915768}" srcOrd="2" destOrd="0" parTransId="{7729F978-655D-4E48-A60A-E30731D1A2C0}" sibTransId="{18F19B5B-2259-46B6-AE58-7A9002830E29}"/>
    <dgm:cxn modelId="{62BABEA3-2DEA-4E48-AA3C-3740672F4872}" srcId="{B9D94614-C546-4DD3-8C8B-22A4C77C5272}" destId="{64916120-2D68-4210-BA34-DFBDA43597B7}" srcOrd="1" destOrd="0" parTransId="{EFCCABBD-652D-466B-BD63-8FEDA413B7D6}" sibTransId="{336CE97E-6631-4A28-A2EA-E8564892A723}"/>
    <dgm:cxn modelId="{B1D105C1-C254-49A3-A830-D1B478E4561E}" type="presOf" srcId="{59C3EC37-7567-4F89-A499-35427E093B25}" destId="{607E2FAC-F722-4B87-A7B1-69936A4DDAF9}" srcOrd="0" destOrd="1" presId="urn:microsoft.com/office/officeart/2005/8/layout/list1"/>
    <dgm:cxn modelId="{34FA11D0-95F6-4724-8316-9927DCDC6AD2}" type="presOf" srcId="{A78B54E6-0414-423A-AEC5-BD369C976147}" destId="{996F1398-3D43-4968-B095-214ACB6416F0}" srcOrd="0" destOrd="0" presId="urn:microsoft.com/office/officeart/2005/8/layout/list1"/>
    <dgm:cxn modelId="{B44CC4D3-1F8C-4431-8E98-19E427F77E98}" srcId="{EF8D06EA-78BD-4F7E-96A3-762A1F71D039}" destId="{5FF7271D-A47A-4063-B90B-AFC2500B5847}" srcOrd="0" destOrd="0" parTransId="{E9C32BCA-DCBB-463D-BA6F-7C919BA984A6}" sibTransId="{A83CD5ED-9C7F-4BDC-8817-BC5AB1AA9696}"/>
    <dgm:cxn modelId="{5FDF96D5-BC62-4954-A892-759211DD49BD}" type="presOf" srcId="{B9D94614-C546-4DD3-8C8B-22A4C77C5272}" destId="{29CC59A2-D546-4632-BA4B-223346518598}" srcOrd="0" destOrd="0" presId="urn:microsoft.com/office/officeart/2005/8/layout/list1"/>
    <dgm:cxn modelId="{EB6CBBF2-2AEB-41A6-8E8F-BC6F214E1ADA}" type="presOf" srcId="{5FF7271D-A47A-4063-B90B-AFC2500B5847}" destId="{A05DE251-1ABF-45DD-8502-17B4607517EF}" srcOrd="1" destOrd="0" presId="urn:microsoft.com/office/officeart/2005/8/layout/list1"/>
    <dgm:cxn modelId="{555AECF2-CFD3-49F4-868F-20B231AC4113}" type="presOf" srcId="{EF8D06EA-78BD-4F7E-96A3-762A1F71D039}" destId="{637F9150-057D-4B65-8534-7C5E719C7E97}" srcOrd="0" destOrd="0" presId="urn:microsoft.com/office/officeart/2005/8/layout/list1"/>
    <dgm:cxn modelId="{BE6C3EF7-D0C3-4490-A027-66D64EC042E0}" type="presOf" srcId="{2AD857A7-FDFA-46A3-9BD1-FE57D4B3E1E1}" destId="{7A982F77-5BFF-4481-93C9-7CE1FC7BB1CD}" srcOrd="1" destOrd="0" presId="urn:microsoft.com/office/officeart/2005/8/layout/list1"/>
    <dgm:cxn modelId="{E7773FFE-A7A4-411A-A5AB-3C4630F953A6}" type="presOf" srcId="{3677CBC0-59C5-4B44-BC87-613DAF487615}" destId="{607E2FAC-F722-4B87-A7B1-69936A4DDAF9}" srcOrd="0" destOrd="0" presId="urn:microsoft.com/office/officeart/2005/8/layout/list1"/>
    <dgm:cxn modelId="{25FDB3F2-2766-4D17-9516-391E95489E1B}" type="presParOf" srcId="{637F9150-057D-4B65-8534-7C5E719C7E97}" destId="{A6D193D9-2B8E-4B4D-BEB0-5FFCAFD6EA3C}" srcOrd="0" destOrd="0" presId="urn:microsoft.com/office/officeart/2005/8/layout/list1"/>
    <dgm:cxn modelId="{0A660F69-0F67-42BA-9309-EDC15825C9F7}" type="presParOf" srcId="{A6D193D9-2B8E-4B4D-BEB0-5FFCAFD6EA3C}" destId="{C0E75DBD-084D-4D47-A348-AB68C3E3AE37}" srcOrd="0" destOrd="0" presId="urn:microsoft.com/office/officeart/2005/8/layout/list1"/>
    <dgm:cxn modelId="{CD202AA8-2375-4011-AFE5-7C659A508F16}" type="presParOf" srcId="{A6D193D9-2B8E-4B4D-BEB0-5FFCAFD6EA3C}" destId="{A05DE251-1ABF-45DD-8502-17B4607517EF}" srcOrd="1" destOrd="0" presId="urn:microsoft.com/office/officeart/2005/8/layout/list1"/>
    <dgm:cxn modelId="{90CFC679-BF82-491C-8A38-2E70B7A63BF1}" type="presParOf" srcId="{637F9150-057D-4B65-8534-7C5E719C7E97}" destId="{9F20DDF8-BBFD-4EF2-BCD2-F98405EBAE90}" srcOrd="1" destOrd="0" presId="urn:microsoft.com/office/officeart/2005/8/layout/list1"/>
    <dgm:cxn modelId="{B5C8B178-FEAB-4370-936B-A2058200AAF6}" type="presParOf" srcId="{637F9150-057D-4B65-8534-7C5E719C7E97}" destId="{A5198AFE-DFCB-4B1C-B3BA-AD8822F79119}" srcOrd="2" destOrd="0" presId="urn:microsoft.com/office/officeart/2005/8/layout/list1"/>
    <dgm:cxn modelId="{83080367-57EA-40D4-B586-8149048BB278}" type="presParOf" srcId="{637F9150-057D-4B65-8534-7C5E719C7E97}" destId="{23CB7E95-0568-4FAC-B2FF-6C88792B3744}" srcOrd="3" destOrd="0" presId="urn:microsoft.com/office/officeart/2005/8/layout/list1"/>
    <dgm:cxn modelId="{F3D94105-6324-4F59-94A6-28F0876017F9}" type="presParOf" srcId="{637F9150-057D-4B65-8534-7C5E719C7E97}" destId="{01999FAC-61BB-4ECB-BD71-2259689C715F}" srcOrd="4" destOrd="0" presId="urn:microsoft.com/office/officeart/2005/8/layout/list1"/>
    <dgm:cxn modelId="{8496C1BC-9760-4D85-B3BE-C172F00C52C1}" type="presParOf" srcId="{01999FAC-61BB-4ECB-BD71-2259689C715F}" destId="{29CC59A2-D546-4632-BA4B-223346518598}" srcOrd="0" destOrd="0" presId="urn:microsoft.com/office/officeart/2005/8/layout/list1"/>
    <dgm:cxn modelId="{6B363723-79FF-4E41-AA18-D3C499E0ABD2}" type="presParOf" srcId="{01999FAC-61BB-4ECB-BD71-2259689C715F}" destId="{E57CB870-C713-4ADD-A18D-38670250DD0D}" srcOrd="1" destOrd="0" presId="urn:microsoft.com/office/officeart/2005/8/layout/list1"/>
    <dgm:cxn modelId="{8C197847-EFF2-427B-AD8F-55FBAB7DA8D6}" type="presParOf" srcId="{637F9150-057D-4B65-8534-7C5E719C7E97}" destId="{F3FDD959-5B62-45BD-B0BF-B192466FB2C7}" srcOrd="5" destOrd="0" presId="urn:microsoft.com/office/officeart/2005/8/layout/list1"/>
    <dgm:cxn modelId="{6C7EAD75-0322-423F-B812-35A748E9D746}" type="presParOf" srcId="{637F9150-057D-4B65-8534-7C5E719C7E97}" destId="{996F1398-3D43-4968-B095-214ACB6416F0}" srcOrd="6" destOrd="0" presId="urn:microsoft.com/office/officeart/2005/8/layout/list1"/>
    <dgm:cxn modelId="{CA23CBE9-3D2D-4CDF-A6A1-FADD825F49C6}" type="presParOf" srcId="{637F9150-057D-4B65-8534-7C5E719C7E97}" destId="{27CE5959-6F4A-4E54-8243-2A263BD8578E}" srcOrd="7" destOrd="0" presId="urn:microsoft.com/office/officeart/2005/8/layout/list1"/>
    <dgm:cxn modelId="{29980293-BD13-490A-A2B3-EBB62A0218C5}" type="presParOf" srcId="{637F9150-057D-4B65-8534-7C5E719C7E97}" destId="{EF94B6E7-9847-466D-B7DD-C22F1EB93AD4}" srcOrd="8" destOrd="0" presId="urn:microsoft.com/office/officeart/2005/8/layout/list1"/>
    <dgm:cxn modelId="{66525F73-822F-4ADD-84AD-A97FA60B9BD0}" type="presParOf" srcId="{EF94B6E7-9847-466D-B7DD-C22F1EB93AD4}" destId="{CDC5D05E-B09C-4DC6-9D5E-953E99342078}" srcOrd="0" destOrd="0" presId="urn:microsoft.com/office/officeart/2005/8/layout/list1"/>
    <dgm:cxn modelId="{259F5F1A-E547-4A7C-964B-562CF16C934F}" type="presParOf" srcId="{EF94B6E7-9847-466D-B7DD-C22F1EB93AD4}" destId="{7A982F77-5BFF-4481-93C9-7CE1FC7BB1CD}" srcOrd="1" destOrd="0" presId="urn:microsoft.com/office/officeart/2005/8/layout/list1"/>
    <dgm:cxn modelId="{B5DAA2C3-506E-4B26-9DFD-36C04F39DE11}" type="presParOf" srcId="{637F9150-057D-4B65-8534-7C5E719C7E97}" destId="{6223B7FD-9A49-457B-A5E6-53EB8229A547}" srcOrd="9" destOrd="0" presId="urn:microsoft.com/office/officeart/2005/8/layout/list1"/>
    <dgm:cxn modelId="{443551FF-8D4A-4E72-99B5-963F1E0DCB06}" type="presParOf" srcId="{637F9150-057D-4B65-8534-7C5E719C7E97}" destId="{607E2FAC-F722-4B87-A7B1-69936A4DDAF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4A2264-A2D4-4874-8723-699BDF623AE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4BC396-5FBD-4001-A271-E86E3170F5B8}">
      <dgm:prSet/>
      <dgm:spPr/>
      <dgm:t>
        <a:bodyPr/>
        <a:lstStyle/>
        <a:p>
          <a:pPr>
            <a:lnSpc>
              <a:spcPct val="100000"/>
            </a:lnSpc>
          </a:pPr>
          <a:r>
            <a:rPr lang="en-US"/>
            <a:t>Dual Enrollment Module</a:t>
          </a:r>
        </a:p>
      </dgm:t>
    </dgm:pt>
    <dgm:pt modelId="{87A026FA-4379-4EF9-B82D-B9E020D70C1C}" type="parTrans" cxnId="{613ECB3D-C2AA-4363-AACA-3728F5928686}">
      <dgm:prSet/>
      <dgm:spPr/>
      <dgm:t>
        <a:bodyPr/>
        <a:lstStyle/>
        <a:p>
          <a:endParaRPr lang="en-US"/>
        </a:p>
      </dgm:t>
    </dgm:pt>
    <dgm:pt modelId="{A0073DA3-5B35-4666-B9D4-764FBC1EDF14}" type="sibTrans" cxnId="{613ECB3D-C2AA-4363-AACA-3728F5928686}">
      <dgm:prSet/>
      <dgm:spPr/>
      <dgm:t>
        <a:bodyPr/>
        <a:lstStyle/>
        <a:p>
          <a:endParaRPr lang="en-US"/>
        </a:p>
      </dgm:t>
    </dgm:pt>
    <dgm:pt modelId="{0BA415E0-D4DB-4382-B09C-73BC3D56C01C}">
      <dgm:prSet/>
      <dgm:spPr/>
      <dgm:t>
        <a:bodyPr/>
        <a:lstStyle/>
        <a:p>
          <a:pPr>
            <a:lnSpc>
              <a:spcPct val="100000"/>
            </a:lnSpc>
          </a:pPr>
          <a:endParaRPr lang="en-US"/>
        </a:p>
      </dgm:t>
    </dgm:pt>
    <dgm:pt modelId="{E4860AD2-FF4C-42D0-A82D-970E688AAECC}" type="parTrans" cxnId="{4B5E9085-55C9-4FD6-9A41-70536A87739C}">
      <dgm:prSet/>
      <dgm:spPr/>
      <dgm:t>
        <a:bodyPr/>
        <a:lstStyle/>
        <a:p>
          <a:endParaRPr lang="en-US"/>
        </a:p>
      </dgm:t>
    </dgm:pt>
    <dgm:pt modelId="{03D0148C-FF8D-4A4E-9ECC-56FEC64ED87B}" type="sibTrans" cxnId="{4B5E9085-55C9-4FD6-9A41-70536A87739C}">
      <dgm:prSet/>
      <dgm:spPr/>
      <dgm:t>
        <a:bodyPr/>
        <a:lstStyle/>
        <a:p>
          <a:endParaRPr lang="en-US"/>
        </a:p>
      </dgm:t>
    </dgm:pt>
    <dgm:pt modelId="{5A68DF00-182D-4582-8469-8216B7C34E7D}">
      <dgm:prSet custT="1"/>
      <dgm:spPr/>
      <dgm:t>
        <a:bodyPr/>
        <a:lstStyle/>
        <a:p>
          <a:pPr>
            <a:lnSpc>
              <a:spcPct val="100000"/>
            </a:lnSpc>
            <a:buFont typeface="Arial" panose="020B0604020202020204" pitchFamily="34" charset="0"/>
            <a:buChar char="•"/>
          </a:pPr>
          <a:r>
            <a:rPr lang="en-US" sz="1800"/>
            <a:t>General Discussion</a:t>
          </a:r>
        </a:p>
      </dgm:t>
    </dgm:pt>
    <dgm:pt modelId="{FD4A49FD-FDF2-4961-B4C2-B4405F3D5498}" type="parTrans" cxnId="{B9B4A5D5-61BF-410F-976D-35CA2A5128A0}">
      <dgm:prSet/>
      <dgm:spPr/>
      <dgm:t>
        <a:bodyPr/>
        <a:lstStyle/>
        <a:p>
          <a:endParaRPr lang="en-US"/>
        </a:p>
      </dgm:t>
    </dgm:pt>
    <dgm:pt modelId="{D6D04CFF-78ED-4A39-98D2-77F5CBD04438}" type="sibTrans" cxnId="{B9B4A5D5-61BF-410F-976D-35CA2A5128A0}">
      <dgm:prSet/>
      <dgm:spPr/>
      <dgm:t>
        <a:bodyPr/>
        <a:lstStyle/>
        <a:p>
          <a:endParaRPr lang="en-US"/>
        </a:p>
      </dgm:t>
    </dgm:pt>
    <dgm:pt modelId="{4B06A2C9-6E46-4897-A62C-51720FFFF951}">
      <dgm:prSet custT="1"/>
      <dgm:spPr/>
      <dgm:t>
        <a:bodyPr/>
        <a:lstStyle/>
        <a:p>
          <a:pPr>
            <a:lnSpc>
              <a:spcPct val="100000"/>
            </a:lnSpc>
            <a:buFont typeface="Arial" panose="020B0604020202020204" pitchFamily="34" charset="0"/>
            <a:buChar char="•"/>
          </a:pPr>
          <a:r>
            <a:rPr lang="en-US" sz="1800"/>
            <a:t>Legislative Reports</a:t>
          </a:r>
        </a:p>
      </dgm:t>
    </dgm:pt>
    <dgm:pt modelId="{53346510-3F87-46B4-95E7-55AD8C521CB9}" type="parTrans" cxnId="{12C66FAE-D490-44F6-917C-E4127B1C180A}">
      <dgm:prSet/>
      <dgm:spPr/>
      <dgm:t>
        <a:bodyPr/>
        <a:lstStyle/>
        <a:p>
          <a:endParaRPr lang="en-US"/>
        </a:p>
      </dgm:t>
    </dgm:pt>
    <dgm:pt modelId="{29DAD85D-518E-4A23-88B8-C7BEAC32628D}" type="sibTrans" cxnId="{12C66FAE-D490-44F6-917C-E4127B1C180A}">
      <dgm:prSet/>
      <dgm:spPr/>
      <dgm:t>
        <a:bodyPr/>
        <a:lstStyle/>
        <a:p>
          <a:endParaRPr lang="en-US"/>
        </a:p>
      </dgm:t>
    </dgm:pt>
    <dgm:pt modelId="{3BA7A210-D7B0-4F16-9921-DF110682414F}">
      <dgm:prSet custT="1"/>
      <dgm:spPr/>
      <dgm:t>
        <a:bodyPr/>
        <a:lstStyle/>
        <a:p>
          <a:pPr>
            <a:lnSpc>
              <a:spcPct val="100000"/>
            </a:lnSpc>
            <a:buFont typeface="Arial" panose="020B0604020202020204" pitchFamily="34" charset="0"/>
            <a:buChar char="•"/>
          </a:pPr>
          <a:r>
            <a:rPr lang="en-US" sz="1800"/>
            <a:t>Memos and Legal Opinions</a:t>
          </a:r>
        </a:p>
      </dgm:t>
    </dgm:pt>
    <dgm:pt modelId="{D6D3BB4A-D97C-41BD-BAD6-4D9F45084C69}" type="parTrans" cxnId="{1659EACD-DE3C-41C5-BD39-AE5C02AA6036}">
      <dgm:prSet/>
      <dgm:spPr/>
      <dgm:t>
        <a:bodyPr/>
        <a:lstStyle/>
        <a:p>
          <a:endParaRPr lang="en-US"/>
        </a:p>
      </dgm:t>
    </dgm:pt>
    <dgm:pt modelId="{00A71778-9F3E-48ED-A096-36BF62A9E23B}" type="sibTrans" cxnId="{1659EACD-DE3C-41C5-BD39-AE5C02AA6036}">
      <dgm:prSet/>
      <dgm:spPr/>
      <dgm:t>
        <a:bodyPr/>
        <a:lstStyle/>
        <a:p>
          <a:endParaRPr lang="en-US"/>
        </a:p>
      </dgm:t>
    </dgm:pt>
    <dgm:pt modelId="{C2A41BE9-679F-4262-801F-E5EA42092378}">
      <dgm:prSet custT="1"/>
      <dgm:spPr/>
      <dgm:t>
        <a:bodyPr/>
        <a:lstStyle/>
        <a:p>
          <a:pPr>
            <a:lnSpc>
              <a:spcPct val="100000"/>
            </a:lnSpc>
            <a:buFont typeface="Arial" panose="020B0604020202020204" pitchFamily="34" charset="0"/>
            <a:buChar char="•"/>
          </a:pPr>
          <a:r>
            <a:rPr lang="en-US" sz="1800"/>
            <a:t>Recorded Webinars</a:t>
          </a:r>
        </a:p>
      </dgm:t>
    </dgm:pt>
    <dgm:pt modelId="{4E30F3E2-5D73-4CE8-8BF8-93BBC772D79A}" type="parTrans" cxnId="{32A8805B-7207-417B-8978-960492A86E34}">
      <dgm:prSet/>
      <dgm:spPr/>
      <dgm:t>
        <a:bodyPr/>
        <a:lstStyle/>
        <a:p>
          <a:endParaRPr lang="en-US"/>
        </a:p>
      </dgm:t>
    </dgm:pt>
    <dgm:pt modelId="{42A7079B-FA80-4F47-870D-E8E682F6BB01}" type="sibTrans" cxnId="{32A8805B-7207-417B-8978-960492A86E34}">
      <dgm:prSet/>
      <dgm:spPr/>
      <dgm:t>
        <a:bodyPr/>
        <a:lstStyle/>
        <a:p>
          <a:endParaRPr lang="en-US"/>
        </a:p>
      </dgm:t>
    </dgm:pt>
    <dgm:pt modelId="{C26B637C-95BC-4840-A17D-D37FD39725A9}">
      <dgm:prSet/>
      <dgm:spPr/>
      <dgm:t>
        <a:bodyPr/>
        <a:lstStyle/>
        <a:p>
          <a:pPr>
            <a:lnSpc>
              <a:spcPct val="100000"/>
            </a:lnSpc>
          </a:pPr>
          <a:r>
            <a:rPr lang="en-US">
              <a:hlinkClick xmlns:r="http://schemas.openxmlformats.org/officeDocument/2006/relationships" r:id="rId1"/>
            </a:rPr>
            <a:t>Login Vision Resource Center</a:t>
          </a:r>
          <a:endParaRPr lang="en-US"/>
        </a:p>
      </dgm:t>
    </dgm:pt>
    <dgm:pt modelId="{B2686013-F998-406E-A8FC-D45BC6F013A6}" type="parTrans" cxnId="{3E6935AB-EF29-4067-AC70-CCA769A625C7}">
      <dgm:prSet/>
      <dgm:spPr/>
      <dgm:t>
        <a:bodyPr/>
        <a:lstStyle/>
        <a:p>
          <a:endParaRPr lang="en-US"/>
        </a:p>
      </dgm:t>
    </dgm:pt>
    <dgm:pt modelId="{B42B612F-7570-4A54-AFE3-13AB435B6445}" type="sibTrans" cxnId="{3E6935AB-EF29-4067-AC70-CCA769A625C7}">
      <dgm:prSet/>
      <dgm:spPr/>
      <dgm:t>
        <a:bodyPr/>
        <a:lstStyle/>
        <a:p>
          <a:endParaRPr lang="en-US"/>
        </a:p>
      </dgm:t>
    </dgm:pt>
    <dgm:pt modelId="{8E53A512-11AA-4DD2-AC5D-66F45C1DE522}" type="pres">
      <dgm:prSet presAssocID="{484A2264-A2D4-4874-8723-699BDF623AE9}" presName="root" presStyleCnt="0">
        <dgm:presLayoutVars>
          <dgm:dir/>
          <dgm:resizeHandles val="exact"/>
        </dgm:presLayoutVars>
      </dgm:prSet>
      <dgm:spPr/>
    </dgm:pt>
    <dgm:pt modelId="{5C97B276-9332-43F6-BD16-A6FC5C599A4C}" type="pres">
      <dgm:prSet presAssocID="{A54BC396-5FBD-4001-A271-E86E3170F5B8}" presName="compNode" presStyleCnt="0"/>
      <dgm:spPr/>
    </dgm:pt>
    <dgm:pt modelId="{93A166FA-76E7-47D1-89F3-A3FBB6C1A45E}" type="pres">
      <dgm:prSet presAssocID="{A54BC396-5FBD-4001-A271-E86E3170F5B8}" presName="bgRect" presStyleLbl="bgShp" presStyleIdx="0" presStyleCnt="3"/>
      <dgm:spPr/>
    </dgm:pt>
    <dgm:pt modelId="{62C3D976-7C45-4D64-A315-568CB8779F88}" type="pres">
      <dgm:prSet presAssocID="{A54BC396-5FBD-4001-A271-E86E3170F5B8}"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dgm:spPr>
      <dgm:extLst>
        <a:ext uri="{E40237B7-FDA0-4F09-8148-C483321AD2D9}">
          <dgm14:cNvPr xmlns:dgm14="http://schemas.microsoft.com/office/drawing/2010/diagram" id="0" name="" descr="Checkmark"/>
        </a:ext>
      </dgm:extLst>
    </dgm:pt>
    <dgm:pt modelId="{0C49C2B4-A405-4208-A9A0-CFF1132AFEBD}" type="pres">
      <dgm:prSet presAssocID="{A54BC396-5FBD-4001-A271-E86E3170F5B8}" presName="spaceRect" presStyleCnt="0"/>
      <dgm:spPr/>
    </dgm:pt>
    <dgm:pt modelId="{720116EF-A981-45D0-8172-4674D0027244}" type="pres">
      <dgm:prSet presAssocID="{A54BC396-5FBD-4001-A271-E86E3170F5B8}" presName="parTx" presStyleLbl="revTx" presStyleIdx="0" presStyleCnt="4">
        <dgm:presLayoutVars>
          <dgm:chMax val="0"/>
          <dgm:chPref val="0"/>
        </dgm:presLayoutVars>
      </dgm:prSet>
      <dgm:spPr/>
    </dgm:pt>
    <dgm:pt modelId="{745557F2-6493-4ECC-B2E4-4745345735C9}" type="pres">
      <dgm:prSet presAssocID="{A0073DA3-5B35-4666-B9D4-764FBC1EDF14}" presName="sibTrans" presStyleCnt="0"/>
      <dgm:spPr/>
    </dgm:pt>
    <dgm:pt modelId="{42EFA0F2-0DD3-42D4-9A40-EEECC40D3799}" type="pres">
      <dgm:prSet presAssocID="{0BA415E0-D4DB-4382-B09C-73BC3D56C01C}" presName="compNode" presStyleCnt="0"/>
      <dgm:spPr/>
    </dgm:pt>
    <dgm:pt modelId="{05977F38-467F-4919-841B-A99CD0E86234}" type="pres">
      <dgm:prSet presAssocID="{0BA415E0-D4DB-4382-B09C-73BC3D56C01C}" presName="bgRect" presStyleLbl="bgShp" presStyleIdx="1" presStyleCnt="3"/>
      <dgm:spPr/>
    </dgm:pt>
    <dgm:pt modelId="{D8BEFAA9-CED2-4457-BDF9-A1C2629FA5D3}" type="pres">
      <dgm:prSet presAssocID="{0BA415E0-D4DB-4382-B09C-73BC3D56C01C}"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dgm:spPr>
      <dgm:extLst>
        <a:ext uri="{E40237B7-FDA0-4F09-8148-C483321AD2D9}">
          <dgm14:cNvPr xmlns:dgm14="http://schemas.microsoft.com/office/drawing/2010/diagram" id="0" name="" descr="Chat"/>
        </a:ext>
      </dgm:extLst>
    </dgm:pt>
    <dgm:pt modelId="{9665BE0C-5C5B-479A-A014-91FA6EB2B02B}" type="pres">
      <dgm:prSet presAssocID="{0BA415E0-D4DB-4382-B09C-73BC3D56C01C}" presName="spaceRect" presStyleCnt="0"/>
      <dgm:spPr/>
    </dgm:pt>
    <dgm:pt modelId="{E777C42F-D868-4CFC-8306-CEC9CF253D79}" type="pres">
      <dgm:prSet presAssocID="{0BA415E0-D4DB-4382-B09C-73BC3D56C01C}" presName="parTx" presStyleLbl="revTx" presStyleIdx="1" presStyleCnt="4">
        <dgm:presLayoutVars>
          <dgm:chMax val="0"/>
          <dgm:chPref val="0"/>
        </dgm:presLayoutVars>
      </dgm:prSet>
      <dgm:spPr/>
    </dgm:pt>
    <dgm:pt modelId="{6A1F7E5D-1396-4F04-B805-5496B8CBC019}" type="pres">
      <dgm:prSet presAssocID="{0BA415E0-D4DB-4382-B09C-73BC3D56C01C}" presName="desTx" presStyleLbl="revTx" presStyleIdx="2" presStyleCnt="4" custScaleX="239464" custLinFactNeighborX="-87606" custLinFactNeighborY="-656">
        <dgm:presLayoutVars/>
      </dgm:prSet>
      <dgm:spPr/>
    </dgm:pt>
    <dgm:pt modelId="{1D35EAFF-4131-48ED-9FE7-62841E2BB770}" type="pres">
      <dgm:prSet presAssocID="{03D0148C-FF8D-4A4E-9ECC-56FEC64ED87B}" presName="sibTrans" presStyleCnt="0"/>
      <dgm:spPr/>
    </dgm:pt>
    <dgm:pt modelId="{91A0F5FD-59CD-48AC-8DE1-9EAB47BFE036}" type="pres">
      <dgm:prSet presAssocID="{C26B637C-95BC-4840-A17D-D37FD39725A9}" presName="compNode" presStyleCnt="0"/>
      <dgm:spPr/>
    </dgm:pt>
    <dgm:pt modelId="{B798791A-D73B-4143-98AC-250D36C6FF14}" type="pres">
      <dgm:prSet presAssocID="{C26B637C-95BC-4840-A17D-D37FD39725A9}" presName="bgRect" presStyleLbl="bgShp" presStyleIdx="2" presStyleCnt="3"/>
      <dgm:spPr/>
    </dgm:pt>
    <dgm:pt modelId="{2E163046-6833-4385-BBDC-0E1919FA5541}" type="pres">
      <dgm:prSet presAssocID="{C26B637C-95BC-4840-A17D-D37FD39725A9}"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dgm:spPr>
      <dgm:extLst>
        <a:ext uri="{E40237B7-FDA0-4F09-8148-C483321AD2D9}">
          <dgm14:cNvPr xmlns:dgm14="http://schemas.microsoft.com/office/drawing/2010/diagram" id="0" name="" descr="User"/>
        </a:ext>
      </dgm:extLst>
    </dgm:pt>
    <dgm:pt modelId="{9A467B8E-F363-4628-9138-6CB93DDBC089}" type="pres">
      <dgm:prSet presAssocID="{C26B637C-95BC-4840-A17D-D37FD39725A9}" presName="spaceRect" presStyleCnt="0"/>
      <dgm:spPr/>
    </dgm:pt>
    <dgm:pt modelId="{54E6B816-6978-427B-A677-7EA684A3DC4D}" type="pres">
      <dgm:prSet presAssocID="{C26B637C-95BC-4840-A17D-D37FD39725A9}" presName="parTx" presStyleLbl="revTx" presStyleIdx="3" presStyleCnt="4">
        <dgm:presLayoutVars>
          <dgm:chMax val="0"/>
          <dgm:chPref val="0"/>
        </dgm:presLayoutVars>
      </dgm:prSet>
      <dgm:spPr/>
    </dgm:pt>
  </dgm:ptLst>
  <dgm:cxnLst>
    <dgm:cxn modelId="{59362411-EADC-4CDF-94B5-B0F98EBC62E1}" type="presOf" srcId="{A54BC396-5FBD-4001-A271-E86E3170F5B8}" destId="{720116EF-A981-45D0-8172-4674D0027244}" srcOrd="0" destOrd="0" presId="urn:microsoft.com/office/officeart/2018/2/layout/IconVerticalSolidList"/>
    <dgm:cxn modelId="{C207DB21-84C1-42CE-B224-077C2A059796}" type="presOf" srcId="{484A2264-A2D4-4874-8723-699BDF623AE9}" destId="{8E53A512-11AA-4DD2-AC5D-66F45C1DE522}" srcOrd="0" destOrd="0" presId="urn:microsoft.com/office/officeart/2018/2/layout/IconVerticalSolidList"/>
    <dgm:cxn modelId="{613ECB3D-C2AA-4363-AACA-3728F5928686}" srcId="{484A2264-A2D4-4874-8723-699BDF623AE9}" destId="{A54BC396-5FBD-4001-A271-E86E3170F5B8}" srcOrd="0" destOrd="0" parTransId="{87A026FA-4379-4EF9-B82D-B9E020D70C1C}" sibTransId="{A0073DA3-5B35-4666-B9D4-764FBC1EDF14}"/>
    <dgm:cxn modelId="{32A8805B-7207-417B-8978-960492A86E34}" srcId="{0BA415E0-D4DB-4382-B09C-73BC3D56C01C}" destId="{C2A41BE9-679F-4262-801F-E5EA42092378}" srcOrd="3" destOrd="0" parTransId="{4E30F3E2-5D73-4CE8-8BF8-93BBC772D79A}" sibTransId="{42A7079B-FA80-4F47-870D-E8E682F6BB01}"/>
    <dgm:cxn modelId="{0054736D-2BAF-4C39-BA74-960CD96F866B}" type="presOf" srcId="{C26B637C-95BC-4840-A17D-D37FD39725A9}" destId="{54E6B816-6978-427B-A677-7EA684A3DC4D}" srcOrd="0" destOrd="0" presId="urn:microsoft.com/office/officeart/2018/2/layout/IconVerticalSolidList"/>
    <dgm:cxn modelId="{56FDD176-0C02-4D9F-8F73-293C6B4BD38F}" type="presOf" srcId="{4B06A2C9-6E46-4897-A62C-51720FFFF951}" destId="{6A1F7E5D-1396-4F04-B805-5496B8CBC019}" srcOrd="0" destOrd="1" presId="urn:microsoft.com/office/officeart/2018/2/layout/IconVerticalSolidList"/>
    <dgm:cxn modelId="{4B5E9085-55C9-4FD6-9A41-70536A87739C}" srcId="{484A2264-A2D4-4874-8723-699BDF623AE9}" destId="{0BA415E0-D4DB-4382-B09C-73BC3D56C01C}" srcOrd="1" destOrd="0" parTransId="{E4860AD2-FF4C-42D0-A82D-970E688AAECC}" sibTransId="{03D0148C-FF8D-4A4E-9ECC-56FEC64ED87B}"/>
    <dgm:cxn modelId="{E6F87988-B830-4614-B656-9AC7EED5CEA8}" type="presOf" srcId="{0BA415E0-D4DB-4382-B09C-73BC3D56C01C}" destId="{E777C42F-D868-4CFC-8306-CEC9CF253D79}" srcOrd="0" destOrd="0" presId="urn:microsoft.com/office/officeart/2018/2/layout/IconVerticalSolidList"/>
    <dgm:cxn modelId="{D8E4FB95-2071-4285-80B2-FA7593F4AFAA}" type="presOf" srcId="{C2A41BE9-679F-4262-801F-E5EA42092378}" destId="{6A1F7E5D-1396-4F04-B805-5496B8CBC019}" srcOrd="0" destOrd="3" presId="urn:microsoft.com/office/officeart/2018/2/layout/IconVerticalSolidList"/>
    <dgm:cxn modelId="{D5BCD799-1F93-461A-BD40-556F6FFDFDDB}" type="presOf" srcId="{5A68DF00-182D-4582-8469-8216B7C34E7D}" destId="{6A1F7E5D-1396-4F04-B805-5496B8CBC019}" srcOrd="0" destOrd="0" presId="urn:microsoft.com/office/officeart/2018/2/layout/IconVerticalSolidList"/>
    <dgm:cxn modelId="{3E6935AB-EF29-4067-AC70-CCA769A625C7}" srcId="{484A2264-A2D4-4874-8723-699BDF623AE9}" destId="{C26B637C-95BC-4840-A17D-D37FD39725A9}" srcOrd="2" destOrd="0" parTransId="{B2686013-F998-406E-A8FC-D45BC6F013A6}" sibTransId="{B42B612F-7570-4A54-AFE3-13AB435B6445}"/>
    <dgm:cxn modelId="{12C66FAE-D490-44F6-917C-E4127B1C180A}" srcId="{0BA415E0-D4DB-4382-B09C-73BC3D56C01C}" destId="{4B06A2C9-6E46-4897-A62C-51720FFFF951}" srcOrd="1" destOrd="0" parTransId="{53346510-3F87-46B4-95E7-55AD8C521CB9}" sibTransId="{29DAD85D-518E-4A23-88B8-C7BEAC32628D}"/>
    <dgm:cxn modelId="{1659EACD-DE3C-41C5-BD39-AE5C02AA6036}" srcId="{0BA415E0-D4DB-4382-B09C-73BC3D56C01C}" destId="{3BA7A210-D7B0-4F16-9921-DF110682414F}" srcOrd="2" destOrd="0" parTransId="{D6D3BB4A-D97C-41BD-BAD6-4D9F45084C69}" sibTransId="{00A71778-9F3E-48ED-A096-36BF62A9E23B}"/>
    <dgm:cxn modelId="{B9B4A5D5-61BF-410F-976D-35CA2A5128A0}" srcId="{0BA415E0-D4DB-4382-B09C-73BC3D56C01C}" destId="{5A68DF00-182D-4582-8469-8216B7C34E7D}" srcOrd="0" destOrd="0" parTransId="{FD4A49FD-FDF2-4961-B4C2-B4405F3D5498}" sibTransId="{D6D04CFF-78ED-4A39-98D2-77F5CBD04438}"/>
    <dgm:cxn modelId="{148460E5-838A-4F52-9870-1E5396B10DC4}" type="presOf" srcId="{3BA7A210-D7B0-4F16-9921-DF110682414F}" destId="{6A1F7E5D-1396-4F04-B805-5496B8CBC019}" srcOrd="0" destOrd="2" presId="urn:microsoft.com/office/officeart/2018/2/layout/IconVerticalSolidList"/>
    <dgm:cxn modelId="{523DAE01-3824-4B2C-94B4-45348F753EE2}" type="presParOf" srcId="{8E53A512-11AA-4DD2-AC5D-66F45C1DE522}" destId="{5C97B276-9332-43F6-BD16-A6FC5C599A4C}" srcOrd="0" destOrd="0" presId="urn:microsoft.com/office/officeart/2018/2/layout/IconVerticalSolidList"/>
    <dgm:cxn modelId="{070B0841-4A85-42AB-8D98-E1D5C32D3294}" type="presParOf" srcId="{5C97B276-9332-43F6-BD16-A6FC5C599A4C}" destId="{93A166FA-76E7-47D1-89F3-A3FBB6C1A45E}" srcOrd="0" destOrd="0" presId="urn:microsoft.com/office/officeart/2018/2/layout/IconVerticalSolidList"/>
    <dgm:cxn modelId="{635AECCC-3657-4861-87C1-820FF8BEA2C4}" type="presParOf" srcId="{5C97B276-9332-43F6-BD16-A6FC5C599A4C}" destId="{62C3D976-7C45-4D64-A315-568CB8779F88}" srcOrd="1" destOrd="0" presId="urn:microsoft.com/office/officeart/2018/2/layout/IconVerticalSolidList"/>
    <dgm:cxn modelId="{A0ED6476-2E07-4FA1-922D-BFA71F2D44F7}" type="presParOf" srcId="{5C97B276-9332-43F6-BD16-A6FC5C599A4C}" destId="{0C49C2B4-A405-4208-A9A0-CFF1132AFEBD}" srcOrd="2" destOrd="0" presId="urn:microsoft.com/office/officeart/2018/2/layout/IconVerticalSolidList"/>
    <dgm:cxn modelId="{FDEB8692-8334-4C46-BD73-E5A46551AD80}" type="presParOf" srcId="{5C97B276-9332-43F6-BD16-A6FC5C599A4C}" destId="{720116EF-A981-45D0-8172-4674D0027244}" srcOrd="3" destOrd="0" presId="urn:microsoft.com/office/officeart/2018/2/layout/IconVerticalSolidList"/>
    <dgm:cxn modelId="{32F29F6C-4806-4971-B3CF-B68B89EE008D}" type="presParOf" srcId="{8E53A512-11AA-4DD2-AC5D-66F45C1DE522}" destId="{745557F2-6493-4ECC-B2E4-4745345735C9}" srcOrd="1" destOrd="0" presId="urn:microsoft.com/office/officeart/2018/2/layout/IconVerticalSolidList"/>
    <dgm:cxn modelId="{7655BEA9-D8A3-4459-97BE-B5301F7216D6}" type="presParOf" srcId="{8E53A512-11AA-4DD2-AC5D-66F45C1DE522}" destId="{42EFA0F2-0DD3-42D4-9A40-EEECC40D3799}" srcOrd="2" destOrd="0" presId="urn:microsoft.com/office/officeart/2018/2/layout/IconVerticalSolidList"/>
    <dgm:cxn modelId="{ACABEB81-E247-49D5-922B-6BB0A4BDDA51}" type="presParOf" srcId="{42EFA0F2-0DD3-42D4-9A40-EEECC40D3799}" destId="{05977F38-467F-4919-841B-A99CD0E86234}" srcOrd="0" destOrd="0" presId="urn:microsoft.com/office/officeart/2018/2/layout/IconVerticalSolidList"/>
    <dgm:cxn modelId="{B256E238-922D-400F-B808-38FC1CDFDC4E}" type="presParOf" srcId="{42EFA0F2-0DD3-42D4-9A40-EEECC40D3799}" destId="{D8BEFAA9-CED2-4457-BDF9-A1C2629FA5D3}" srcOrd="1" destOrd="0" presId="urn:microsoft.com/office/officeart/2018/2/layout/IconVerticalSolidList"/>
    <dgm:cxn modelId="{6B766FA8-A6F4-40FA-A00D-79761DEEF124}" type="presParOf" srcId="{42EFA0F2-0DD3-42D4-9A40-EEECC40D3799}" destId="{9665BE0C-5C5B-479A-A014-91FA6EB2B02B}" srcOrd="2" destOrd="0" presId="urn:microsoft.com/office/officeart/2018/2/layout/IconVerticalSolidList"/>
    <dgm:cxn modelId="{EEAD4053-FB21-4430-A404-291B8ADE5A81}" type="presParOf" srcId="{42EFA0F2-0DD3-42D4-9A40-EEECC40D3799}" destId="{E777C42F-D868-4CFC-8306-CEC9CF253D79}" srcOrd="3" destOrd="0" presId="urn:microsoft.com/office/officeart/2018/2/layout/IconVerticalSolidList"/>
    <dgm:cxn modelId="{DF88BB04-E0C9-4120-8C07-F053600BA736}" type="presParOf" srcId="{42EFA0F2-0DD3-42D4-9A40-EEECC40D3799}" destId="{6A1F7E5D-1396-4F04-B805-5496B8CBC019}" srcOrd="4" destOrd="0" presId="urn:microsoft.com/office/officeart/2018/2/layout/IconVerticalSolidList"/>
    <dgm:cxn modelId="{8F9A3D69-B389-4088-AA5E-261AC7A7F7FC}" type="presParOf" srcId="{8E53A512-11AA-4DD2-AC5D-66F45C1DE522}" destId="{1D35EAFF-4131-48ED-9FE7-62841E2BB770}" srcOrd="3" destOrd="0" presId="urn:microsoft.com/office/officeart/2018/2/layout/IconVerticalSolidList"/>
    <dgm:cxn modelId="{3805E7B7-81FA-488E-9535-89969DD33670}" type="presParOf" srcId="{8E53A512-11AA-4DD2-AC5D-66F45C1DE522}" destId="{91A0F5FD-59CD-48AC-8DE1-9EAB47BFE036}" srcOrd="4" destOrd="0" presId="urn:microsoft.com/office/officeart/2018/2/layout/IconVerticalSolidList"/>
    <dgm:cxn modelId="{0244001B-1CE5-4B0C-A550-5F7DA1C9BB9E}" type="presParOf" srcId="{91A0F5FD-59CD-48AC-8DE1-9EAB47BFE036}" destId="{B798791A-D73B-4143-98AC-250D36C6FF14}" srcOrd="0" destOrd="0" presId="urn:microsoft.com/office/officeart/2018/2/layout/IconVerticalSolidList"/>
    <dgm:cxn modelId="{3E8DDB53-CBEF-4312-8878-26618EB17B91}" type="presParOf" srcId="{91A0F5FD-59CD-48AC-8DE1-9EAB47BFE036}" destId="{2E163046-6833-4385-BBDC-0E1919FA5541}" srcOrd="1" destOrd="0" presId="urn:microsoft.com/office/officeart/2018/2/layout/IconVerticalSolidList"/>
    <dgm:cxn modelId="{76D7F04B-BB2B-4650-A89B-E09D01465FB8}" type="presParOf" srcId="{91A0F5FD-59CD-48AC-8DE1-9EAB47BFE036}" destId="{9A467B8E-F363-4628-9138-6CB93DDBC089}" srcOrd="2" destOrd="0" presId="urn:microsoft.com/office/officeart/2018/2/layout/IconVerticalSolidList"/>
    <dgm:cxn modelId="{23769BFA-12F8-4519-B499-E5B922080999}" type="presParOf" srcId="{91A0F5FD-59CD-48AC-8DE1-9EAB47BFE036}" destId="{54E6B816-6978-427B-A677-7EA684A3DC4D}"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198AFE-DFCB-4B1C-B3BA-AD8822F79119}">
      <dsp:nvSpPr>
        <dsp:cNvPr id="0" name=""/>
        <dsp:cNvSpPr/>
      </dsp:nvSpPr>
      <dsp:spPr>
        <a:xfrm>
          <a:off x="0" y="584095"/>
          <a:ext cx="6224335" cy="7229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3078" tIns="354076" rIns="483078" bIns="120904" numCol="1" spcCol="1270" anchor="t" anchorCtr="0">
          <a:noAutofit/>
        </a:bodyPr>
        <a:lstStyle/>
        <a:p>
          <a:pPr marL="171450" lvl="1" indent="-171450" algn="l" defTabSz="755650">
            <a:lnSpc>
              <a:spcPct val="90000"/>
            </a:lnSpc>
            <a:spcBef>
              <a:spcPct val="0"/>
            </a:spcBef>
            <a:spcAft>
              <a:spcPct val="15000"/>
            </a:spcAft>
            <a:buChar char="•"/>
          </a:pPr>
          <a:r>
            <a:rPr lang="en-US" sz="1700" b="0" i="0" kern="1200">
              <a:hlinkClick xmlns:r="http://schemas.openxmlformats.org/officeDocument/2006/relationships" r:id="rId1"/>
            </a:rPr>
            <a:t>SB11 Student Education Status</a:t>
          </a:r>
          <a:endParaRPr lang="en-US" sz="1700" kern="1200"/>
        </a:p>
      </dsp:txBody>
      <dsp:txXfrm>
        <a:off x="0" y="584095"/>
        <a:ext cx="6224335" cy="722925"/>
      </dsp:txXfrm>
    </dsp:sp>
    <dsp:sp modelId="{A05DE251-1ABF-45DD-8502-17B4607517EF}">
      <dsp:nvSpPr>
        <dsp:cNvPr id="0" name=""/>
        <dsp:cNvSpPr/>
      </dsp:nvSpPr>
      <dsp:spPr>
        <a:xfrm>
          <a:off x="311216" y="333175"/>
          <a:ext cx="4357034"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686" tIns="0" rIns="164686" bIns="0" numCol="1" spcCol="1270" anchor="ctr" anchorCtr="0">
          <a:noAutofit/>
        </a:bodyPr>
        <a:lstStyle/>
        <a:p>
          <a:pPr marL="0" lvl="0" indent="0" algn="l" defTabSz="755650">
            <a:lnSpc>
              <a:spcPct val="90000"/>
            </a:lnSpc>
            <a:spcBef>
              <a:spcPct val="0"/>
            </a:spcBef>
            <a:spcAft>
              <a:spcPct val="35000"/>
            </a:spcAft>
            <a:buNone/>
          </a:pPr>
          <a:r>
            <a:rPr lang="en-US" sz="1700" b="0" i="0" kern="1200"/>
            <a:t>Special Admit Student</a:t>
          </a:r>
          <a:endParaRPr lang="en-US" sz="1700" kern="1200"/>
        </a:p>
      </dsp:txBody>
      <dsp:txXfrm>
        <a:off x="335714" y="357673"/>
        <a:ext cx="4308038" cy="452844"/>
      </dsp:txXfrm>
    </dsp:sp>
    <dsp:sp modelId="{996F1398-3D43-4968-B095-214ACB6416F0}">
      <dsp:nvSpPr>
        <dsp:cNvPr id="0" name=""/>
        <dsp:cNvSpPr/>
      </dsp:nvSpPr>
      <dsp:spPr>
        <a:xfrm>
          <a:off x="0" y="1649740"/>
          <a:ext cx="6224335" cy="1552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3078" tIns="354076" rIns="483078"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hlinkClick xmlns:r="http://schemas.openxmlformats.org/officeDocument/2006/relationships" r:id="rId2"/>
            </a:rPr>
            <a:t>SG13 Student CCAP Status</a:t>
          </a:r>
          <a:endParaRPr lang="en-US" sz="1700" kern="1200"/>
        </a:p>
        <a:p>
          <a:pPr marL="171450" lvl="1" indent="-171450" algn="l" defTabSz="755650">
            <a:lnSpc>
              <a:spcPct val="90000"/>
            </a:lnSpc>
            <a:spcBef>
              <a:spcPct val="0"/>
            </a:spcBef>
            <a:spcAft>
              <a:spcPct val="15000"/>
            </a:spcAft>
            <a:buChar char="•"/>
          </a:pPr>
          <a:r>
            <a:rPr lang="en-US" sz="1700" kern="1200"/>
            <a:t>Student participation in the program must be verified by the college</a:t>
          </a:r>
        </a:p>
        <a:p>
          <a:pPr marL="171450" lvl="1" indent="-171450" algn="l" defTabSz="755650">
            <a:lnSpc>
              <a:spcPct val="90000"/>
            </a:lnSpc>
            <a:spcBef>
              <a:spcPct val="0"/>
            </a:spcBef>
            <a:spcAft>
              <a:spcPct val="15000"/>
            </a:spcAft>
            <a:buChar char="•"/>
          </a:pPr>
          <a:r>
            <a:rPr lang="en-US" sz="1700" kern="1200"/>
            <a:t>Reporting submitted 30 days after the end of the term</a:t>
          </a:r>
        </a:p>
      </dsp:txBody>
      <dsp:txXfrm>
        <a:off x="0" y="1649740"/>
        <a:ext cx="6224335" cy="1552950"/>
      </dsp:txXfrm>
    </dsp:sp>
    <dsp:sp modelId="{E57CB870-C713-4ADD-A18D-38670250DD0D}">
      <dsp:nvSpPr>
        <dsp:cNvPr id="0" name=""/>
        <dsp:cNvSpPr/>
      </dsp:nvSpPr>
      <dsp:spPr>
        <a:xfrm>
          <a:off x="311216" y="1398820"/>
          <a:ext cx="4357034"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686" tIns="0" rIns="164686" bIns="0" numCol="1" spcCol="1270" anchor="ctr" anchorCtr="0">
          <a:noAutofit/>
        </a:bodyPr>
        <a:lstStyle/>
        <a:p>
          <a:pPr marL="0" lvl="0" indent="0" algn="l" defTabSz="755650">
            <a:lnSpc>
              <a:spcPct val="90000"/>
            </a:lnSpc>
            <a:spcBef>
              <a:spcPct val="0"/>
            </a:spcBef>
            <a:spcAft>
              <a:spcPct val="35000"/>
            </a:spcAft>
            <a:buNone/>
          </a:pPr>
          <a:r>
            <a:rPr lang="en-US" sz="1700" kern="1200"/>
            <a:t>CCAP</a:t>
          </a:r>
        </a:p>
      </dsp:txBody>
      <dsp:txXfrm>
        <a:off x="335714" y="1423318"/>
        <a:ext cx="4308038" cy="452844"/>
      </dsp:txXfrm>
    </dsp:sp>
    <dsp:sp modelId="{607E2FAC-F722-4B87-A7B1-69936A4DDAF9}">
      <dsp:nvSpPr>
        <dsp:cNvPr id="0" name=""/>
        <dsp:cNvSpPr/>
      </dsp:nvSpPr>
      <dsp:spPr>
        <a:xfrm>
          <a:off x="0" y="3545410"/>
          <a:ext cx="6224335" cy="15529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3078" tIns="354076" rIns="483078" bIns="120904" numCol="1" spcCol="1270" anchor="t" anchorCtr="0">
          <a:noAutofit/>
        </a:bodyPr>
        <a:lstStyle/>
        <a:p>
          <a:pPr marL="171450" lvl="1" indent="-171450" algn="l" defTabSz="755650">
            <a:lnSpc>
              <a:spcPct val="90000"/>
            </a:lnSpc>
            <a:spcBef>
              <a:spcPct val="0"/>
            </a:spcBef>
            <a:spcAft>
              <a:spcPct val="15000"/>
            </a:spcAft>
            <a:buChar char="•"/>
          </a:pPr>
          <a:r>
            <a:rPr lang="nl-NL" sz="1700" b="0" i="0" kern="1200">
              <a:hlinkClick xmlns:r="http://schemas.openxmlformats.org/officeDocument/2006/relationships" r:id="rId3"/>
            </a:rPr>
            <a:t>SG07 Student MCHS ECHS Status</a:t>
          </a:r>
          <a:endParaRPr lang="en-US" sz="1700" kern="1200"/>
        </a:p>
        <a:p>
          <a:pPr marL="171450" lvl="1" indent="-171450" algn="l" defTabSz="755650">
            <a:lnSpc>
              <a:spcPct val="90000"/>
            </a:lnSpc>
            <a:spcBef>
              <a:spcPct val="0"/>
            </a:spcBef>
            <a:spcAft>
              <a:spcPct val="15000"/>
            </a:spcAft>
            <a:buChar char="•"/>
          </a:pPr>
          <a:r>
            <a:rPr lang="en-US" sz="1700" kern="1200"/>
            <a:t>Student participation in the program must be verified by the college</a:t>
          </a:r>
        </a:p>
        <a:p>
          <a:pPr marL="171450" lvl="1" indent="-171450" algn="l" defTabSz="755650">
            <a:lnSpc>
              <a:spcPct val="90000"/>
            </a:lnSpc>
            <a:spcBef>
              <a:spcPct val="0"/>
            </a:spcBef>
            <a:spcAft>
              <a:spcPct val="15000"/>
            </a:spcAft>
            <a:buChar char="•"/>
          </a:pPr>
          <a:r>
            <a:rPr lang="en-US" sz="1700" kern="1200"/>
            <a:t>Reporting submitted 30 days after the end of the term</a:t>
          </a:r>
        </a:p>
      </dsp:txBody>
      <dsp:txXfrm>
        <a:off x="0" y="3545410"/>
        <a:ext cx="6224335" cy="1552950"/>
      </dsp:txXfrm>
    </dsp:sp>
    <dsp:sp modelId="{7A982F77-5BFF-4481-93C9-7CE1FC7BB1CD}">
      <dsp:nvSpPr>
        <dsp:cNvPr id="0" name=""/>
        <dsp:cNvSpPr/>
      </dsp:nvSpPr>
      <dsp:spPr>
        <a:xfrm>
          <a:off x="311216" y="3294490"/>
          <a:ext cx="4357034"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4686" tIns="0" rIns="164686" bIns="0" numCol="1" spcCol="1270" anchor="ctr" anchorCtr="0">
          <a:noAutofit/>
        </a:bodyPr>
        <a:lstStyle/>
        <a:p>
          <a:pPr marL="0" lvl="0" indent="0" algn="l" defTabSz="755650">
            <a:lnSpc>
              <a:spcPct val="90000"/>
            </a:lnSpc>
            <a:spcBef>
              <a:spcPct val="0"/>
            </a:spcBef>
            <a:spcAft>
              <a:spcPct val="35000"/>
            </a:spcAft>
            <a:buNone/>
          </a:pPr>
          <a:r>
            <a:rPr lang="en-US" sz="1700" b="0" i="0" kern="1200"/>
            <a:t>MCHS</a:t>
          </a:r>
          <a:endParaRPr lang="en-US" sz="1700" kern="1200"/>
        </a:p>
      </dsp:txBody>
      <dsp:txXfrm>
        <a:off x="335714" y="3318988"/>
        <a:ext cx="4308038"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A166FA-76E7-47D1-89F3-A3FBB6C1A45E}">
      <dsp:nvSpPr>
        <dsp:cNvPr id="0" name=""/>
        <dsp:cNvSpPr/>
      </dsp:nvSpPr>
      <dsp:spPr>
        <a:xfrm>
          <a:off x="-599750" y="8030"/>
          <a:ext cx="6172199" cy="14429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C3D976-7C45-4D64-A315-568CB8779F88}">
      <dsp:nvSpPr>
        <dsp:cNvPr id="0" name=""/>
        <dsp:cNvSpPr/>
      </dsp:nvSpPr>
      <dsp:spPr>
        <a:xfrm>
          <a:off x="-163255" y="332696"/>
          <a:ext cx="793626" cy="793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0116EF-A981-45D0-8172-4674D0027244}">
      <dsp:nvSpPr>
        <dsp:cNvPr id="0" name=""/>
        <dsp:cNvSpPr/>
      </dsp:nvSpPr>
      <dsp:spPr>
        <a:xfrm>
          <a:off x="1066865" y="8030"/>
          <a:ext cx="4502323" cy="1442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13" tIns="152713" rIns="152713" bIns="152713" numCol="1" spcCol="1270" anchor="ctr" anchorCtr="0">
          <a:noAutofit/>
        </a:bodyPr>
        <a:lstStyle/>
        <a:p>
          <a:pPr marL="0" lvl="0" indent="0" algn="l" defTabSz="1111250">
            <a:lnSpc>
              <a:spcPct val="100000"/>
            </a:lnSpc>
            <a:spcBef>
              <a:spcPct val="0"/>
            </a:spcBef>
            <a:spcAft>
              <a:spcPct val="35000"/>
            </a:spcAft>
            <a:buNone/>
          </a:pPr>
          <a:r>
            <a:rPr lang="en-US" sz="2500" kern="1200"/>
            <a:t>Dual Enrollment Module</a:t>
          </a:r>
        </a:p>
      </dsp:txBody>
      <dsp:txXfrm>
        <a:off x="1066865" y="8030"/>
        <a:ext cx="4502323" cy="1442957"/>
      </dsp:txXfrm>
    </dsp:sp>
    <dsp:sp modelId="{05977F38-467F-4919-841B-A99CD0E86234}">
      <dsp:nvSpPr>
        <dsp:cNvPr id="0" name=""/>
        <dsp:cNvSpPr/>
      </dsp:nvSpPr>
      <dsp:spPr>
        <a:xfrm>
          <a:off x="-599750" y="1811728"/>
          <a:ext cx="6172199" cy="14429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BEFAA9-CED2-4457-BDF9-A1C2629FA5D3}">
      <dsp:nvSpPr>
        <dsp:cNvPr id="0" name=""/>
        <dsp:cNvSpPr/>
      </dsp:nvSpPr>
      <dsp:spPr>
        <a:xfrm>
          <a:off x="-163255" y="2136393"/>
          <a:ext cx="793626" cy="793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7C42F-D868-4CFC-8306-CEC9CF253D79}">
      <dsp:nvSpPr>
        <dsp:cNvPr id="0" name=""/>
        <dsp:cNvSpPr/>
      </dsp:nvSpPr>
      <dsp:spPr>
        <a:xfrm>
          <a:off x="1066865" y="1811728"/>
          <a:ext cx="2777490" cy="1442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13" tIns="152713" rIns="152713" bIns="152713" numCol="1" spcCol="1270" anchor="ctr" anchorCtr="0">
          <a:noAutofit/>
        </a:bodyPr>
        <a:lstStyle/>
        <a:p>
          <a:pPr marL="0" lvl="0" indent="0" algn="l" defTabSz="1111250">
            <a:lnSpc>
              <a:spcPct val="100000"/>
            </a:lnSpc>
            <a:spcBef>
              <a:spcPct val="0"/>
            </a:spcBef>
            <a:spcAft>
              <a:spcPct val="35000"/>
            </a:spcAft>
            <a:buNone/>
          </a:pPr>
          <a:endParaRPr lang="en-US" sz="2500" kern="1200"/>
        </a:p>
      </dsp:txBody>
      <dsp:txXfrm>
        <a:off x="1066865" y="1811728"/>
        <a:ext cx="2777490" cy="1442957"/>
      </dsp:txXfrm>
    </dsp:sp>
    <dsp:sp modelId="{6A1F7E5D-1396-4F04-B805-5496B8CBC019}">
      <dsp:nvSpPr>
        <dsp:cNvPr id="0" name=""/>
        <dsp:cNvSpPr/>
      </dsp:nvSpPr>
      <dsp:spPr>
        <a:xfrm>
          <a:off x="1130536" y="1802262"/>
          <a:ext cx="4130356" cy="1442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13" tIns="152713" rIns="152713" bIns="152713" numCol="1" spcCol="1270" anchor="ctr" anchorCtr="0">
          <a:noAutofit/>
        </a:bodyPr>
        <a:lstStyle/>
        <a:p>
          <a:pPr marL="0" lvl="0" indent="0" algn="l" defTabSz="800100">
            <a:lnSpc>
              <a:spcPct val="100000"/>
            </a:lnSpc>
            <a:spcBef>
              <a:spcPct val="0"/>
            </a:spcBef>
            <a:spcAft>
              <a:spcPct val="35000"/>
            </a:spcAft>
            <a:buFont typeface="Arial" panose="020B0604020202020204" pitchFamily="34" charset="0"/>
            <a:buNone/>
          </a:pPr>
          <a:r>
            <a:rPr lang="en-US" sz="1800" kern="1200"/>
            <a:t>General Discussion</a:t>
          </a:r>
        </a:p>
        <a:p>
          <a:pPr marL="0" lvl="0" indent="0" algn="l" defTabSz="800100">
            <a:lnSpc>
              <a:spcPct val="100000"/>
            </a:lnSpc>
            <a:spcBef>
              <a:spcPct val="0"/>
            </a:spcBef>
            <a:spcAft>
              <a:spcPct val="35000"/>
            </a:spcAft>
            <a:buFont typeface="Arial" panose="020B0604020202020204" pitchFamily="34" charset="0"/>
            <a:buNone/>
          </a:pPr>
          <a:r>
            <a:rPr lang="en-US" sz="1800" kern="1200"/>
            <a:t>Legislative Reports</a:t>
          </a:r>
        </a:p>
        <a:p>
          <a:pPr marL="0" lvl="0" indent="0" algn="l" defTabSz="800100">
            <a:lnSpc>
              <a:spcPct val="100000"/>
            </a:lnSpc>
            <a:spcBef>
              <a:spcPct val="0"/>
            </a:spcBef>
            <a:spcAft>
              <a:spcPct val="35000"/>
            </a:spcAft>
            <a:buFont typeface="Arial" panose="020B0604020202020204" pitchFamily="34" charset="0"/>
            <a:buNone/>
          </a:pPr>
          <a:r>
            <a:rPr lang="en-US" sz="1800" kern="1200"/>
            <a:t>Memos and Legal Opinions</a:t>
          </a:r>
        </a:p>
        <a:p>
          <a:pPr marL="0" lvl="0" indent="0" algn="l" defTabSz="800100">
            <a:lnSpc>
              <a:spcPct val="100000"/>
            </a:lnSpc>
            <a:spcBef>
              <a:spcPct val="0"/>
            </a:spcBef>
            <a:spcAft>
              <a:spcPct val="35000"/>
            </a:spcAft>
            <a:buFont typeface="Arial" panose="020B0604020202020204" pitchFamily="34" charset="0"/>
            <a:buNone/>
          </a:pPr>
          <a:r>
            <a:rPr lang="en-US" sz="1800" kern="1200"/>
            <a:t>Recorded Webinars</a:t>
          </a:r>
        </a:p>
      </dsp:txBody>
      <dsp:txXfrm>
        <a:off x="1130536" y="1802262"/>
        <a:ext cx="4130356" cy="1442957"/>
      </dsp:txXfrm>
    </dsp:sp>
    <dsp:sp modelId="{B798791A-D73B-4143-98AC-250D36C6FF14}">
      <dsp:nvSpPr>
        <dsp:cNvPr id="0" name=""/>
        <dsp:cNvSpPr/>
      </dsp:nvSpPr>
      <dsp:spPr>
        <a:xfrm>
          <a:off x="-599750" y="3615425"/>
          <a:ext cx="6172199" cy="14429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163046-6833-4385-BBDC-0E1919FA5541}">
      <dsp:nvSpPr>
        <dsp:cNvPr id="0" name=""/>
        <dsp:cNvSpPr/>
      </dsp:nvSpPr>
      <dsp:spPr>
        <a:xfrm>
          <a:off x="-163255" y="3940090"/>
          <a:ext cx="793626" cy="793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E6B816-6978-427B-A677-7EA684A3DC4D}">
      <dsp:nvSpPr>
        <dsp:cNvPr id="0" name=""/>
        <dsp:cNvSpPr/>
      </dsp:nvSpPr>
      <dsp:spPr>
        <a:xfrm>
          <a:off x="1066865" y="3615425"/>
          <a:ext cx="4502323" cy="1442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13" tIns="152713" rIns="152713" bIns="152713" numCol="1" spcCol="1270" anchor="ctr" anchorCtr="0">
          <a:noAutofit/>
        </a:bodyPr>
        <a:lstStyle/>
        <a:p>
          <a:pPr marL="0" lvl="0" indent="0" algn="l" defTabSz="1111250">
            <a:lnSpc>
              <a:spcPct val="100000"/>
            </a:lnSpc>
            <a:spcBef>
              <a:spcPct val="0"/>
            </a:spcBef>
            <a:spcAft>
              <a:spcPct val="35000"/>
            </a:spcAft>
            <a:buNone/>
          </a:pPr>
          <a:r>
            <a:rPr lang="en-US" sz="2500" kern="1200">
              <a:hlinkClick xmlns:r="http://schemas.openxmlformats.org/officeDocument/2006/relationships" r:id="rId7"/>
            </a:rPr>
            <a:t>Login Vision Resource Center</a:t>
          </a:r>
          <a:endParaRPr lang="en-US" sz="2500" kern="1200"/>
        </a:p>
      </dsp:txBody>
      <dsp:txXfrm>
        <a:off x="1066865" y="3615425"/>
        <a:ext cx="4502323" cy="144295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3B019FB-593D-4275-A3B5-1DB4D2B355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764C7F-BDC6-4D64-8395-004DA5AB161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A46059-6C88-4AA4-A97C-579F1A0DEB00}" type="datetimeFigureOut">
              <a:rPr lang="en-US" smtClean="0"/>
              <a:t>3/23/2024</a:t>
            </a:fld>
            <a:endParaRPr lang="en-US"/>
          </a:p>
        </p:txBody>
      </p:sp>
      <p:sp>
        <p:nvSpPr>
          <p:cNvPr id="4" name="Footer Placeholder 3">
            <a:extLst>
              <a:ext uri="{FF2B5EF4-FFF2-40B4-BE49-F238E27FC236}">
                <a16:creationId xmlns:a16="http://schemas.microsoft.com/office/drawing/2014/main" id="{A06ADE41-A083-4BA5-849F-E236975496B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3173AA-1E36-4444-B047-839691ABC4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7AEA9F6-6142-4242-851B-79E9B1DDDD42}" type="slidenum">
              <a:rPr lang="en-US" smtClean="0"/>
              <a:t>‹#›</a:t>
            </a:fld>
            <a:endParaRPr lang="en-US"/>
          </a:p>
        </p:txBody>
      </p:sp>
    </p:spTree>
    <p:extLst>
      <p:ext uri="{BB962C8B-B14F-4D97-AF65-F5344CB8AC3E}">
        <p14:creationId xmlns:p14="http://schemas.microsoft.com/office/powerpoint/2010/main" val="9477435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CA2C80-5EFD-481C-A353-80B44931313E}" type="datetimeFigureOut">
              <a:rPr lang="en-US" smtClean="0"/>
              <a:t>3/23/2024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37968D-5969-4CC4-A63D-C90CD4C34E88}" type="slidenum">
              <a:rPr lang="en-US" smtClean="0"/>
              <a:t>‹#›</a:t>
            </a:fld>
            <a:endParaRPr lang="en-US"/>
          </a:p>
        </p:txBody>
      </p:sp>
    </p:spTree>
    <p:extLst>
      <p:ext uri="{BB962C8B-B14F-4D97-AF65-F5344CB8AC3E}">
        <p14:creationId xmlns:p14="http://schemas.microsoft.com/office/powerpoint/2010/main" val="41068573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1</a:t>
            </a:fld>
            <a:endParaRPr lang="en-US"/>
          </a:p>
        </p:txBody>
      </p:sp>
    </p:spTree>
    <p:extLst>
      <p:ext uri="{BB962C8B-B14F-4D97-AF65-F5344CB8AC3E}">
        <p14:creationId xmlns:p14="http://schemas.microsoft.com/office/powerpoint/2010/main" val="27257327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Dual Enrollment Community aims to facilitate collaboration and communication across colleges, share promising practices and resources, serve as a central location to ask questions and get updates on the latest information surrounding Dual Enrollment.</a:t>
            </a:r>
          </a:p>
          <a:p>
            <a:r>
              <a:rPr lang="en-US"/>
              <a:t>The community includes: </a:t>
            </a:r>
          </a:p>
          <a:p>
            <a:r>
              <a:rPr lang="en-US"/>
              <a:t>	A Dual Enrollment Module</a:t>
            </a:r>
          </a:p>
          <a:p>
            <a:r>
              <a:rPr lang="en-US"/>
              <a:t>	Topics that include General Discussion, Legislative Report submitted by the Chancellor’s Office and Memos and Legal Opinions</a:t>
            </a:r>
          </a:p>
          <a:p>
            <a:endParaRPr lang="en-US"/>
          </a:p>
        </p:txBody>
      </p:sp>
      <p:sp>
        <p:nvSpPr>
          <p:cNvPr id="4" name="Slide Number Placeholder 3"/>
          <p:cNvSpPr>
            <a:spLocks noGrp="1"/>
          </p:cNvSpPr>
          <p:nvPr>
            <p:ph type="sldNum" sz="quarter" idx="5"/>
          </p:nvPr>
        </p:nvSpPr>
        <p:spPr/>
        <p:txBody>
          <a:bodyPr/>
          <a:lstStyle/>
          <a:p>
            <a:fld id="{0437968D-5969-4CC4-A63D-C90CD4C34E88}" type="slidenum">
              <a:rPr lang="en-US" smtClean="0"/>
              <a:t>21</a:t>
            </a:fld>
            <a:endParaRPr lang="en-US"/>
          </a:p>
        </p:txBody>
      </p:sp>
    </p:spTree>
    <p:extLst>
      <p:ext uri="{BB962C8B-B14F-4D97-AF65-F5344CB8AC3E}">
        <p14:creationId xmlns:p14="http://schemas.microsoft.com/office/powerpoint/2010/main" val="79822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0" name="Google Shape;990;p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Font typeface="Arial"/>
              <a:buChar char="●"/>
            </a:pPr>
            <a:r>
              <a:rPr lang="en-US"/>
              <a:t>LW</a:t>
            </a:r>
            <a:endParaRPr/>
          </a:p>
        </p:txBody>
      </p:sp>
      <p:sp>
        <p:nvSpPr>
          <p:cNvPr id="991" name="Google Shape;991;p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22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9" name="Google Shape;779;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p:txBody>
      </p:sp>
      <p:sp>
        <p:nvSpPr>
          <p:cNvPr id="780" name="Google Shape;780;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78DD4C-463E-08D1-4F63-F2FBE8BF1779}"/>
              </a:ext>
            </a:extLst>
          </p:cNvPr>
          <p:cNvSpPr>
            <a:spLocks noGrp="1" noRot="1" noChangeAspect="1"/>
          </p:cNvSpPr>
          <p:nvPr>
            <p:ph type="sldImg"/>
          </p:nvPr>
        </p:nvSpPr>
        <p:spPr>
          <a:xfrm>
            <a:off x="685800" y="1143000"/>
            <a:ext cx="5486400" cy="3086100"/>
          </a:xfrm>
          <a:ln w="12701">
            <a:solidFill>
              <a:srgbClr val="000000"/>
            </a:solidFill>
            <a:prstDash val="solid"/>
            <a:miter/>
          </a:ln>
        </p:spPr>
      </p:sp>
      <p:sp>
        <p:nvSpPr>
          <p:cNvPr id="3" name="Notes Placeholder 2">
            <a:extLst>
              <a:ext uri="{FF2B5EF4-FFF2-40B4-BE49-F238E27FC236}">
                <a16:creationId xmlns:a16="http://schemas.microsoft.com/office/drawing/2014/main" id="{031BF909-6D7E-70D3-7D28-18E433802B3D}"/>
              </a:ext>
            </a:extLst>
          </p:cNvPr>
          <p:cNvSpPr txBox="1">
            <a:spLocks noGrp="1"/>
          </p:cNvSpPr>
          <p:nvPr>
            <p:ph type="body" sz="quarter" idx="1"/>
          </p:nvPr>
        </p:nvSpPr>
        <p:spPr/>
        <p:txBody>
          <a:bodyPr/>
          <a:lstStyle/>
          <a:p>
            <a:pPr lvl="0"/>
            <a:r>
              <a:rPr lang="en-US"/>
              <a:t>Tonya</a:t>
            </a:r>
          </a:p>
          <a:p>
            <a:pPr lvl="0"/>
            <a:r>
              <a:rPr lang="en-US">
                <a:cs typeface="Calibri"/>
              </a:rPr>
              <a:t>All actions, policies and procedures, will be enacted centering equity and inclusion and dismantling prejudice and racism at all levels.</a:t>
            </a:r>
          </a:p>
        </p:txBody>
      </p:sp>
      <p:sp>
        <p:nvSpPr>
          <p:cNvPr id="4" name="Slide Number Placeholder 3">
            <a:extLst>
              <a:ext uri="{FF2B5EF4-FFF2-40B4-BE49-F238E27FC236}">
                <a16:creationId xmlns:a16="http://schemas.microsoft.com/office/drawing/2014/main" id="{B9503E04-B193-B149-344C-5E3E5D8504C8}"/>
              </a:ext>
            </a:extLst>
          </p:cNvPr>
          <p:cNvSpPr txBox="1">
            <a:spLocks noGrp="1"/>
          </p:cNvSpPr>
          <p:nvPr>
            <p:ph type="sldNum" sz="quarter" idx="8"/>
          </p:nvPr>
        </p:nvSpPr>
        <p:spPr/>
        <p:txBody>
          <a:bodyPr/>
          <a:lstStyle/>
          <a:p>
            <a:pPr lvl="0"/>
            <a:fld id="{607CCF9D-D9BD-43C8-AD0F-E0BE403D6964}" type="slidenum">
              <a:t>4</a:t>
            </a:fld>
            <a:endParaRPr lang="en-US">
              <a:latin typeface="Calibri" pitchFamily="3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294fc9ba34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294fc9ba34f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chemeClr val="dk1"/>
              </a:buClr>
              <a:buSzPts val="1400"/>
              <a:buFont typeface="Arial"/>
              <a:buChar char="●"/>
            </a:pPr>
            <a:r>
              <a:rPr lang="en-US">
                <a:latin typeface="Arial"/>
                <a:ea typeface="Arial"/>
                <a:cs typeface="Arial"/>
                <a:sym typeface="Arial"/>
              </a:rPr>
              <a:t>Vision 2030 spotlights certain categories of students and future learners who continue to need focused attention responsive to legislation that was enacted where the implementation is not yet at scale or where new state and federal investments have been made in light of the pandemic’s impact on increasing income inequality and poverty.</a:t>
            </a:r>
            <a:endParaRPr/>
          </a:p>
        </p:txBody>
      </p:sp>
      <p:sp>
        <p:nvSpPr>
          <p:cNvPr id="789" name="Google Shape;789;g294fc9ba34f_0_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Vision 2030 is an ambitious, equity-focused, seven-year roadmap that assists the California Community Colleges in bringing college to our students and future learners. </a:t>
            </a:r>
          </a:p>
          <a:p>
            <a:endParaRPr lang="en-US"/>
          </a:p>
          <a:p>
            <a:r>
              <a:rPr lang="en-US" b="1"/>
              <a:t>Equity in success: </a:t>
            </a:r>
            <a:r>
              <a:rPr lang="en-US"/>
              <a:t>Increase the number of California Community College students who: complete a meaningful educational outcome, attain a baccalaureate degree and earn a living wage.</a:t>
            </a:r>
          </a:p>
          <a:p>
            <a:r>
              <a:rPr lang="en-US" b="1"/>
              <a:t>Equity in Access: </a:t>
            </a:r>
            <a:r>
              <a:rPr lang="en-US"/>
              <a:t>Increase the number of students attending a California Community College, focused on the number of underserved Californians.</a:t>
            </a:r>
          </a:p>
          <a:p>
            <a:r>
              <a:rPr lang="en-US" b="1"/>
              <a:t>Equity in Support: </a:t>
            </a:r>
            <a:r>
              <a:rPr lang="en-US"/>
              <a:t>Increase the number of California Community Colleges students receiving state and federal aid</a:t>
            </a:r>
          </a:p>
          <a:p>
            <a:endParaRPr lang="en-US"/>
          </a:p>
          <a:p>
            <a:endParaRPr lang="en-US">
              <a:cs typeface="Calibri"/>
            </a:endParaRPr>
          </a:p>
        </p:txBody>
      </p:sp>
      <p:sp>
        <p:nvSpPr>
          <p:cNvPr id="4" name="Slide Number Placeholder 3"/>
          <p:cNvSpPr>
            <a:spLocks noGrp="1"/>
          </p:cNvSpPr>
          <p:nvPr>
            <p:ph type="sldNum" sz="quarter" idx="5"/>
          </p:nvPr>
        </p:nvSpPr>
        <p:spPr/>
        <p:txBody>
          <a:bodyPr/>
          <a:lstStyle/>
          <a:p>
            <a:fld id="{0437968D-5969-4CC4-A63D-C90CD4C34E88}" type="slidenum">
              <a:rPr lang="en-US" smtClean="0"/>
              <a:t>6</a:t>
            </a:fld>
            <a:endParaRPr lang="en-US"/>
          </a:p>
        </p:txBody>
      </p:sp>
    </p:spTree>
    <p:extLst>
      <p:ext uri="{BB962C8B-B14F-4D97-AF65-F5344CB8AC3E}">
        <p14:creationId xmlns:p14="http://schemas.microsoft.com/office/powerpoint/2010/main" val="2567913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ae198c187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ae198c187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Vision 2030 spotlights certain categories of students and future learners that continue to need focused attention responsive to legislation that was enacted where the implementation is not yet at scale or where new state and federal investments have been made in light of the pandemic’s impact on increasing income inequality and poverty.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a:extLst>
            <a:ext uri="{FF2B5EF4-FFF2-40B4-BE49-F238E27FC236}">
              <a16:creationId xmlns:a16="http://schemas.microsoft.com/office/drawing/2014/main" id="{71A0E9AA-F0E3-B3E9-E516-F412EC6F0B7D}"/>
            </a:ext>
          </a:extLst>
        </p:cNvPr>
        <p:cNvGrpSpPr/>
        <p:nvPr/>
      </p:nvGrpSpPr>
      <p:grpSpPr>
        <a:xfrm>
          <a:off x="0" y="0"/>
          <a:ext cx="0" cy="0"/>
          <a:chOff x="0" y="0"/>
          <a:chExt cx="0" cy="0"/>
        </a:xfrm>
      </p:grpSpPr>
      <p:sp>
        <p:nvSpPr>
          <p:cNvPr id="787" name="Google Shape;787;g294fc9ba34f_0_7:notes">
            <a:extLst>
              <a:ext uri="{FF2B5EF4-FFF2-40B4-BE49-F238E27FC236}">
                <a16:creationId xmlns:a16="http://schemas.microsoft.com/office/drawing/2014/main" id="{F68F5641-3744-E171-F073-B7FF66AAEF6D}"/>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294fc9ba34f_0_7:notes">
            <a:extLst>
              <a:ext uri="{FF2B5EF4-FFF2-40B4-BE49-F238E27FC236}">
                <a16:creationId xmlns:a16="http://schemas.microsoft.com/office/drawing/2014/main" id="{BA5F1AC0-D857-39DA-53F1-DBC823F7F041}"/>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marR="0" lvl="0" indent="0" algn="l" defTabSz="914400" rtl="0" eaLnBrk="1" fontAlgn="auto" latinLnBrk="0" hangingPunct="1">
              <a:lnSpc>
                <a:spcPct val="100000"/>
              </a:lnSpc>
              <a:spcBef>
                <a:spcPts val="0"/>
              </a:spcBef>
              <a:spcAft>
                <a:spcPts val="0"/>
              </a:spcAft>
              <a:buClr>
                <a:prstClr val="black"/>
              </a:buClr>
              <a:buSzPts val="1400"/>
              <a:buFont typeface="Arial"/>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As mentioned in the prior slide of what has been accomplished so far for the Vision 2030, the Chancellor’s Office is continuing to actively consider policy changes to remove barriers in dual enrollment. With that, the next slides include chaptered legislation, proposed legislation for 2023-24 and adopted title 5 regulatory changes. We will begin with the chaptered legislation.</a:t>
            </a:r>
          </a:p>
          <a:p>
            <a:pPr marL="139700" lvl="0" indent="0" algn="l" rtl="0">
              <a:lnSpc>
                <a:spcPct val="100000"/>
              </a:lnSpc>
              <a:spcBef>
                <a:spcPts val="0"/>
              </a:spcBef>
              <a:spcAft>
                <a:spcPts val="0"/>
              </a:spcAft>
              <a:buClr>
                <a:schemeClr val="dk1"/>
              </a:buClr>
              <a:buSzPts val="1400"/>
              <a:buFont typeface="Arial"/>
              <a:buNone/>
            </a:pPr>
            <a:endParaRPr dirty="0"/>
          </a:p>
        </p:txBody>
      </p:sp>
      <p:sp>
        <p:nvSpPr>
          <p:cNvPr id="789" name="Google Shape;789;g294fc9ba34f_0_7:notes">
            <a:extLst>
              <a:ext uri="{FF2B5EF4-FFF2-40B4-BE49-F238E27FC236}">
                <a16:creationId xmlns:a16="http://schemas.microsoft.com/office/drawing/2014/main" id="{C5DB71D5-0EED-2261-B144-EDFCEE3E8C08}"/>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41532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dirty="0"/>
              <a:t>AB 359 </a:t>
            </a:r>
            <a:r>
              <a:rPr lang="en-US" dirty="0"/>
              <a:t>– Would amend CCAP partnerships to align with best practices and streamline access to dual enrollment for K-12 students throughout the state. There are 17 major provisions.</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SB 1244 </a:t>
            </a:r>
            <a:r>
              <a:rPr lang="en-US" dirty="0"/>
              <a:t>– This bill would amend education code 76004 and would authorize a community college district to enter into a CCAP partnership within the service area of another community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 college district if the community college district declined a request.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AB 2019 </a:t>
            </a:r>
            <a:r>
              <a:rPr lang="en-US" dirty="0"/>
              <a:t>- </a:t>
            </a:r>
            <a:r>
              <a:rPr lang="en-US" b="0" i="0" dirty="0">
                <a:solidFill>
                  <a:srgbClr val="333333"/>
                </a:solidFill>
                <a:effectLst/>
                <a:latin typeface="Verdana" panose="020B0604030504040204" pitchFamily="34" charset="0"/>
              </a:rPr>
              <a:t>This bill would expand the definition of early and middle college high schools to include early and middle college programs established within a high school.</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AB 1796 </a:t>
            </a:r>
            <a:r>
              <a:rPr lang="en-US" dirty="0"/>
              <a:t>– Would </a:t>
            </a:r>
            <a:r>
              <a:rPr lang="en-US" sz="1800" dirty="0">
                <a:effectLst/>
                <a:latin typeface="Calibri" panose="020F0502020204030204" pitchFamily="34" charset="0"/>
                <a:ea typeface="Calibri" panose="020F0502020204030204" pitchFamily="34" charset="0"/>
              </a:rPr>
              <a:t>require high schools to notify parents about the availability of dual enrollment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AB 2588 </a:t>
            </a:r>
            <a:r>
              <a:rPr lang="en-US" dirty="0"/>
              <a:t>–Would require the CDE to do a study on “college acceleration” programs including dual enrollment. </a:t>
            </a:r>
          </a:p>
          <a:p>
            <a:endParaRPr lang="en-US" dirty="0"/>
          </a:p>
        </p:txBody>
      </p:sp>
      <p:sp>
        <p:nvSpPr>
          <p:cNvPr id="4" name="Slide Number Placeholder 3"/>
          <p:cNvSpPr>
            <a:spLocks noGrp="1"/>
          </p:cNvSpPr>
          <p:nvPr>
            <p:ph type="sldNum" sz="quarter" idx="5"/>
          </p:nvPr>
        </p:nvSpPr>
        <p:spPr/>
        <p:txBody>
          <a:bodyPr/>
          <a:lstStyle/>
          <a:p>
            <a:fld id="{0437968D-5969-4CC4-A63D-C90CD4C34E88}" type="slidenum">
              <a:rPr lang="en-US" smtClean="0"/>
              <a:t>15</a:t>
            </a:fld>
            <a:endParaRPr lang="en-US"/>
          </a:p>
        </p:txBody>
      </p:sp>
    </p:spTree>
    <p:extLst>
      <p:ext uri="{BB962C8B-B14F-4D97-AF65-F5344CB8AC3E}">
        <p14:creationId xmlns:p14="http://schemas.microsoft.com/office/powerpoint/2010/main" val="42148646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a:extLst>
            <a:ext uri="{FF2B5EF4-FFF2-40B4-BE49-F238E27FC236}">
              <a16:creationId xmlns:a16="http://schemas.microsoft.com/office/drawing/2014/main" id="{F65D6BF4-37C6-C04F-BA9E-E16674B33969}"/>
            </a:ext>
          </a:extLst>
        </p:cNvPr>
        <p:cNvGrpSpPr/>
        <p:nvPr/>
      </p:nvGrpSpPr>
      <p:grpSpPr>
        <a:xfrm>
          <a:off x="0" y="0"/>
          <a:ext cx="0" cy="0"/>
          <a:chOff x="0" y="0"/>
          <a:chExt cx="0" cy="0"/>
        </a:xfrm>
      </p:grpSpPr>
      <p:sp>
        <p:nvSpPr>
          <p:cNvPr id="787" name="Google Shape;787;g294fc9ba34f_0_7:notes">
            <a:extLst>
              <a:ext uri="{FF2B5EF4-FFF2-40B4-BE49-F238E27FC236}">
                <a16:creationId xmlns:a16="http://schemas.microsoft.com/office/drawing/2014/main" id="{87E67B72-05FD-1B18-6575-E786EA7EFC5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294fc9ba34f_0_7:notes">
            <a:extLst>
              <a:ext uri="{FF2B5EF4-FFF2-40B4-BE49-F238E27FC236}">
                <a16:creationId xmlns:a16="http://schemas.microsoft.com/office/drawing/2014/main" id="{09D04675-24EC-D088-6794-941D61456F0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39700" lvl="0" indent="0" algn="l" rtl="0">
              <a:lnSpc>
                <a:spcPct val="100000"/>
              </a:lnSpc>
              <a:spcBef>
                <a:spcPts val="0"/>
              </a:spcBef>
              <a:spcAft>
                <a:spcPts val="0"/>
              </a:spcAft>
              <a:buClr>
                <a:schemeClr val="dk1"/>
              </a:buClr>
              <a:buSzPts val="1400"/>
              <a:buFont typeface="Arial"/>
              <a:buNone/>
            </a:pPr>
            <a:endParaRPr dirty="0"/>
          </a:p>
        </p:txBody>
      </p:sp>
      <p:sp>
        <p:nvSpPr>
          <p:cNvPr id="789" name="Google Shape;789;g294fc9ba34f_0_7:notes">
            <a:extLst>
              <a:ext uri="{FF2B5EF4-FFF2-40B4-BE49-F238E27FC236}">
                <a16:creationId xmlns:a16="http://schemas.microsoft.com/office/drawing/2014/main" id="{29BC7034-BC3E-3122-AD16-3AFDAEA798D9}"/>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469916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E769B0BE-86DF-4F6D-9695-42F8739220CE}"/>
              </a:ext>
            </a:extLst>
          </p:cNvPr>
          <p:cNvSpPr>
            <a:spLocks noGrp="1"/>
          </p:cNvSpPr>
          <p:nvPr>
            <p:ph type="ctrTitle"/>
          </p:nvPr>
        </p:nvSpPr>
        <p:spPr>
          <a:xfrm>
            <a:off x="1524000" y="2764465"/>
            <a:ext cx="9144000" cy="786809"/>
          </a:xfrm>
          <a:prstGeom prst="rect">
            <a:avLst/>
          </a:prstGeom>
        </p:spPr>
        <p:txBody>
          <a:bodyPr anchor="b">
            <a:normAutofit/>
          </a:bodyPr>
          <a:lstStyle>
            <a:lvl1pPr algn="l">
              <a:defRPr sz="4800"/>
            </a:lvl1pPr>
          </a:lstStyle>
          <a:p>
            <a:r>
              <a:rPr lang="en-US"/>
              <a:t>Click to edit Master title style</a:t>
            </a:r>
          </a:p>
        </p:txBody>
      </p:sp>
      <p:sp>
        <p:nvSpPr>
          <p:cNvPr id="8"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524000" y="2235754"/>
            <a:ext cx="9144000" cy="480864"/>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9734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C2909F9-20DD-4BD6-99A8-0BFC1ED669C5}"/>
              </a:ext>
            </a:extLst>
          </p:cNvPr>
          <p:cNvSpPr>
            <a:spLocks noGrp="1"/>
          </p:cNvSpPr>
          <p:nvPr>
            <p:ph type="ctrTitle"/>
          </p:nvPr>
        </p:nvSpPr>
        <p:spPr>
          <a:xfrm>
            <a:off x="1524000" y="2764465"/>
            <a:ext cx="9144000" cy="786809"/>
          </a:xfrm>
        </p:spPr>
        <p:txBody>
          <a:bodyPr anchor="b">
            <a:normAutofit/>
          </a:bodyPr>
          <a:lstStyle>
            <a:lvl1pPr algn="l">
              <a:defRPr sz="4800"/>
            </a:lvl1pPr>
          </a:lstStyle>
          <a:p>
            <a:r>
              <a:rPr lang="en-US"/>
              <a:t>Click to edit Master title style</a:t>
            </a:r>
          </a:p>
        </p:txBody>
      </p:sp>
      <p:sp>
        <p:nvSpPr>
          <p:cNvPr id="8" name="Subtitle 2">
            <a:extLst>
              <a:ext uri="{FF2B5EF4-FFF2-40B4-BE49-F238E27FC236}">
                <a16:creationId xmlns:a16="http://schemas.microsoft.com/office/drawing/2014/main" id="{3D382415-6ABB-4402-9BED-B55896826984}"/>
              </a:ext>
            </a:extLst>
          </p:cNvPr>
          <p:cNvSpPr>
            <a:spLocks noGrp="1"/>
          </p:cNvSpPr>
          <p:nvPr>
            <p:ph type="subTitle" idx="1"/>
          </p:nvPr>
        </p:nvSpPr>
        <p:spPr>
          <a:xfrm>
            <a:off x="1524000" y="2235754"/>
            <a:ext cx="9144000" cy="480864"/>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 name="Slide Number Placeholder 1">
            <a:extLst>
              <a:ext uri="{FF2B5EF4-FFF2-40B4-BE49-F238E27FC236}">
                <a16:creationId xmlns:a16="http://schemas.microsoft.com/office/drawing/2014/main" id="{791005AC-AACC-432D-B1F1-04545C6744DC}"/>
              </a:ext>
            </a:extLst>
          </p:cNvPr>
          <p:cNvSpPr>
            <a:spLocks noGrp="1"/>
          </p:cNvSpPr>
          <p:nvPr>
            <p:ph type="sldNum" sz="quarter" idx="10"/>
          </p:nvPr>
        </p:nvSpPr>
        <p:spPr/>
        <p:txBody>
          <a:bodyPr/>
          <a:lstStyle/>
          <a:p>
            <a:fld id="{8F2C6A05-D8D1-44C9-878E-EDE3FC43A0E0}" type="slidenum">
              <a:rPr lang="en-US" smtClean="0"/>
              <a:pPr/>
              <a:t>‹#›</a:t>
            </a:fld>
            <a:endParaRPr lang="en-US"/>
          </a:p>
        </p:txBody>
      </p:sp>
    </p:spTree>
    <p:extLst>
      <p:ext uri="{BB962C8B-B14F-4D97-AF65-F5344CB8AC3E}">
        <p14:creationId xmlns:p14="http://schemas.microsoft.com/office/powerpoint/2010/main" val="1743150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AF8D16-D80A-4CB6-B9F9-B6F5D66BF107}"/>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F3552B30-7A45-4576-934E-9AE654092202}"/>
              </a:ext>
            </a:extLst>
          </p:cNvPr>
          <p:cNvSpPr>
            <a:spLocks noGrp="1"/>
          </p:cNvSpPr>
          <p:nvPr>
            <p:ph idx="1"/>
          </p:nvPr>
        </p:nvSpPr>
        <p:spPr>
          <a:xfrm>
            <a:off x="838200" y="1825625"/>
            <a:ext cx="10515600" cy="300155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0263B3F2-D259-4B2D-B1A2-380B31158D19}"/>
              </a:ext>
            </a:extLst>
          </p:cNvPr>
          <p:cNvSpPr>
            <a:spLocks noGrp="1"/>
          </p:cNvSpPr>
          <p:nvPr>
            <p:ph type="sldNum" sz="quarter" idx="10"/>
          </p:nvPr>
        </p:nvSpPr>
        <p:spPr/>
        <p:txBody>
          <a:bodyPr/>
          <a:lstStyle/>
          <a:p>
            <a:fld id="{8F2C6A05-D8D1-44C9-878E-EDE3FC43A0E0}" type="slidenum">
              <a:rPr lang="en-US" smtClean="0"/>
              <a:pPr/>
              <a:t>‹#›</a:t>
            </a:fld>
            <a:endParaRPr lang="en-US"/>
          </a:p>
        </p:txBody>
      </p:sp>
    </p:spTree>
    <p:extLst>
      <p:ext uri="{BB962C8B-B14F-4D97-AF65-F5344CB8AC3E}">
        <p14:creationId xmlns:p14="http://schemas.microsoft.com/office/powerpoint/2010/main" val="2717127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44B8D1-9F6F-4014-8445-0B4C490095B5}"/>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8" name="Content Placeholder 2">
            <a:extLst>
              <a:ext uri="{FF2B5EF4-FFF2-40B4-BE49-F238E27FC236}">
                <a16:creationId xmlns:a16="http://schemas.microsoft.com/office/drawing/2014/main" id="{10918B54-B165-4755-BE7A-A085C769E1B7}"/>
              </a:ext>
            </a:extLst>
          </p:cNvPr>
          <p:cNvSpPr>
            <a:spLocks noGrp="1"/>
          </p:cNvSpPr>
          <p:nvPr>
            <p:ph sz="half" idx="1"/>
          </p:nvPr>
        </p:nvSpPr>
        <p:spPr>
          <a:xfrm>
            <a:off x="838200" y="1825625"/>
            <a:ext cx="5181600" cy="35066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7B1392F9-35D6-4CD5-AEA0-91273D3F4A3C}"/>
              </a:ext>
            </a:extLst>
          </p:cNvPr>
          <p:cNvSpPr>
            <a:spLocks noGrp="1"/>
          </p:cNvSpPr>
          <p:nvPr>
            <p:ph sz="half" idx="10"/>
          </p:nvPr>
        </p:nvSpPr>
        <p:spPr>
          <a:xfrm>
            <a:off x="6172202" y="1825625"/>
            <a:ext cx="5181600" cy="35066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BEB0654F-0269-494C-98F0-3283A29ACA37}"/>
              </a:ext>
            </a:extLst>
          </p:cNvPr>
          <p:cNvSpPr>
            <a:spLocks noGrp="1"/>
          </p:cNvSpPr>
          <p:nvPr>
            <p:ph type="sldNum" sz="quarter" idx="11"/>
          </p:nvPr>
        </p:nvSpPr>
        <p:spPr/>
        <p:txBody>
          <a:bodyPr/>
          <a:lstStyle/>
          <a:p>
            <a:fld id="{8F2C6A05-D8D1-44C9-878E-EDE3FC43A0E0}" type="slidenum">
              <a:rPr lang="en-US" smtClean="0"/>
              <a:pPr/>
              <a:t>‹#›</a:t>
            </a:fld>
            <a:endParaRPr lang="en-US"/>
          </a:p>
        </p:txBody>
      </p:sp>
    </p:spTree>
    <p:extLst>
      <p:ext uri="{BB962C8B-B14F-4D97-AF65-F5344CB8AC3E}">
        <p14:creationId xmlns:p14="http://schemas.microsoft.com/office/powerpoint/2010/main" val="1247219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2698555-9940-4EB7-A686-C22E91CD551B}"/>
              </a:ext>
            </a:extLst>
          </p:cNvPr>
          <p:cNvSpPr>
            <a:spLocks noGrp="1"/>
          </p:cNvSpPr>
          <p:nvPr>
            <p:ph type="title"/>
          </p:nvPr>
        </p:nvSpPr>
        <p:spPr>
          <a:xfrm>
            <a:off x="839788" y="352425"/>
            <a:ext cx="10515600" cy="1325563"/>
          </a:xfrm>
        </p:spPr>
        <p:txBody>
          <a:bodyPr/>
          <a:lstStyle/>
          <a:p>
            <a:r>
              <a:rPr lang="en-US"/>
              <a:t>Click to edit Master title style</a:t>
            </a:r>
          </a:p>
        </p:txBody>
      </p:sp>
      <p:sp>
        <p:nvSpPr>
          <p:cNvPr id="9" name="Text Placeholder 2">
            <a:extLst>
              <a:ext uri="{FF2B5EF4-FFF2-40B4-BE49-F238E27FC236}">
                <a16:creationId xmlns:a16="http://schemas.microsoft.com/office/drawing/2014/main" id="{38E60D12-30DB-446D-BF31-F167948B87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2DDF733E-E00C-437A-AE0A-8E8E5BA5920E}"/>
              </a:ext>
            </a:extLst>
          </p:cNvPr>
          <p:cNvSpPr>
            <a:spLocks noGrp="1"/>
          </p:cNvSpPr>
          <p:nvPr>
            <p:ph sz="half" idx="2"/>
          </p:nvPr>
        </p:nvSpPr>
        <p:spPr>
          <a:xfrm>
            <a:off x="839788" y="2505075"/>
            <a:ext cx="5157787" cy="2859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3F948005-17BB-46D3-9677-3766F07861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0B581D24-290F-4074-9A3E-B9BCD09620AC}"/>
              </a:ext>
            </a:extLst>
          </p:cNvPr>
          <p:cNvSpPr>
            <a:spLocks noGrp="1"/>
          </p:cNvSpPr>
          <p:nvPr>
            <p:ph sz="quarter" idx="4"/>
          </p:nvPr>
        </p:nvSpPr>
        <p:spPr>
          <a:xfrm>
            <a:off x="6172200" y="2505075"/>
            <a:ext cx="5183188" cy="28590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9F9D9922-A659-469D-B4D9-A7EA98553930}"/>
              </a:ext>
            </a:extLst>
          </p:cNvPr>
          <p:cNvSpPr>
            <a:spLocks noGrp="1"/>
          </p:cNvSpPr>
          <p:nvPr>
            <p:ph type="sldNum" sz="quarter" idx="10"/>
          </p:nvPr>
        </p:nvSpPr>
        <p:spPr/>
        <p:txBody>
          <a:bodyPr/>
          <a:lstStyle/>
          <a:p>
            <a:fld id="{8F2C6A05-D8D1-44C9-878E-EDE3FC43A0E0}" type="slidenum">
              <a:rPr lang="en-US" smtClean="0"/>
              <a:pPr/>
              <a:t>‹#›</a:t>
            </a:fld>
            <a:endParaRPr lang="en-US"/>
          </a:p>
        </p:txBody>
      </p:sp>
    </p:spTree>
    <p:extLst>
      <p:ext uri="{BB962C8B-B14F-4D97-AF65-F5344CB8AC3E}">
        <p14:creationId xmlns:p14="http://schemas.microsoft.com/office/powerpoint/2010/main" val="1742110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8E34A77-37BB-4BF3-9D7A-79AB5E751882}"/>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12" name="Text Placeholder 8">
            <a:extLst>
              <a:ext uri="{FF2B5EF4-FFF2-40B4-BE49-F238E27FC236}">
                <a16:creationId xmlns:a16="http://schemas.microsoft.com/office/drawing/2014/main" id="{35BDC6FA-B1CD-4FC6-9888-E66EDED929DC}"/>
              </a:ext>
            </a:extLst>
          </p:cNvPr>
          <p:cNvSpPr>
            <a:spLocks noGrp="1"/>
          </p:cNvSpPr>
          <p:nvPr>
            <p:ph type="body" sz="quarter" idx="11"/>
          </p:nvPr>
        </p:nvSpPr>
        <p:spPr>
          <a:xfrm>
            <a:off x="838200" y="1849438"/>
            <a:ext cx="4578350" cy="330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6">
            <a:extLst>
              <a:ext uri="{FF2B5EF4-FFF2-40B4-BE49-F238E27FC236}">
                <a16:creationId xmlns:a16="http://schemas.microsoft.com/office/drawing/2014/main" id="{7EE699DF-587B-4810-B56E-EA154F0E8B8B}"/>
              </a:ext>
            </a:extLst>
          </p:cNvPr>
          <p:cNvSpPr>
            <a:spLocks noGrp="1"/>
          </p:cNvSpPr>
          <p:nvPr>
            <p:ph type="pic" sz="quarter" idx="10"/>
          </p:nvPr>
        </p:nvSpPr>
        <p:spPr>
          <a:xfrm>
            <a:off x="5608638" y="1849438"/>
            <a:ext cx="6583362" cy="3302000"/>
          </a:xfrm>
        </p:spPr>
        <p:txBody>
          <a:bodyPr/>
          <a:lstStyle/>
          <a:p>
            <a:endParaRPr lang="en-US"/>
          </a:p>
        </p:txBody>
      </p:sp>
      <p:sp>
        <p:nvSpPr>
          <p:cNvPr id="2" name="Slide Number Placeholder 1">
            <a:extLst>
              <a:ext uri="{FF2B5EF4-FFF2-40B4-BE49-F238E27FC236}">
                <a16:creationId xmlns:a16="http://schemas.microsoft.com/office/drawing/2014/main" id="{D7B03234-8F25-429B-82D9-DECDB3540695}"/>
              </a:ext>
            </a:extLst>
          </p:cNvPr>
          <p:cNvSpPr>
            <a:spLocks noGrp="1"/>
          </p:cNvSpPr>
          <p:nvPr>
            <p:ph type="sldNum" sz="quarter" idx="12"/>
          </p:nvPr>
        </p:nvSpPr>
        <p:spPr/>
        <p:txBody>
          <a:bodyPr/>
          <a:lstStyle/>
          <a:p>
            <a:fld id="{8F2C6A05-D8D1-44C9-878E-EDE3FC43A0E0}" type="slidenum">
              <a:rPr lang="en-US" smtClean="0"/>
              <a:pPr/>
              <a:t>‹#›</a:t>
            </a:fld>
            <a:endParaRPr lang="en-US"/>
          </a:p>
        </p:txBody>
      </p:sp>
    </p:spTree>
    <p:extLst>
      <p:ext uri="{BB962C8B-B14F-4D97-AF65-F5344CB8AC3E}">
        <p14:creationId xmlns:p14="http://schemas.microsoft.com/office/powerpoint/2010/main" val="13816723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DA60F77-6D5A-45B4-90B8-214D7BA6610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7" name="Content Placeholder 2">
            <a:extLst>
              <a:ext uri="{FF2B5EF4-FFF2-40B4-BE49-F238E27FC236}">
                <a16:creationId xmlns:a16="http://schemas.microsoft.com/office/drawing/2014/main" id="{E7BDAC51-C64A-4C06-9E86-38C7AC565BDA}"/>
              </a:ext>
            </a:extLst>
          </p:cNvPr>
          <p:cNvSpPr>
            <a:spLocks noGrp="1"/>
          </p:cNvSpPr>
          <p:nvPr>
            <p:ph idx="1"/>
          </p:nvPr>
        </p:nvSpPr>
        <p:spPr>
          <a:xfrm>
            <a:off x="5183188" y="987426"/>
            <a:ext cx="6172200" cy="44320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a:extLst>
              <a:ext uri="{FF2B5EF4-FFF2-40B4-BE49-F238E27FC236}">
                <a16:creationId xmlns:a16="http://schemas.microsoft.com/office/drawing/2014/main" id="{167B2790-AA41-4571-A12E-1364A4BF8124}"/>
              </a:ext>
            </a:extLst>
          </p:cNvPr>
          <p:cNvSpPr>
            <a:spLocks noGrp="1"/>
          </p:cNvSpPr>
          <p:nvPr>
            <p:ph type="body" sz="half" idx="2"/>
          </p:nvPr>
        </p:nvSpPr>
        <p:spPr>
          <a:xfrm>
            <a:off x="839788" y="2057400"/>
            <a:ext cx="3932237" cy="34662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Slide Number Placeholder 1">
            <a:extLst>
              <a:ext uri="{FF2B5EF4-FFF2-40B4-BE49-F238E27FC236}">
                <a16:creationId xmlns:a16="http://schemas.microsoft.com/office/drawing/2014/main" id="{8F8FCDCD-F128-49F2-8AEC-E85E67432952}"/>
              </a:ext>
            </a:extLst>
          </p:cNvPr>
          <p:cNvSpPr>
            <a:spLocks noGrp="1"/>
          </p:cNvSpPr>
          <p:nvPr>
            <p:ph type="sldNum" sz="quarter" idx="10"/>
          </p:nvPr>
        </p:nvSpPr>
        <p:spPr/>
        <p:txBody>
          <a:bodyPr/>
          <a:lstStyle/>
          <a:p>
            <a:fld id="{8F2C6A05-D8D1-44C9-878E-EDE3FC43A0E0}" type="slidenum">
              <a:rPr lang="en-US" smtClean="0"/>
              <a:pPr/>
              <a:t>‹#›</a:t>
            </a:fld>
            <a:endParaRPr lang="en-US"/>
          </a:p>
        </p:txBody>
      </p:sp>
    </p:spTree>
    <p:extLst>
      <p:ext uri="{BB962C8B-B14F-4D97-AF65-F5344CB8AC3E}">
        <p14:creationId xmlns:p14="http://schemas.microsoft.com/office/powerpoint/2010/main" val="621764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2019883-9167-4C57-A1E0-36FFCB97F1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6" name="Picture Placeholder 2">
            <a:extLst>
              <a:ext uri="{FF2B5EF4-FFF2-40B4-BE49-F238E27FC236}">
                <a16:creationId xmlns:a16="http://schemas.microsoft.com/office/drawing/2014/main" id="{3A94749B-B34F-42CE-A1B2-905A20F19C1D}"/>
              </a:ext>
            </a:extLst>
          </p:cNvPr>
          <p:cNvSpPr>
            <a:spLocks noGrp="1"/>
          </p:cNvSpPr>
          <p:nvPr>
            <p:ph type="pic" idx="1"/>
          </p:nvPr>
        </p:nvSpPr>
        <p:spPr>
          <a:xfrm>
            <a:off x="5183188" y="987425"/>
            <a:ext cx="7008812" cy="471162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a:extLst>
              <a:ext uri="{FF2B5EF4-FFF2-40B4-BE49-F238E27FC236}">
                <a16:creationId xmlns:a16="http://schemas.microsoft.com/office/drawing/2014/main" id="{5855D150-BFCA-4FE7-A79C-2CA3A61C2421}"/>
              </a:ext>
            </a:extLst>
          </p:cNvPr>
          <p:cNvSpPr>
            <a:spLocks noGrp="1"/>
          </p:cNvSpPr>
          <p:nvPr>
            <p:ph type="body" sz="half" idx="2"/>
          </p:nvPr>
        </p:nvSpPr>
        <p:spPr>
          <a:xfrm>
            <a:off x="839788" y="2057400"/>
            <a:ext cx="3932237" cy="336520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2" name="Slide Number Placeholder 1">
            <a:extLst>
              <a:ext uri="{FF2B5EF4-FFF2-40B4-BE49-F238E27FC236}">
                <a16:creationId xmlns:a16="http://schemas.microsoft.com/office/drawing/2014/main" id="{51912D31-7980-43CE-B6C6-D027AE727DA6}"/>
              </a:ext>
            </a:extLst>
          </p:cNvPr>
          <p:cNvSpPr>
            <a:spLocks noGrp="1"/>
          </p:cNvSpPr>
          <p:nvPr>
            <p:ph type="sldNum" sz="quarter" idx="10"/>
          </p:nvPr>
        </p:nvSpPr>
        <p:spPr/>
        <p:txBody>
          <a:bodyPr/>
          <a:lstStyle/>
          <a:p>
            <a:fld id="{8F2C6A05-D8D1-44C9-878E-EDE3FC43A0E0}" type="slidenum">
              <a:rPr lang="en-US" smtClean="0"/>
              <a:pPr/>
              <a:t>‹#›</a:t>
            </a:fld>
            <a:endParaRPr lang="en-US"/>
          </a:p>
        </p:txBody>
      </p:sp>
    </p:spTree>
    <p:extLst>
      <p:ext uri="{BB962C8B-B14F-4D97-AF65-F5344CB8AC3E}">
        <p14:creationId xmlns:p14="http://schemas.microsoft.com/office/powerpoint/2010/main" val="1435307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pic>
        <p:nvPicPr>
          <p:cNvPr id="14"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12080" y="696196"/>
            <a:ext cx="5599154" cy="731520"/>
          </a:xfrm>
          <a:prstGeom prst="rect">
            <a:avLst/>
          </a:prstGeom>
        </p:spPr>
      </p:pic>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4939748" y="1739900"/>
            <a:ext cx="6641949" cy="2573570"/>
          </a:xfrm>
        </p:spPr>
        <p:txBody>
          <a:bodyPr tIns="0" anchor="t">
            <a:normAutofit/>
          </a:bodyPr>
          <a:lstStyle>
            <a:lvl1pPr algn="l">
              <a:defRPr sz="4400"/>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4939749" y="4325765"/>
            <a:ext cx="6655352" cy="876808"/>
          </a:xfrm>
        </p:spPr>
        <p:txBody>
          <a:bodyPr lIns="457200" rIns="457200">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body" sz="quarter" idx="12" hasCustomPrompt="1"/>
          </p:nvPr>
        </p:nvSpPr>
        <p:spPr>
          <a:xfrm>
            <a:off x="4939748" y="5202573"/>
            <a:ext cx="6642652" cy="460375"/>
          </a:xfrm>
        </p:spPr>
        <p:txBody>
          <a:bodyPr lIns="457200" rIns="457200">
            <a:normAutofit/>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Edit Date</a:t>
            </a:r>
          </a:p>
        </p:txBody>
      </p:sp>
      <p:grpSp>
        <p:nvGrpSpPr>
          <p:cNvPr id="10" name="Group 9" descr="&quot;&quot;"/>
          <p:cNvGrpSpPr/>
          <p:nvPr userDrawn="1"/>
        </p:nvGrpSpPr>
        <p:grpSpPr>
          <a:xfrm>
            <a:off x="0" y="0"/>
            <a:ext cx="4939748" cy="6927574"/>
            <a:chOff x="0" y="0"/>
            <a:chExt cx="4939748" cy="6927574"/>
          </a:xfrm>
        </p:grpSpPr>
        <p:sp>
          <p:nvSpPr>
            <p:cNvPr id="8" name="Rectangle 7"/>
            <p:cNvSpPr/>
            <p:nvPr userDrawn="1"/>
          </p:nvSpPr>
          <p:spPr>
            <a:xfrm>
              <a:off x="0" y="0"/>
              <a:ext cx="4084983"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Tree>
    <p:extLst>
      <p:ext uri="{BB962C8B-B14F-4D97-AF65-F5344CB8AC3E}">
        <p14:creationId xmlns:p14="http://schemas.microsoft.com/office/powerpoint/2010/main" val="26890502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7" name="Rectangle 6" descr="&quot;&quot;"/>
          <p:cNvSpPr/>
          <p:nvPr userDrawn="1"/>
        </p:nvSpPr>
        <p:spPr>
          <a:xfrm>
            <a:off x="0" y="691117"/>
            <a:ext cx="4939748" cy="5092996"/>
          </a:xfrm>
          <a:prstGeom prst="rect">
            <a:avLst/>
          </a:prstGeom>
          <a:solidFill>
            <a:srgbClr val="002F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0" y="684102"/>
            <a:ext cx="4939748" cy="1165963"/>
          </a:xfrm>
        </p:spPr>
        <p:txBody>
          <a:bodyPr lIns="457200" tIns="457200" rIns="457200" anchor="t">
            <a:normAutofit/>
          </a:bodyPr>
          <a:lstStyle>
            <a:lvl1pPr>
              <a:defRPr sz="4000">
                <a:solidFill>
                  <a:schemeClr val="bg1"/>
                </a:solidFill>
              </a:defRPr>
            </a:lvl1pPr>
          </a:lstStyle>
          <a:p>
            <a:r>
              <a:rPr lang="en-US"/>
              <a:t>Table of Contents</a:t>
            </a:r>
          </a:p>
        </p:txBody>
      </p:sp>
      <p:sp>
        <p:nvSpPr>
          <p:cNvPr id="9" name="Text Placeholder 8"/>
          <p:cNvSpPr>
            <a:spLocks noGrp="1"/>
          </p:cNvSpPr>
          <p:nvPr>
            <p:ph type="body" sz="quarter" idx="11"/>
          </p:nvPr>
        </p:nvSpPr>
        <p:spPr>
          <a:xfrm>
            <a:off x="0" y="1849438"/>
            <a:ext cx="4940300" cy="3935412"/>
          </a:xfrm>
        </p:spPr>
        <p:txBody>
          <a:bodyPr lIns="457200" tIns="228600" rIns="228600" bIns="228600"/>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p:cNvSpPr>
          <p:nvPr>
            <p:ph type="pic" sz="quarter" idx="12"/>
          </p:nvPr>
        </p:nvSpPr>
        <p:spPr>
          <a:xfrm>
            <a:off x="6092825" y="0"/>
            <a:ext cx="6099175" cy="6858000"/>
          </a:xfrm>
        </p:spPr>
        <p:txBody>
          <a:bodyPr/>
          <a:lstStyle/>
          <a:p>
            <a:endParaRPr lang="en-US"/>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4369188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chemeClr val="bg1"/>
        </a:solidFill>
        <a:effectLst/>
      </p:bgPr>
    </p:bg>
    <p:spTree>
      <p:nvGrpSpPr>
        <p:cNvPr id="1" name=""/>
        <p:cNvGrpSpPr/>
        <p:nvPr/>
      </p:nvGrpSpPr>
      <p:grpSpPr>
        <a:xfrm>
          <a:off x="0" y="0"/>
          <a:ext cx="0" cy="0"/>
          <a:chOff x="0" y="0"/>
          <a:chExt cx="0" cy="0"/>
        </a:xfrm>
      </p:grpSpPr>
      <p:sp>
        <p:nvSpPr>
          <p:cNvPr id="8" name="Rectangle 7" descr="&quot;&quot;"/>
          <p:cNvSpPr/>
          <p:nvPr userDrawn="1"/>
        </p:nvSpPr>
        <p:spPr>
          <a:xfrm>
            <a:off x="0" y="0"/>
            <a:ext cx="12192000" cy="6927574"/>
          </a:xfrm>
          <a:prstGeom prst="rect">
            <a:avLst/>
          </a:prstGeom>
          <a:solidFill>
            <a:srgbClr val="002F6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 name="Rectangle 8" descr="&quot;&quot;"/>
          <p:cNvSpPr/>
          <p:nvPr userDrawn="1"/>
        </p:nvSpPr>
        <p:spPr>
          <a:xfrm>
            <a:off x="1093304" y="1828800"/>
            <a:ext cx="3846444" cy="3846443"/>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 name="Section #">
            <a:extLst>
              <a:ext uri="{FF2B5EF4-FFF2-40B4-BE49-F238E27FC236}">
                <a16:creationId xmlns:a16="http://schemas.microsoft.com/office/drawing/2014/main" id="{E769B0BE-86DF-4F6D-9695-42F8739220CE}"/>
              </a:ext>
            </a:extLst>
          </p:cNvPr>
          <p:cNvSpPr>
            <a:spLocks noGrp="1"/>
          </p:cNvSpPr>
          <p:nvPr>
            <p:ph type="ctrTitle" hasCustomPrompt="1"/>
          </p:nvPr>
        </p:nvSpPr>
        <p:spPr>
          <a:xfrm>
            <a:off x="4939748" y="1739901"/>
            <a:ext cx="7252252" cy="1143000"/>
          </a:xfrm>
        </p:spPr>
        <p:txBody>
          <a:bodyPr tIns="228600" anchor="t">
            <a:normAutofit/>
          </a:bodyPr>
          <a:lstStyle>
            <a:lvl1pPr algn="l">
              <a:defRPr sz="6000" u="sng" baseline="0">
                <a:solidFill>
                  <a:schemeClr val="bg1"/>
                </a:solidFill>
                <a:uFill>
                  <a:solidFill>
                    <a:schemeClr val="bg1"/>
                  </a:solidFill>
                </a:uFill>
              </a:defRPr>
            </a:lvl1pPr>
          </a:lstStyle>
          <a:p>
            <a:r>
              <a:rPr lang="en-US"/>
              <a:t>Section #</a:t>
            </a:r>
          </a:p>
        </p:txBody>
      </p:sp>
      <p:sp>
        <p:nvSpPr>
          <p:cNvPr id="3" name="Section Title">
            <a:extLst>
              <a:ext uri="{FF2B5EF4-FFF2-40B4-BE49-F238E27FC236}">
                <a16:creationId xmlns:a16="http://schemas.microsoft.com/office/drawing/2014/main" id="{236EB438-DCC4-4947-A9DA-38DDD07A07A6}"/>
              </a:ext>
            </a:extLst>
          </p:cNvPr>
          <p:cNvSpPr>
            <a:spLocks noGrp="1"/>
          </p:cNvSpPr>
          <p:nvPr>
            <p:ph type="subTitle" idx="1" hasCustomPrompt="1"/>
          </p:nvPr>
        </p:nvSpPr>
        <p:spPr>
          <a:xfrm>
            <a:off x="4939748" y="2882901"/>
            <a:ext cx="7252252" cy="2108200"/>
          </a:xfrm>
        </p:spPr>
        <p:txBody>
          <a:bodyPr lIns="457200" rIns="457200">
            <a:noAutofit/>
          </a:bodyPr>
          <a:lstStyle>
            <a:lvl1pPr marL="0" indent="0" algn="l">
              <a:buNone/>
              <a:defRPr sz="4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Section Title</a:t>
            </a:r>
          </a:p>
        </p:txBody>
      </p:sp>
      <p:sp>
        <p:nvSpPr>
          <p:cNvPr id="20" name="Subtitle"/>
          <p:cNvSpPr>
            <a:spLocks noGrp="1"/>
          </p:cNvSpPr>
          <p:nvPr>
            <p:ph type="body" sz="quarter" idx="12" hasCustomPrompt="1"/>
          </p:nvPr>
        </p:nvSpPr>
        <p:spPr>
          <a:xfrm>
            <a:off x="4939748" y="4991100"/>
            <a:ext cx="7252252" cy="684143"/>
          </a:xfrm>
        </p:spPr>
        <p:txBody>
          <a:bodyPr lIns="457200" rIns="457200">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3" name="Picture Placeholder 12"/>
          <p:cNvSpPr>
            <a:spLocks noGrp="1"/>
          </p:cNvSpPr>
          <p:nvPr>
            <p:ph type="pic" sz="quarter" idx="11"/>
          </p:nvPr>
        </p:nvSpPr>
        <p:spPr>
          <a:xfrm>
            <a:off x="0" y="914400"/>
            <a:ext cx="4681538" cy="4502150"/>
          </a:xfrm>
        </p:spPr>
        <p:txBody>
          <a:bodyPr/>
          <a:lstStyle>
            <a:lvl1pPr>
              <a:defRPr>
                <a:solidFill>
                  <a:schemeClr val="bg1"/>
                </a:solidFill>
              </a:defRPr>
            </a:lvl1pPr>
          </a:lstStyle>
          <a:p>
            <a:endParaRPr lang="en-US"/>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7325529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643080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One Area">
    <p:spTree>
      <p:nvGrpSpPr>
        <p:cNvPr id="1" name=""/>
        <p:cNvGrpSpPr/>
        <p:nvPr/>
      </p:nvGrpSpPr>
      <p:grpSpPr>
        <a:xfrm>
          <a:off x="0" y="0"/>
          <a:ext cx="0" cy="0"/>
          <a:chOff x="0" y="0"/>
          <a:chExt cx="0" cy="0"/>
        </a:xfrm>
      </p:grpSpPr>
      <p:pic>
        <p:nvPicPr>
          <p:cNvPr id="5"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a:t>Click to edit Master title style</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
        <p:nvSpPr>
          <p:cNvPr id="7" name="Text Placeholder 6"/>
          <p:cNvSpPr>
            <a:spLocks noGrp="1"/>
          </p:cNvSpPr>
          <p:nvPr>
            <p:ph type="body" sz="quarter" idx="11"/>
          </p:nvPr>
        </p:nvSpPr>
        <p:spPr>
          <a:xfrm>
            <a:off x="0" y="1828800"/>
            <a:ext cx="12192000" cy="40703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4595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nly Two Areas">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a:t>Click to edit Master title style</a:t>
            </a:r>
          </a:p>
        </p:txBody>
      </p:sp>
      <p:sp>
        <p:nvSpPr>
          <p:cNvPr id="8" name="Text Placeholder Left"/>
          <p:cNvSpPr>
            <a:spLocks noGrp="1"/>
          </p:cNvSpPr>
          <p:nvPr>
            <p:ph type="body" sz="quarter" idx="12"/>
          </p:nvPr>
        </p:nvSpPr>
        <p:spPr>
          <a:xfrm>
            <a:off x="0" y="1828800"/>
            <a:ext cx="6065838"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Right"/>
          <p:cNvSpPr>
            <a:spLocks noGrp="1"/>
          </p:cNvSpPr>
          <p:nvPr>
            <p:ph type="body" sz="quarter" idx="13"/>
          </p:nvPr>
        </p:nvSpPr>
        <p:spPr>
          <a:xfrm>
            <a:off x="6096000" y="1828800"/>
            <a:ext cx="6096000"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207134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nly One Over Two">
    <p:spTree>
      <p:nvGrpSpPr>
        <p:cNvPr id="1" name=""/>
        <p:cNvGrpSpPr/>
        <p:nvPr/>
      </p:nvGrpSpPr>
      <p:grpSpPr>
        <a:xfrm>
          <a:off x="0" y="0"/>
          <a:ext cx="0" cy="0"/>
          <a:chOff x="0" y="0"/>
          <a:chExt cx="0" cy="0"/>
        </a:xfrm>
      </p:grpSpPr>
      <p:pic>
        <p:nvPicPr>
          <p:cNvPr id="7"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r="12879" b="-1364"/>
          <a:stretch/>
        </p:blipFill>
        <p:spPr>
          <a:xfrm>
            <a:off x="7810500" y="1041748"/>
            <a:ext cx="4381500" cy="5097795"/>
          </a:xfrm>
          <a:prstGeom prst="rect">
            <a:avLst/>
          </a:prstGeom>
        </p:spPr>
      </p:pic>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a:t>Click to edit Master title style</a:t>
            </a:r>
          </a:p>
        </p:txBody>
      </p:sp>
      <p:sp>
        <p:nvSpPr>
          <p:cNvPr id="11" name="Text Placeholder Full"/>
          <p:cNvSpPr>
            <a:spLocks noGrp="1"/>
          </p:cNvSpPr>
          <p:nvPr>
            <p:ph type="body" sz="quarter" idx="12"/>
          </p:nvPr>
        </p:nvSpPr>
        <p:spPr>
          <a:xfrm>
            <a:off x="0" y="1371600"/>
            <a:ext cx="12192000" cy="1006475"/>
          </a:xfrm>
        </p:spPr>
        <p:txBody>
          <a:bodyPr/>
          <a:lstStyle>
            <a:lvl1pPr marL="0" indent="0">
              <a:buNone/>
              <a:defRPr/>
            </a:lvl1pPr>
          </a:lstStyle>
          <a:p>
            <a:pPr lvl="0"/>
            <a:r>
              <a:rPr lang="en-US"/>
              <a:t>Edit Master text styles</a:t>
            </a:r>
          </a:p>
        </p:txBody>
      </p:sp>
      <p:sp>
        <p:nvSpPr>
          <p:cNvPr id="3" name="Text Placeholder Left"/>
          <p:cNvSpPr>
            <a:spLocks noGrp="1"/>
          </p:cNvSpPr>
          <p:nvPr>
            <p:ph type="body" sz="quarter" idx="13"/>
          </p:nvPr>
        </p:nvSpPr>
        <p:spPr>
          <a:xfrm>
            <a:off x="0" y="2378075"/>
            <a:ext cx="6065838" cy="347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Right"/>
          <p:cNvSpPr>
            <a:spLocks noGrp="1"/>
          </p:cNvSpPr>
          <p:nvPr>
            <p:ph type="body" sz="quarter" idx="14"/>
          </p:nvPr>
        </p:nvSpPr>
        <p:spPr>
          <a:xfrm>
            <a:off x="6065838" y="2378075"/>
            <a:ext cx="6126162" cy="3473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2227684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ve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12192000" cy="1371600"/>
          </a:xfrm>
        </p:spPr>
        <p:txBody>
          <a:bodyPr/>
          <a:lstStyle/>
          <a:p>
            <a:r>
              <a:rPr lang="en-US"/>
              <a:t>Click to edit Master title style</a:t>
            </a:r>
          </a:p>
        </p:txBody>
      </p:sp>
      <p:sp>
        <p:nvSpPr>
          <p:cNvPr id="5" name="Text Placeholder 4"/>
          <p:cNvSpPr>
            <a:spLocks noGrp="1"/>
          </p:cNvSpPr>
          <p:nvPr>
            <p:ph type="body" sz="quarter" idx="12"/>
          </p:nvPr>
        </p:nvSpPr>
        <p:spPr>
          <a:xfrm>
            <a:off x="0" y="1371600"/>
            <a:ext cx="12192000" cy="896938"/>
          </a:xfrm>
        </p:spPr>
        <p:txBody>
          <a:bodyPr/>
          <a:lstStyle>
            <a:lvl1pPr marL="0" indent="0">
              <a:buNone/>
              <a:defRPr/>
            </a:lvl1pPr>
          </a:lstStyle>
          <a:p>
            <a:pPr lvl="0"/>
            <a:r>
              <a:rPr lang="en-US"/>
              <a:t>Edit Master text styles</a:t>
            </a:r>
          </a:p>
        </p:txBody>
      </p:sp>
      <p:sp>
        <p:nvSpPr>
          <p:cNvPr id="9" name="Content Placeholder 8"/>
          <p:cNvSpPr>
            <a:spLocks noGrp="1"/>
          </p:cNvSpPr>
          <p:nvPr>
            <p:ph sz="quarter" idx="11" hasCustomPrompt="1"/>
          </p:nvPr>
        </p:nvSpPr>
        <p:spPr>
          <a:xfrm>
            <a:off x="609600" y="2269120"/>
            <a:ext cx="10972800" cy="3701468"/>
          </a:xfrm>
        </p:spPr>
        <p:txBody>
          <a:bodyPr/>
          <a:lstStyle>
            <a:lvl1pPr marL="0" indent="0">
              <a:buNone/>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313039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Small Conten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3"/>
          </p:nvPr>
        </p:nvSpPr>
        <p:spPr>
          <a:xfrm>
            <a:off x="0" y="1832610"/>
            <a:ext cx="6035675" cy="40195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hasCustomPrompt="1"/>
          </p:nvPr>
        </p:nvSpPr>
        <p:spPr>
          <a:xfrm>
            <a:off x="6035675" y="1828800"/>
            <a:ext cx="5486400" cy="4023360"/>
          </a:xfrm>
        </p:spPr>
        <p:txBody>
          <a:bodyPr rIns="0"/>
          <a:lstStyle>
            <a:lvl1pPr marL="0" indent="0">
              <a:buNone/>
              <a:defRPr baseline="0"/>
            </a:lvl1pPr>
          </a:lstStyle>
          <a:p>
            <a:pPr lvl="0"/>
            <a:r>
              <a:rPr lang="en-US"/>
              <a:t>Insert Photo, Graph, or Chart</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359931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Large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126480" cy="1825625"/>
          </a:xfrm>
        </p:spPr>
        <p:txBody>
          <a:bodyPr lIns="457200" tIns="457200" rIns="228600" bIns="228600" anchor="t" anchorCtr="0"/>
          <a:lstStyle/>
          <a:p>
            <a:r>
              <a:rPr lang="en-US"/>
              <a:t>Click to edit Master title style</a:t>
            </a:r>
          </a:p>
        </p:txBody>
      </p:sp>
      <p:sp>
        <p:nvSpPr>
          <p:cNvPr id="6" name="Text Placeholder 5"/>
          <p:cNvSpPr>
            <a:spLocks noGrp="1"/>
          </p:cNvSpPr>
          <p:nvPr>
            <p:ph type="body" sz="quarter" idx="12"/>
          </p:nvPr>
        </p:nvSpPr>
        <p:spPr>
          <a:xfrm>
            <a:off x="0" y="1825625"/>
            <a:ext cx="6126163"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1" hasCustomPrompt="1"/>
          </p:nvPr>
        </p:nvSpPr>
        <p:spPr>
          <a:xfrm>
            <a:off x="6126163"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8885067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Large Content Lef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D06E9A-B34F-4B71-A6B8-D8968C12E8E9}"/>
              </a:ext>
            </a:extLst>
          </p:cNvPr>
          <p:cNvSpPr>
            <a:spLocks noGrp="1"/>
          </p:cNvSpPr>
          <p:nvPr>
            <p:ph type="title"/>
          </p:nvPr>
        </p:nvSpPr>
        <p:spPr>
          <a:xfrm>
            <a:off x="6065520" y="-1"/>
            <a:ext cx="6126480" cy="1825625"/>
          </a:xfrm>
        </p:spPr>
        <p:txBody>
          <a:bodyPr lIns="457200" tIns="457200" rIns="228600" bIns="228600" anchor="t" anchorCtr="0"/>
          <a:lstStyle/>
          <a:p>
            <a:r>
              <a:rPr lang="en-US"/>
              <a:t>Click to edit Master title style</a:t>
            </a:r>
          </a:p>
        </p:txBody>
      </p:sp>
      <p:sp>
        <p:nvSpPr>
          <p:cNvPr id="4" name="Text Placeholder 3"/>
          <p:cNvSpPr>
            <a:spLocks noGrp="1"/>
          </p:cNvSpPr>
          <p:nvPr>
            <p:ph type="body" sz="quarter" idx="12"/>
          </p:nvPr>
        </p:nvSpPr>
        <p:spPr>
          <a:xfrm>
            <a:off x="6065838" y="1825625"/>
            <a:ext cx="6126162" cy="41560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3"/>
          <p:cNvSpPr>
            <a:spLocks noGrp="1"/>
          </p:cNvSpPr>
          <p:nvPr>
            <p:ph sz="quarter" idx="11" hasCustomPrompt="1"/>
          </p:nvPr>
        </p:nvSpPr>
        <p:spPr>
          <a:xfrm>
            <a:off x="558800" y="495300"/>
            <a:ext cx="5486400" cy="5486400"/>
          </a:xfrm>
        </p:spPr>
        <p:txBody>
          <a:bodyPr/>
          <a:lstStyle>
            <a:lvl1pPr marL="0" indent="0">
              <a:buNone/>
              <a:defRPr baseline="0"/>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6248018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Full Length Content Righ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D06E9A-B34F-4B71-A6B8-D8968C12E8E9}"/>
              </a:ext>
            </a:extLst>
          </p:cNvPr>
          <p:cNvSpPr>
            <a:spLocks noGrp="1"/>
          </p:cNvSpPr>
          <p:nvPr>
            <p:ph type="title"/>
          </p:nvPr>
        </p:nvSpPr>
        <p:spPr>
          <a:xfrm>
            <a:off x="0" y="-1"/>
            <a:ext cx="6092825" cy="1825625"/>
          </a:xfrm>
        </p:spPr>
        <p:txBody>
          <a:bodyPr lIns="457200" tIns="457200" rIns="228600" bIns="228600" anchor="t" anchorCtr="0"/>
          <a:lstStyle/>
          <a:p>
            <a:r>
              <a:rPr lang="en-US"/>
              <a:t>Click to edit Master title style</a:t>
            </a:r>
          </a:p>
        </p:txBody>
      </p:sp>
      <p:sp>
        <p:nvSpPr>
          <p:cNvPr id="4" name="Text Placeholder 3"/>
          <p:cNvSpPr>
            <a:spLocks noGrp="1"/>
          </p:cNvSpPr>
          <p:nvPr>
            <p:ph type="body" sz="quarter" idx="13"/>
          </p:nvPr>
        </p:nvSpPr>
        <p:spPr>
          <a:xfrm>
            <a:off x="0" y="1825625"/>
            <a:ext cx="6092825" cy="4054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14" hasCustomPrompt="1"/>
          </p:nvPr>
        </p:nvSpPr>
        <p:spPr>
          <a:xfrm>
            <a:off x="6092825" y="0"/>
            <a:ext cx="6099175" cy="6858000"/>
          </a:xfrm>
        </p:spPr>
        <p:txBody>
          <a:bodyPr/>
          <a:lstStyle>
            <a:lvl1pPr marL="0" indent="0">
              <a:buNone/>
              <a:defRPr baseline="0"/>
            </a:lvl1pPr>
          </a:lstStyle>
          <a:p>
            <a:pPr lvl="0"/>
            <a:r>
              <a:rPr lang="en-US"/>
              <a:t>Insert Photo, Graph or Chart</a:t>
            </a:r>
          </a:p>
        </p:txBody>
      </p:sp>
      <p:sp>
        <p:nvSpPr>
          <p:cNvPr id="3" name="Slide Number Placeholder 2"/>
          <p:cNvSpPr>
            <a:spLocks noGrp="1"/>
          </p:cNvSpPr>
          <p:nvPr>
            <p:ph type="sldNum" sz="quarter" idx="10"/>
          </p:nvPr>
        </p:nvSpPr>
        <p:spPr>
          <a:solidFill>
            <a:schemeClr val="bg1"/>
          </a:solidFill>
        </p:spPr>
        <p:txBody>
          <a:bodyPr/>
          <a:lstStyle>
            <a:lvl1pPr algn="ctr">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64722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ver Two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371600"/>
          </a:xfrm>
        </p:spPr>
        <p:txBody>
          <a:bodyPr/>
          <a:lstStyle/>
          <a:p>
            <a:r>
              <a:rPr lang="en-US"/>
              <a:t>Click to edit Master title style</a:t>
            </a:r>
          </a:p>
        </p:txBody>
      </p:sp>
      <p:sp>
        <p:nvSpPr>
          <p:cNvPr id="11" name="Text Placeholder 8"/>
          <p:cNvSpPr>
            <a:spLocks noGrp="1"/>
          </p:cNvSpPr>
          <p:nvPr>
            <p:ph type="body" sz="quarter" idx="12"/>
          </p:nvPr>
        </p:nvSpPr>
        <p:spPr>
          <a:xfrm>
            <a:off x="0" y="1371600"/>
            <a:ext cx="12192000" cy="1006475"/>
          </a:xfrm>
        </p:spPr>
        <p:txBody>
          <a:bodyPr/>
          <a:lstStyle>
            <a:lvl1pPr marL="0" indent="0">
              <a:buNone/>
              <a:defRPr/>
            </a:lvl1pPr>
          </a:lstStyle>
          <a:p>
            <a:pPr lvl="0"/>
            <a:r>
              <a:rPr lang="en-US"/>
              <a:t>Edit Master text styles</a:t>
            </a:r>
          </a:p>
        </p:txBody>
      </p:sp>
      <p:sp>
        <p:nvSpPr>
          <p:cNvPr id="9" name="Content Placeholder 2">
            <a:extLst>
              <a:ext uri="{FF2B5EF4-FFF2-40B4-BE49-F238E27FC236}">
                <a16:creationId xmlns:a16="http://schemas.microsoft.com/office/drawing/2014/main" id="{73D75CB0-1620-4CBC-ADDE-31A28A930E41}"/>
              </a:ext>
            </a:extLst>
          </p:cNvPr>
          <p:cNvSpPr>
            <a:spLocks noGrp="1"/>
          </p:cNvSpPr>
          <p:nvPr>
            <p:ph sz="half" idx="1" hasCustomPrompt="1"/>
          </p:nvPr>
        </p:nvSpPr>
        <p:spPr>
          <a:xfrm>
            <a:off x="660400" y="2377440"/>
            <a:ext cx="5394960" cy="3474720"/>
          </a:xfrm>
        </p:spPr>
        <p:txBody>
          <a:bodyPr lIns="0" rIns="685800"/>
          <a:lstStyle>
            <a:lvl1pPr marL="0" indent="0">
              <a:buNone/>
              <a:defRPr/>
            </a:lvl1pPr>
          </a:lstStyle>
          <a:p>
            <a:pPr lvl="0"/>
            <a:r>
              <a:rPr lang="en-US"/>
              <a:t>Insert Photo, Graph or Chart</a:t>
            </a:r>
          </a:p>
        </p:txBody>
      </p:sp>
      <p:sp>
        <p:nvSpPr>
          <p:cNvPr id="10" name="Content Placeholder 2">
            <a:extLst>
              <a:ext uri="{FF2B5EF4-FFF2-40B4-BE49-F238E27FC236}">
                <a16:creationId xmlns:a16="http://schemas.microsoft.com/office/drawing/2014/main" id="{22AF324E-1F35-4923-847A-B73AFBC314E5}"/>
              </a:ext>
            </a:extLst>
          </p:cNvPr>
          <p:cNvSpPr>
            <a:spLocks noGrp="1"/>
          </p:cNvSpPr>
          <p:nvPr>
            <p:ph sz="half" idx="10" hasCustomPrompt="1"/>
          </p:nvPr>
        </p:nvSpPr>
        <p:spPr>
          <a:xfrm>
            <a:off x="6065520" y="2377440"/>
            <a:ext cx="5486400" cy="3474720"/>
          </a:xfrm>
        </p:spPr>
        <p:txBody>
          <a:bodyPr lIns="0"/>
          <a:lstStyle>
            <a:lvl1pPr marL="0" indent="0">
              <a:buNone/>
              <a:defRPr/>
            </a:lvl1pPr>
          </a:lstStyle>
          <a:p>
            <a:pPr lvl="0"/>
            <a:r>
              <a:rPr lang="en-US"/>
              <a:t>Insert Photo, Graph or Chart</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571801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5EA91A-8332-4C79-8136-7F08F76C44D1}"/>
              </a:ext>
            </a:extLst>
          </p:cNvPr>
          <p:cNvSpPr>
            <a:spLocks noGrp="1"/>
          </p:cNvSpPr>
          <p:nvPr>
            <p:ph type="title"/>
          </p:nvPr>
        </p:nvSpPr>
        <p:spPr>
          <a:xfrm>
            <a:off x="0" y="1"/>
            <a:ext cx="12192000" cy="1828800"/>
          </a:xfrm>
        </p:spPr>
        <p:txBody>
          <a:bodyPr/>
          <a:lstStyle/>
          <a:p>
            <a:r>
              <a:rPr lang="en-US"/>
              <a:t>Click to edit Master title style</a:t>
            </a:r>
          </a:p>
        </p:txBody>
      </p:sp>
      <p:sp>
        <p:nvSpPr>
          <p:cNvPr id="3" name="Text Placeholder Left">
            <a:extLst>
              <a:ext uri="{FF2B5EF4-FFF2-40B4-BE49-F238E27FC236}">
                <a16:creationId xmlns:a16="http://schemas.microsoft.com/office/drawing/2014/main" id="{7EED4226-5D1B-4021-88D2-27DD3BCF68F2}"/>
              </a:ext>
            </a:extLst>
          </p:cNvPr>
          <p:cNvSpPr>
            <a:spLocks noGrp="1"/>
          </p:cNvSpPr>
          <p:nvPr>
            <p:ph type="body" idx="1"/>
          </p:nvPr>
        </p:nvSpPr>
        <p:spPr>
          <a:xfrm>
            <a:off x="-1" y="1828800"/>
            <a:ext cx="60350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9" name="Content Placeholder Left">
            <a:extLst>
              <a:ext uri="{FF2B5EF4-FFF2-40B4-BE49-F238E27FC236}">
                <a16:creationId xmlns:a16="http://schemas.microsoft.com/office/drawing/2014/main" id="{73D75CB0-1620-4CBC-ADDE-31A28A930E41}"/>
              </a:ext>
            </a:extLst>
          </p:cNvPr>
          <p:cNvSpPr>
            <a:spLocks noGrp="1"/>
          </p:cNvSpPr>
          <p:nvPr>
            <p:ph sz="half" idx="11" hasCustomPrompt="1"/>
          </p:nvPr>
        </p:nvSpPr>
        <p:spPr>
          <a:xfrm>
            <a:off x="0" y="2663825"/>
            <a:ext cx="6035040" cy="3200400"/>
          </a:xfrm>
        </p:spPr>
        <p:txBody>
          <a:bodyPr rIns="685800"/>
          <a:lstStyle>
            <a:lvl1pPr marL="0" indent="0">
              <a:buNone/>
              <a:defRPr/>
            </a:lvl1pPr>
          </a:lstStyle>
          <a:p>
            <a:pPr lvl="0"/>
            <a:r>
              <a:rPr lang="en-US"/>
              <a:t>Insert Photo, Graph or Chart</a:t>
            </a:r>
          </a:p>
          <a:p>
            <a:pPr lvl="0"/>
            <a:endParaRPr lang="en-US"/>
          </a:p>
        </p:txBody>
      </p:sp>
      <p:sp>
        <p:nvSpPr>
          <p:cNvPr id="5" name="Text Placeholder Right">
            <a:extLst>
              <a:ext uri="{FF2B5EF4-FFF2-40B4-BE49-F238E27FC236}">
                <a16:creationId xmlns:a16="http://schemas.microsoft.com/office/drawing/2014/main" id="{71CF2BD4-3099-4413-AE67-38243C7DB435}"/>
              </a:ext>
            </a:extLst>
          </p:cNvPr>
          <p:cNvSpPr>
            <a:spLocks noGrp="1"/>
          </p:cNvSpPr>
          <p:nvPr>
            <p:ph type="body" sz="quarter" idx="3"/>
          </p:nvPr>
        </p:nvSpPr>
        <p:spPr>
          <a:xfrm>
            <a:off x="6065520" y="1828800"/>
            <a:ext cx="612648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Right">
            <a:extLst>
              <a:ext uri="{FF2B5EF4-FFF2-40B4-BE49-F238E27FC236}">
                <a16:creationId xmlns:a16="http://schemas.microsoft.com/office/drawing/2014/main" id="{22AF324E-1F35-4923-847A-B73AFBC314E5}"/>
              </a:ext>
            </a:extLst>
          </p:cNvPr>
          <p:cNvSpPr>
            <a:spLocks noGrp="1"/>
          </p:cNvSpPr>
          <p:nvPr>
            <p:ph sz="half" idx="12" hasCustomPrompt="1"/>
          </p:nvPr>
        </p:nvSpPr>
        <p:spPr>
          <a:xfrm>
            <a:off x="6065520" y="2663825"/>
            <a:ext cx="6126480" cy="3200400"/>
          </a:xfrm>
        </p:spPr>
        <p:txBody>
          <a:bodyPr lIns="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Insert Photo, Graph or Chart</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837587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No Symbol)">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5D06E9A-B34F-4B71-A6B8-D8968C12E8E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5" name="Content Placeholder 2">
            <a:extLst>
              <a:ext uri="{FF2B5EF4-FFF2-40B4-BE49-F238E27FC236}">
                <a16:creationId xmlns:a16="http://schemas.microsoft.com/office/drawing/2014/main" id="{CCF4C9AC-4235-4209-A24C-8BA29A66FCA3}"/>
              </a:ext>
            </a:extLst>
          </p:cNvPr>
          <p:cNvSpPr>
            <a:spLocks noGrp="1"/>
          </p:cNvSpPr>
          <p:nvPr>
            <p:ph idx="1"/>
          </p:nvPr>
        </p:nvSpPr>
        <p:spPr>
          <a:xfrm>
            <a:off x="838200" y="1825625"/>
            <a:ext cx="10515600" cy="3654512"/>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69817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anchor="b"/>
          <a:lstStyle>
            <a:lvl1pPr>
              <a:defRPr sz="3200">
                <a:solidFill>
                  <a:schemeClr val="bg1"/>
                </a:solidFill>
              </a:defRPr>
            </a:lvl1pPr>
          </a:lstStyle>
          <a:p>
            <a:r>
              <a:rPr lang="en-US"/>
              <a:t>Click to edit Master title style</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hasCustomPrompt="1"/>
          </p:nvPr>
        </p:nvSpPr>
        <p:spPr>
          <a:xfrm>
            <a:off x="5183188" y="1091596"/>
            <a:ext cx="6172200" cy="44320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a:defRPr sz="2000"/>
            </a:lvl6pPr>
            <a:lvl7pPr>
              <a:defRPr sz="2000"/>
            </a:lvl7pPr>
            <a:lvl8pPr>
              <a:defRPr sz="2000"/>
            </a:lvl8pPr>
            <a:lvl9pPr>
              <a:defRPr sz="2000"/>
            </a:lvl9pPr>
          </a:lstStyle>
          <a:p>
            <a:pPr lvl="0"/>
            <a:r>
              <a:rPr lang="en-US"/>
              <a:t>Insert Photo, Graph or Chart</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146062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G Picture with Caption">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solidFill>
            <a:srgbClr val="002F6D"/>
          </a:solidFill>
        </p:spPr>
        <p:txBody>
          <a:bodyPr anchor="b"/>
          <a:lstStyle>
            <a:lvl1pPr>
              <a:defRPr sz="3200">
                <a:solidFill>
                  <a:schemeClr val="bg1"/>
                </a:solidFill>
              </a:defRPr>
            </a:lvl1pPr>
          </a:lstStyle>
          <a:p>
            <a:r>
              <a:rPr lang="en-US"/>
              <a:t>Click to edit Master title style</a:t>
            </a:r>
          </a:p>
        </p:txBody>
      </p:sp>
      <p:sp>
        <p:nvSpPr>
          <p:cNvPr id="7"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solidFill>
            <a:srgbClr val="002F6D"/>
          </a:solidFill>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457200"/>
            <a:ext cx="6400800" cy="50664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2463276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Option 1">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descr="&quot;&quot;"/>
          <p:cNvSpPr/>
          <p:nvPr userDrawn="1"/>
        </p:nvSpPr>
        <p:spPr>
          <a:xfrm>
            <a:off x="467139" y="1003852"/>
            <a:ext cx="5267739" cy="5257800"/>
          </a:xfrm>
          <a:prstGeom prst="rect">
            <a:avLst/>
          </a:prstGeom>
          <a:solidFill>
            <a:srgbClr val="FFB6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Picture Placeholder 7"/>
          <p:cNvSpPr>
            <a:spLocks noGrp="1"/>
          </p:cNvSpPr>
          <p:nvPr>
            <p:ph type="pic" sz="quarter" idx="11"/>
          </p:nvPr>
        </p:nvSpPr>
        <p:spPr>
          <a:xfrm>
            <a:off x="0" y="560388"/>
            <a:ext cx="5267325" cy="5278437"/>
          </a:xfrm>
        </p:spPr>
        <p:txBody>
          <a:bodyPr/>
          <a:lstStyle>
            <a:lvl1pPr>
              <a:defRPr>
                <a:solidFill>
                  <a:schemeClr val="bg1"/>
                </a:solidFill>
              </a:defRPr>
            </a:lvl1pPr>
          </a:lstStyle>
          <a:p>
            <a:endParaRPr lang="en-US"/>
          </a:p>
        </p:txBody>
      </p:sp>
      <p:pic>
        <p:nvPicPr>
          <p:cNvPr id="9"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90396" y="1219752"/>
            <a:ext cx="3146086" cy="1188720"/>
          </a:xfrm>
          <a:prstGeom prst="rect">
            <a:avLst/>
          </a:prstGeom>
        </p:spPr>
      </p:pic>
      <p:sp>
        <p:nvSpPr>
          <p:cNvPr id="10" name="Thank You"/>
          <p:cNvSpPr txBox="1"/>
          <p:nvPr userDrawn="1"/>
        </p:nvSpPr>
        <p:spPr>
          <a:xfrm>
            <a:off x="5734878" y="2805043"/>
            <a:ext cx="6457122" cy="707886"/>
          </a:xfrm>
          <a:prstGeom prst="rect">
            <a:avLst/>
          </a:prstGeom>
          <a:noFill/>
        </p:spPr>
        <p:txBody>
          <a:bodyPr wrap="square" rtlCol="0">
            <a:spAutoFit/>
          </a:bodyPr>
          <a:lstStyle/>
          <a:p>
            <a:pPr algn="ctr"/>
            <a:r>
              <a:rPr lang="en-US" sz="4000" b="0">
                <a:solidFill>
                  <a:schemeClr val="bg1"/>
                </a:solidFill>
              </a:rPr>
              <a:t>Thank you!</a:t>
            </a:r>
          </a:p>
        </p:txBody>
      </p:sp>
      <p:sp>
        <p:nvSpPr>
          <p:cNvPr id="12" name="Content Placeholder 11"/>
          <p:cNvSpPr>
            <a:spLocks noGrp="1"/>
          </p:cNvSpPr>
          <p:nvPr>
            <p:ph sz="quarter" idx="12"/>
          </p:nvPr>
        </p:nvSpPr>
        <p:spPr>
          <a:xfrm>
            <a:off x="5735638" y="3956392"/>
            <a:ext cx="6456362"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5735638" y="5765800"/>
            <a:ext cx="6557962" cy="368300"/>
          </a:xfrm>
          <a:prstGeom prst="rect">
            <a:avLst/>
          </a:prstGeom>
          <a:noFill/>
        </p:spPr>
        <p:txBody>
          <a:bodyPr wrap="square" lIns="685800" rIns="685800" rtlCol="0">
            <a:spAutoFit/>
          </a:bodyPr>
          <a:lstStyle/>
          <a:p>
            <a:pPr algn="ctr"/>
            <a:r>
              <a:rPr lang="en-US">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5831495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Option 2">
    <p:spTree>
      <p:nvGrpSpPr>
        <p:cNvPr id="1" name=""/>
        <p:cNvGrpSpPr/>
        <p:nvPr/>
      </p:nvGrpSpPr>
      <p:grpSpPr>
        <a:xfrm>
          <a:off x="0" y="0"/>
          <a:ext cx="0" cy="0"/>
          <a:chOff x="0" y="0"/>
          <a:chExt cx="0" cy="0"/>
        </a:xfrm>
      </p:grpSpPr>
      <p:sp>
        <p:nvSpPr>
          <p:cNvPr id="4" name="Rectangle 3" descr="&quot;&quot;"/>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Logo" descr="California Community Colleg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47775" y="1379163"/>
            <a:ext cx="9696450" cy="1266825"/>
          </a:xfrm>
          <a:prstGeom prst="rect">
            <a:avLst/>
          </a:prstGeom>
        </p:spPr>
      </p:pic>
      <p:sp>
        <p:nvSpPr>
          <p:cNvPr id="10" name="Thank You"/>
          <p:cNvSpPr txBox="1"/>
          <p:nvPr userDrawn="1"/>
        </p:nvSpPr>
        <p:spPr>
          <a:xfrm>
            <a:off x="0" y="2805043"/>
            <a:ext cx="12192000" cy="707886"/>
          </a:xfrm>
          <a:prstGeom prst="rect">
            <a:avLst/>
          </a:prstGeom>
          <a:noFill/>
        </p:spPr>
        <p:txBody>
          <a:bodyPr wrap="square" rtlCol="0">
            <a:spAutoFit/>
          </a:bodyPr>
          <a:lstStyle/>
          <a:p>
            <a:pPr algn="ctr"/>
            <a:r>
              <a:rPr lang="en-US" sz="4000" b="0">
                <a:solidFill>
                  <a:schemeClr val="bg1"/>
                </a:solidFill>
              </a:rPr>
              <a:t>Thank you!</a:t>
            </a:r>
          </a:p>
        </p:txBody>
      </p:sp>
      <p:sp>
        <p:nvSpPr>
          <p:cNvPr id="12" name="Content Placeholder 11"/>
          <p:cNvSpPr>
            <a:spLocks noGrp="1"/>
          </p:cNvSpPr>
          <p:nvPr>
            <p:ph sz="quarter" idx="12"/>
          </p:nvPr>
        </p:nvSpPr>
        <p:spPr>
          <a:xfrm>
            <a:off x="0" y="3956392"/>
            <a:ext cx="12191999" cy="142785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lvl4pPr>
            <a:lvl5pPr marL="1828800" indent="0" algn="ctr">
              <a:buNone/>
              <a:defRPr/>
            </a:lvl5pPr>
          </a:lstStyle>
          <a:p>
            <a:pPr lvl="0"/>
            <a:r>
              <a:rPr lang="en-US"/>
              <a:t>Edit Master text styles</a:t>
            </a:r>
          </a:p>
          <a:p>
            <a:pPr lvl="1"/>
            <a:r>
              <a:rPr lang="en-US"/>
              <a:t>Second level</a:t>
            </a:r>
          </a:p>
          <a:p>
            <a:pPr lvl="2"/>
            <a:r>
              <a:rPr lang="en-US"/>
              <a:t>Third level</a:t>
            </a:r>
          </a:p>
        </p:txBody>
      </p:sp>
      <p:sp>
        <p:nvSpPr>
          <p:cNvPr id="13" name="Web Address"/>
          <p:cNvSpPr txBox="1"/>
          <p:nvPr userDrawn="1"/>
        </p:nvSpPr>
        <p:spPr>
          <a:xfrm>
            <a:off x="0" y="5765800"/>
            <a:ext cx="12191999" cy="368300"/>
          </a:xfrm>
          <a:prstGeom prst="rect">
            <a:avLst/>
          </a:prstGeom>
          <a:noFill/>
        </p:spPr>
        <p:txBody>
          <a:bodyPr wrap="square" lIns="685800" rIns="685800" rtlCol="0">
            <a:spAutoFit/>
          </a:bodyPr>
          <a:lstStyle/>
          <a:p>
            <a:pPr algn="ctr"/>
            <a:r>
              <a:rPr lang="en-US">
                <a:solidFill>
                  <a:schemeClr val="bg1"/>
                </a:solidFill>
              </a:rPr>
              <a:t>www.cccco.edu</a:t>
            </a:r>
          </a:p>
        </p:txBody>
      </p:sp>
      <p:sp>
        <p:nvSpPr>
          <p:cNvPr id="3" name="Slide Number Placeholder 2"/>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2003442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66"/>
        <p:cNvGrpSpPr/>
        <p:nvPr/>
      </p:nvGrpSpPr>
      <p:grpSpPr>
        <a:xfrm>
          <a:off x="0" y="0"/>
          <a:ext cx="0" cy="0"/>
          <a:chOff x="0" y="0"/>
          <a:chExt cx="0" cy="0"/>
        </a:xfrm>
      </p:grpSpPr>
      <p:sp>
        <p:nvSpPr>
          <p:cNvPr id="67" name="Google Shape;67;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13173363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cSld name="1_Content with Caption">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6B72BC1C-2AAC-28BF-4001-E23C590B4DF9}"/>
              </a:ext>
            </a:extLst>
          </p:cNvPr>
          <p:cNvSpPr txBox="1">
            <a:spLocks noGrp="1"/>
          </p:cNvSpPr>
          <p:nvPr>
            <p:ph type="body" idx="2"/>
          </p:nvPr>
        </p:nvSpPr>
        <p:spPr>
          <a:xfrm>
            <a:off x="839784" y="2057400"/>
            <a:ext cx="3932240" cy="3466216"/>
          </a:xfrm>
          <a:solidFill>
            <a:srgbClr val="002F6D"/>
          </a:solidFill>
        </p:spPr>
        <p:txBody>
          <a:bodyPr/>
          <a:lstStyle>
            <a:lvl1pPr marL="0" indent="0">
              <a:buNone/>
              <a:defRPr sz="1600">
                <a:solidFill>
                  <a:srgbClr val="FFFFFF"/>
                </a:solidFill>
              </a:defRPr>
            </a:lvl1pPr>
          </a:lstStyle>
          <a:p>
            <a:pPr lvl="0"/>
            <a:r>
              <a:rPr lang="en-US"/>
              <a:t>Edit Master text styles</a:t>
            </a:r>
          </a:p>
        </p:txBody>
      </p:sp>
      <p:sp>
        <p:nvSpPr>
          <p:cNvPr id="3" name="Content Placeholder 2">
            <a:extLst>
              <a:ext uri="{FF2B5EF4-FFF2-40B4-BE49-F238E27FC236}">
                <a16:creationId xmlns:a16="http://schemas.microsoft.com/office/drawing/2014/main" id="{FD176AF9-1541-C057-1C3A-832D9DF7B12C}"/>
              </a:ext>
            </a:extLst>
          </p:cNvPr>
          <p:cNvSpPr txBox="1">
            <a:spLocks noGrp="1"/>
          </p:cNvSpPr>
          <p:nvPr>
            <p:ph idx="1"/>
          </p:nvPr>
        </p:nvSpPr>
        <p:spPr>
          <a:xfrm>
            <a:off x="5183184" y="1091593"/>
            <a:ext cx="6172200" cy="4432015"/>
          </a:xfrm>
        </p:spPr>
        <p:txBody>
          <a:bodyPr/>
          <a:lstStyle>
            <a:lvl1pPr marL="0" indent="0">
              <a:buNone/>
              <a:defRPr sz="3200"/>
            </a:lvl1pPr>
          </a:lstStyle>
          <a:p>
            <a:pPr lvl="0"/>
            <a:r>
              <a:rPr lang="en-US"/>
              <a:t>Insert Photo, Graph or Chart</a:t>
            </a:r>
          </a:p>
        </p:txBody>
      </p:sp>
      <p:sp>
        <p:nvSpPr>
          <p:cNvPr id="4" name="Slide Number Placeholder 4">
            <a:extLst>
              <a:ext uri="{FF2B5EF4-FFF2-40B4-BE49-F238E27FC236}">
                <a16:creationId xmlns:a16="http://schemas.microsoft.com/office/drawing/2014/main" id="{9C9C1293-3FB0-4E32-FA02-F608AC3775CB}"/>
              </a:ext>
            </a:extLst>
          </p:cNvPr>
          <p:cNvSpPr txBox="1">
            <a:spLocks noGrp="1"/>
          </p:cNvSpPr>
          <p:nvPr>
            <p:ph type="sldNum" sz="quarter" idx="8"/>
          </p:nvPr>
        </p:nvSpPr>
        <p:spPr/>
        <p:txBody>
          <a:bodyPr/>
          <a:lstStyle>
            <a:lvl1pPr>
              <a:defRPr/>
            </a:lvl1pPr>
          </a:lstStyle>
          <a:p>
            <a:pPr lvl="0"/>
            <a:fld id="{FD84CA5E-6AC2-4CF0-9067-1711F36032C7}" type="slidenum">
              <a:t>‹#›</a:t>
            </a:fld>
            <a:endParaRPr lang="en-US"/>
          </a:p>
        </p:txBody>
      </p:sp>
    </p:spTree>
    <p:extLst>
      <p:ext uri="{BB962C8B-B14F-4D97-AF65-F5344CB8AC3E}">
        <p14:creationId xmlns:p14="http://schemas.microsoft.com/office/powerpoint/2010/main" val="419792641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xt / Large Content Right">
  <p:cSld name="1_Text / Large Content Right">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0" y="-1"/>
            <a:ext cx="6126480" cy="1825625"/>
          </a:xfrm>
          <a:prstGeom prst="rect">
            <a:avLst/>
          </a:prstGeom>
          <a:noFill/>
          <a:ln>
            <a:noFill/>
          </a:ln>
        </p:spPr>
        <p:txBody>
          <a:bodyPr spcFirstLastPara="1" wrap="square" lIns="457200" tIns="457200" rIns="228600" bIns="228600" anchor="t" anchorCtr="0">
            <a:normAutofit/>
          </a:bodyPr>
          <a:lstStyle>
            <a:lvl1pPr lvl="0" algn="l">
              <a:lnSpc>
                <a:spcPct val="90000"/>
              </a:lnSpc>
              <a:spcBef>
                <a:spcPts val="0"/>
              </a:spcBef>
              <a:spcAft>
                <a:spcPts val="0"/>
              </a:spcAft>
              <a:buClr>
                <a:srgbClr val="002F6D"/>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body" idx="1"/>
          </p:nvPr>
        </p:nvSpPr>
        <p:spPr>
          <a:xfrm>
            <a:off x="0" y="1825625"/>
            <a:ext cx="6126163" cy="4156075"/>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5"/>
          <p:cNvSpPr txBox="1">
            <a:spLocks noGrp="1"/>
          </p:cNvSpPr>
          <p:nvPr>
            <p:ph type="body" idx="2"/>
          </p:nvPr>
        </p:nvSpPr>
        <p:spPr>
          <a:xfrm>
            <a:off x="6126163" y="495300"/>
            <a:ext cx="5486400" cy="548640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228600" algn="l">
              <a:lnSpc>
                <a:spcPct val="90000"/>
              </a:lnSpc>
              <a:spcBef>
                <a:spcPts val="500"/>
              </a:spcBef>
              <a:spcAft>
                <a:spcPts val="0"/>
              </a:spcAft>
              <a:buClr>
                <a:srgbClr val="53575A"/>
              </a:buClr>
              <a:buSzPts val="2400"/>
              <a:buNone/>
              <a:defRPr/>
            </a:lvl2pPr>
            <a:lvl3pPr marL="1371600" lvl="2" indent="-228600" algn="l">
              <a:lnSpc>
                <a:spcPct val="90000"/>
              </a:lnSpc>
              <a:spcBef>
                <a:spcPts val="500"/>
              </a:spcBef>
              <a:spcAft>
                <a:spcPts val="0"/>
              </a:spcAft>
              <a:buClr>
                <a:srgbClr val="53575A"/>
              </a:buClr>
              <a:buSzPts val="2000"/>
              <a:buNone/>
              <a:defRPr/>
            </a:lvl3pPr>
            <a:lvl4pPr marL="1828800" lvl="3" indent="-228600" algn="l">
              <a:lnSpc>
                <a:spcPct val="90000"/>
              </a:lnSpc>
              <a:spcBef>
                <a:spcPts val="500"/>
              </a:spcBef>
              <a:spcAft>
                <a:spcPts val="0"/>
              </a:spcAft>
              <a:buClr>
                <a:srgbClr val="53575A"/>
              </a:buClr>
              <a:buSzPts val="1800"/>
              <a:buNone/>
              <a:defRPr/>
            </a:lvl4pPr>
            <a:lvl5pPr marL="2286000" lvl="4" indent="-228600" algn="l">
              <a:lnSpc>
                <a:spcPct val="90000"/>
              </a:lnSpc>
              <a:spcBef>
                <a:spcPts val="500"/>
              </a:spcBef>
              <a:spcAft>
                <a:spcPts val="0"/>
              </a:spcAft>
              <a:buClr>
                <a:srgbClr val="5357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5"/>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8315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itle Slide">
  <p:cSld name="Title Slide">
    <p:bg>
      <p:bgPr>
        <a:solidFill>
          <a:srgbClr val="FFFFFF"/>
        </a:solidFill>
        <a:effectLst/>
      </p:bgPr>
    </p:bg>
    <p:spTree>
      <p:nvGrpSpPr>
        <p:cNvPr id="1" name="Shape 14"/>
        <p:cNvGrpSpPr/>
        <p:nvPr/>
      </p:nvGrpSpPr>
      <p:grpSpPr>
        <a:xfrm>
          <a:off x="0" y="0"/>
          <a:ext cx="0" cy="0"/>
          <a:chOff x="0" y="0"/>
          <a:chExt cx="0" cy="0"/>
        </a:xfrm>
      </p:grpSpPr>
      <p:pic>
        <p:nvPicPr>
          <p:cNvPr id="15" name="Google Shape;15;p24" descr="California Community Colleges Logo"/>
          <p:cNvPicPr preferRelativeResize="0"/>
          <p:nvPr/>
        </p:nvPicPr>
        <p:blipFill rotWithShape="1">
          <a:blip r:embed="rId2">
            <a:alphaModFix/>
          </a:blip>
          <a:srcRect/>
          <a:stretch/>
        </p:blipFill>
        <p:spPr>
          <a:xfrm>
            <a:off x="5212080" y="696196"/>
            <a:ext cx="5599154" cy="731520"/>
          </a:xfrm>
          <a:prstGeom prst="rect">
            <a:avLst/>
          </a:prstGeom>
          <a:noFill/>
          <a:ln>
            <a:noFill/>
          </a:ln>
        </p:spPr>
      </p:pic>
      <p:sp>
        <p:nvSpPr>
          <p:cNvPr id="16" name="Google Shape;16;p24"/>
          <p:cNvSpPr txBox="1">
            <a:spLocks noGrp="1"/>
          </p:cNvSpPr>
          <p:nvPr>
            <p:ph type="title"/>
          </p:nvPr>
        </p:nvSpPr>
        <p:spPr>
          <a:xfrm>
            <a:off x="4939744" y="1739902"/>
            <a:ext cx="6641945" cy="2573569"/>
          </a:xfrm>
          <a:prstGeom prst="rect">
            <a:avLst/>
          </a:prstGeom>
          <a:noFill/>
          <a:ln>
            <a:noFill/>
          </a:ln>
        </p:spPr>
        <p:txBody>
          <a:bodyPr spcFirstLastPara="1" wrap="square" lIns="457200" tIns="0" rIns="457200" bIns="45700" anchor="t" anchorCtr="0">
            <a:normAutofit/>
          </a:bodyPr>
          <a:lstStyle>
            <a:lvl1pPr lvl="0" algn="l">
              <a:lnSpc>
                <a:spcPct val="90000"/>
              </a:lnSpc>
              <a:spcBef>
                <a:spcPts val="0"/>
              </a:spcBef>
              <a:spcAft>
                <a:spcPts val="0"/>
              </a:spcAft>
              <a:buClr>
                <a:srgbClr val="002F6D"/>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4939753" y="4325761"/>
            <a:ext cx="6655350" cy="876809"/>
          </a:xfrm>
          <a:prstGeom prst="rect">
            <a:avLst/>
          </a:prstGeom>
          <a:noFill/>
          <a:ln>
            <a:noFill/>
          </a:ln>
        </p:spPr>
        <p:txBody>
          <a:bodyPr spcFirstLastPara="1" wrap="square" lIns="457200" tIns="45700" rIns="457200" bIns="228600" anchor="t" anchorCtr="0">
            <a:normAutofit/>
          </a:bodyPr>
          <a:lstStyle>
            <a:lvl1pPr lvl="0" algn="l">
              <a:lnSpc>
                <a:spcPct val="90000"/>
              </a:lnSpc>
              <a:spcBef>
                <a:spcPts val="1000"/>
              </a:spcBef>
              <a:spcAft>
                <a:spcPts val="0"/>
              </a:spcAft>
              <a:buClr>
                <a:srgbClr val="53575A"/>
              </a:buClr>
              <a:buSzPts val="1800"/>
              <a:buNone/>
              <a:defRPr sz="1800"/>
            </a:lvl1pPr>
            <a:lvl2pPr lvl="1" algn="l">
              <a:lnSpc>
                <a:spcPct val="90000"/>
              </a:lnSpc>
              <a:spcBef>
                <a:spcPts val="500"/>
              </a:spcBef>
              <a:spcAft>
                <a:spcPts val="0"/>
              </a:spcAft>
              <a:buClr>
                <a:srgbClr val="53575A"/>
              </a:buClr>
              <a:buSzPts val="1800"/>
              <a:buChar char="•"/>
              <a:defRPr/>
            </a:lvl2pPr>
            <a:lvl3pPr lvl="2" algn="l">
              <a:lnSpc>
                <a:spcPct val="90000"/>
              </a:lnSpc>
              <a:spcBef>
                <a:spcPts val="500"/>
              </a:spcBef>
              <a:spcAft>
                <a:spcPts val="0"/>
              </a:spcAft>
              <a:buClr>
                <a:srgbClr val="53575A"/>
              </a:buClr>
              <a:buSzPts val="1800"/>
              <a:buChar char="•"/>
              <a:defRPr/>
            </a:lvl3pPr>
            <a:lvl4pPr lvl="3" algn="l">
              <a:lnSpc>
                <a:spcPct val="90000"/>
              </a:lnSpc>
              <a:spcBef>
                <a:spcPts val="500"/>
              </a:spcBef>
              <a:spcAft>
                <a:spcPts val="0"/>
              </a:spcAft>
              <a:buClr>
                <a:srgbClr val="53575A"/>
              </a:buClr>
              <a:buSzPts val="1800"/>
              <a:buChar char="•"/>
              <a:defRPr/>
            </a:lvl4pPr>
            <a:lvl5pPr lvl="4" algn="l">
              <a:lnSpc>
                <a:spcPct val="90000"/>
              </a:lnSpc>
              <a:spcBef>
                <a:spcPts val="500"/>
              </a:spcBef>
              <a:spcAft>
                <a:spcPts val="0"/>
              </a:spcAft>
              <a:buClr>
                <a:srgbClr val="53575A"/>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18" name="Google Shape;18;p24"/>
          <p:cNvSpPr txBox="1">
            <a:spLocks noGrp="1"/>
          </p:cNvSpPr>
          <p:nvPr>
            <p:ph type="body" idx="2"/>
          </p:nvPr>
        </p:nvSpPr>
        <p:spPr>
          <a:xfrm>
            <a:off x="4939744" y="5202570"/>
            <a:ext cx="6642649" cy="460372"/>
          </a:xfrm>
          <a:prstGeom prst="rect">
            <a:avLst/>
          </a:prstGeom>
          <a:noFill/>
          <a:ln>
            <a:noFill/>
          </a:ln>
        </p:spPr>
        <p:txBody>
          <a:bodyPr spcFirstLastPara="1" wrap="square" lIns="457200" tIns="45700" rIns="457200" bIns="228600" anchor="t" anchorCtr="0">
            <a:normAutofit/>
          </a:bodyPr>
          <a:lstStyle>
            <a:lvl1pPr marL="457200" lvl="0" indent="-228600" algn="l">
              <a:lnSpc>
                <a:spcPct val="90000"/>
              </a:lnSpc>
              <a:spcBef>
                <a:spcPts val="1000"/>
              </a:spcBef>
              <a:spcAft>
                <a:spcPts val="0"/>
              </a:spcAft>
              <a:buClr>
                <a:srgbClr val="53575A"/>
              </a:buClr>
              <a:buSzPts val="1400"/>
              <a:buNone/>
              <a:defRPr sz="1400"/>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9" name="Google Shape;19;p24" descr="&quot;&quot;"/>
          <p:cNvGrpSpPr/>
          <p:nvPr/>
        </p:nvGrpSpPr>
        <p:grpSpPr>
          <a:xfrm>
            <a:off x="0" y="0"/>
            <a:ext cx="4939743" cy="6927576"/>
            <a:chOff x="0" y="0"/>
            <a:chExt cx="4939743" cy="6927576"/>
          </a:xfrm>
        </p:grpSpPr>
        <p:sp>
          <p:nvSpPr>
            <p:cNvPr id="20" name="Google Shape;20;p24"/>
            <p:cNvSpPr/>
            <p:nvPr/>
          </p:nvSpPr>
          <p:spPr>
            <a:xfrm>
              <a:off x="0" y="0"/>
              <a:ext cx="4084981" cy="6927576"/>
            </a:xfrm>
            <a:prstGeom prst="rect">
              <a:avLst/>
            </a:prstGeom>
            <a:solidFill>
              <a:srgbClr val="002F6D"/>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1" name="Google Shape;21;p24"/>
            <p:cNvSpPr/>
            <p:nvPr/>
          </p:nvSpPr>
          <p:spPr>
            <a:xfrm>
              <a:off x="1093302" y="1828800"/>
              <a:ext cx="3846441" cy="3846441"/>
            </a:xfrm>
            <a:prstGeom prst="rect">
              <a:avLst/>
            </a:prstGeom>
            <a:solidFill>
              <a:srgbClr val="FFB60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grpSp>
      <p:sp>
        <p:nvSpPr>
          <p:cNvPr id="22" name="Google Shape;22;p24"/>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24"/>
          <p:cNvSpPr>
            <a:spLocks noGrp="1"/>
          </p:cNvSpPr>
          <p:nvPr>
            <p:ph type="pic" idx="3"/>
          </p:nvPr>
        </p:nvSpPr>
        <p:spPr>
          <a:xfrm>
            <a:off x="0" y="914400"/>
            <a:ext cx="4681535" cy="4502148"/>
          </a:xfrm>
          <a:prstGeom prst="rect">
            <a:avLst/>
          </a:prstGeom>
          <a:noFill/>
          <a:ln>
            <a:noFill/>
          </a:ln>
        </p:spPr>
      </p:sp>
    </p:spTree>
    <p:extLst>
      <p:ext uri="{BB962C8B-B14F-4D97-AF65-F5344CB8AC3E}">
        <p14:creationId xmlns:p14="http://schemas.microsoft.com/office/powerpoint/2010/main" val="25437151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ext / Large Content Right">
  <p:cSld name="Text / Large Content Right">
    <p:spTree>
      <p:nvGrpSpPr>
        <p:cNvPr id="1" name="Shape 24"/>
        <p:cNvGrpSpPr/>
        <p:nvPr/>
      </p:nvGrpSpPr>
      <p:grpSpPr>
        <a:xfrm>
          <a:off x="0" y="0"/>
          <a:ext cx="0" cy="0"/>
          <a:chOff x="0" y="0"/>
          <a:chExt cx="0" cy="0"/>
        </a:xfrm>
      </p:grpSpPr>
      <p:sp>
        <p:nvSpPr>
          <p:cNvPr id="25" name="Google Shape;25;p25"/>
          <p:cNvSpPr txBox="1">
            <a:spLocks noGrp="1"/>
          </p:cNvSpPr>
          <p:nvPr>
            <p:ph type="title"/>
          </p:nvPr>
        </p:nvSpPr>
        <p:spPr>
          <a:xfrm>
            <a:off x="0" y="-1"/>
            <a:ext cx="6126480" cy="1825625"/>
          </a:xfrm>
          <a:prstGeom prst="rect">
            <a:avLst/>
          </a:prstGeom>
          <a:noFill/>
          <a:ln>
            <a:noFill/>
          </a:ln>
        </p:spPr>
        <p:txBody>
          <a:bodyPr spcFirstLastPara="1" wrap="square" lIns="457200" tIns="457200" rIns="228600" bIns="228600" anchor="t" anchorCtr="0">
            <a:normAutofit/>
          </a:bodyPr>
          <a:lstStyle>
            <a:lvl1pPr lvl="0" algn="l">
              <a:lnSpc>
                <a:spcPct val="90000"/>
              </a:lnSpc>
              <a:spcBef>
                <a:spcPts val="0"/>
              </a:spcBef>
              <a:spcAft>
                <a:spcPts val="0"/>
              </a:spcAft>
              <a:buClr>
                <a:srgbClr val="002F6D"/>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body" idx="1"/>
          </p:nvPr>
        </p:nvSpPr>
        <p:spPr>
          <a:xfrm>
            <a:off x="0" y="1825625"/>
            <a:ext cx="6126163" cy="4156075"/>
          </a:xfrm>
          <a:prstGeom prst="rect">
            <a:avLst/>
          </a:prstGeom>
          <a:noFill/>
          <a:ln>
            <a:noFill/>
          </a:ln>
        </p:spPr>
        <p:txBody>
          <a:bodyPr spcFirstLastPara="1" wrap="square" lIns="685800" tIns="45700" rIns="685800" bIns="2286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25"/>
          <p:cNvSpPr txBox="1">
            <a:spLocks noGrp="1"/>
          </p:cNvSpPr>
          <p:nvPr>
            <p:ph type="body" idx="2"/>
          </p:nvPr>
        </p:nvSpPr>
        <p:spPr>
          <a:xfrm>
            <a:off x="6126163" y="495300"/>
            <a:ext cx="5486400" cy="548640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228600" algn="l">
              <a:lnSpc>
                <a:spcPct val="90000"/>
              </a:lnSpc>
              <a:spcBef>
                <a:spcPts val="500"/>
              </a:spcBef>
              <a:spcAft>
                <a:spcPts val="0"/>
              </a:spcAft>
              <a:buClr>
                <a:srgbClr val="53575A"/>
              </a:buClr>
              <a:buSzPts val="2400"/>
              <a:buNone/>
              <a:defRPr/>
            </a:lvl2pPr>
            <a:lvl3pPr marL="1371600" lvl="2" indent="-228600" algn="l">
              <a:lnSpc>
                <a:spcPct val="90000"/>
              </a:lnSpc>
              <a:spcBef>
                <a:spcPts val="500"/>
              </a:spcBef>
              <a:spcAft>
                <a:spcPts val="0"/>
              </a:spcAft>
              <a:buClr>
                <a:srgbClr val="53575A"/>
              </a:buClr>
              <a:buSzPts val="2000"/>
              <a:buNone/>
              <a:defRPr/>
            </a:lvl3pPr>
            <a:lvl4pPr marL="1828800" lvl="3" indent="-228600" algn="l">
              <a:lnSpc>
                <a:spcPct val="90000"/>
              </a:lnSpc>
              <a:spcBef>
                <a:spcPts val="500"/>
              </a:spcBef>
              <a:spcAft>
                <a:spcPts val="0"/>
              </a:spcAft>
              <a:buClr>
                <a:srgbClr val="53575A"/>
              </a:buClr>
              <a:buSzPts val="1800"/>
              <a:buNone/>
              <a:defRPr/>
            </a:lvl4pPr>
            <a:lvl5pPr marL="2286000" lvl="4" indent="-228600" algn="l">
              <a:lnSpc>
                <a:spcPct val="90000"/>
              </a:lnSpc>
              <a:spcBef>
                <a:spcPts val="500"/>
              </a:spcBef>
              <a:spcAft>
                <a:spcPts val="0"/>
              </a:spcAft>
              <a:buClr>
                <a:srgbClr val="5357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5"/>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753993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_Title+Content_cobranded">
  <p:cSld name="1_Title+Content_cobranded">
    <p:spTree>
      <p:nvGrpSpPr>
        <p:cNvPr id="1" name="Shape 29"/>
        <p:cNvGrpSpPr/>
        <p:nvPr/>
      </p:nvGrpSpPr>
      <p:grpSpPr>
        <a:xfrm>
          <a:off x="0" y="0"/>
          <a:ext cx="0" cy="0"/>
          <a:chOff x="0" y="0"/>
          <a:chExt cx="0" cy="0"/>
        </a:xfrm>
      </p:grpSpPr>
      <p:sp>
        <p:nvSpPr>
          <p:cNvPr id="30" name="Google Shape;30;p33"/>
          <p:cNvSpPr txBox="1">
            <a:spLocks noGrp="1"/>
          </p:cNvSpPr>
          <p:nvPr>
            <p:ph type="title"/>
          </p:nvPr>
        </p:nvSpPr>
        <p:spPr>
          <a:xfrm>
            <a:off x="304801" y="91440"/>
            <a:ext cx="7219092" cy="86868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6E2A1D"/>
              </a:buClr>
              <a:buSzPts val="2800"/>
              <a:buFont typeface="Arial"/>
              <a:buNone/>
              <a:defRPr sz="3733">
                <a:solidFill>
                  <a:srgbClr val="6E2A1D"/>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3"/>
          <p:cNvSpPr txBox="1">
            <a:spLocks noGrp="1"/>
          </p:cNvSpPr>
          <p:nvPr>
            <p:ph type="body" idx="1"/>
          </p:nvPr>
        </p:nvSpPr>
        <p:spPr>
          <a:xfrm>
            <a:off x="304801" y="1371600"/>
            <a:ext cx="11554884" cy="4559643"/>
          </a:xfrm>
          <a:prstGeom prst="rect">
            <a:avLst/>
          </a:prstGeom>
          <a:noFill/>
          <a:ln>
            <a:noFill/>
          </a:ln>
        </p:spPr>
        <p:txBody>
          <a:bodyPr spcFirstLastPara="1" wrap="square" lIns="91425" tIns="45700" rIns="91425" bIns="45700" anchor="t" anchorCtr="0">
            <a:normAutofit/>
          </a:bodyPr>
          <a:lstStyle>
            <a:lvl1pPr marL="457200" marR="0" lvl="0" indent="-355600" algn="l">
              <a:lnSpc>
                <a:spcPct val="100000"/>
              </a:lnSpc>
              <a:spcBef>
                <a:spcPts val="533"/>
              </a:spcBef>
              <a:spcAft>
                <a:spcPts val="0"/>
              </a:spcAft>
              <a:buClr>
                <a:srgbClr val="E95429"/>
              </a:buClr>
              <a:buSzPts val="2000"/>
              <a:buFont typeface="Arial"/>
              <a:buChar char="•"/>
              <a:defRPr/>
            </a:lvl1pPr>
            <a:lvl2pPr marL="914400" lvl="1" indent="-342900" algn="l">
              <a:lnSpc>
                <a:spcPct val="90000"/>
              </a:lnSpc>
              <a:spcBef>
                <a:spcPts val="480"/>
              </a:spcBef>
              <a:spcAft>
                <a:spcPts val="0"/>
              </a:spcAft>
              <a:buClr>
                <a:srgbClr val="53575A"/>
              </a:buClr>
              <a:buSzPts val="1800"/>
              <a:buChar char="−"/>
              <a:defRPr/>
            </a:lvl2pPr>
            <a:lvl3pPr marL="1371600" lvl="2" indent="-342900" algn="l">
              <a:lnSpc>
                <a:spcPct val="90000"/>
              </a:lnSpc>
              <a:spcBef>
                <a:spcPts val="480"/>
              </a:spcBef>
              <a:spcAft>
                <a:spcPts val="0"/>
              </a:spcAft>
              <a:buClr>
                <a:srgbClr val="53575A"/>
              </a:buClr>
              <a:buSzPts val="1800"/>
              <a:buChar char="o"/>
              <a:defRPr/>
            </a:lvl3pPr>
            <a:lvl4pPr marL="1828800" lvl="3" indent="-342900" algn="l">
              <a:lnSpc>
                <a:spcPct val="100000"/>
              </a:lnSpc>
              <a:spcBef>
                <a:spcPts val="480"/>
              </a:spcBef>
              <a:spcAft>
                <a:spcPts val="0"/>
              </a:spcAft>
              <a:buClr>
                <a:srgbClr val="53575A"/>
              </a:buClr>
              <a:buSzPts val="1800"/>
              <a:buChar char="▪"/>
              <a:defRPr/>
            </a:lvl4pPr>
            <a:lvl5pPr marL="2286000" lvl="4" indent="-342900" algn="l">
              <a:lnSpc>
                <a:spcPct val="90000"/>
              </a:lnSpc>
              <a:spcBef>
                <a:spcPts val="480"/>
              </a:spcBef>
              <a:spcAft>
                <a:spcPts val="0"/>
              </a:spcAft>
              <a:buClr>
                <a:srgbClr val="53575A"/>
              </a:buClr>
              <a:buSzPts val="1800"/>
              <a:buChar char="•"/>
              <a:defRPr/>
            </a:lvl5pPr>
            <a:lvl6pPr marL="2743200" lvl="5" indent="-342900" algn="l">
              <a:lnSpc>
                <a:spcPct val="90000"/>
              </a:lnSpc>
              <a:spcBef>
                <a:spcPts val="480"/>
              </a:spcBef>
              <a:spcAft>
                <a:spcPts val="0"/>
              </a:spcAft>
              <a:buClr>
                <a:schemeClr val="dk1"/>
              </a:buClr>
              <a:buSzPts val="1800"/>
              <a:buChar char="•"/>
              <a:defRPr/>
            </a:lvl6pPr>
            <a:lvl7pPr marL="3200400" lvl="6" indent="-342900" algn="l">
              <a:lnSpc>
                <a:spcPct val="90000"/>
              </a:lnSpc>
              <a:spcBef>
                <a:spcPts val="480"/>
              </a:spcBef>
              <a:spcAft>
                <a:spcPts val="0"/>
              </a:spcAft>
              <a:buClr>
                <a:schemeClr val="dk1"/>
              </a:buClr>
              <a:buSzPts val="1800"/>
              <a:buChar char="•"/>
              <a:defRPr/>
            </a:lvl7pPr>
            <a:lvl8pPr marL="3657600" lvl="7" indent="-342900" algn="l">
              <a:lnSpc>
                <a:spcPct val="90000"/>
              </a:lnSpc>
              <a:spcBef>
                <a:spcPts val="480"/>
              </a:spcBef>
              <a:spcAft>
                <a:spcPts val="0"/>
              </a:spcAft>
              <a:buClr>
                <a:schemeClr val="dk1"/>
              </a:buClr>
              <a:buSzPts val="1800"/>
              <a:buChar char="•"/>
              <a:defRPr/>
            </a:lvl8pPr>
            <a:lvl9pPr marL="4114800" lvl="8" indent="-342900" algn="l">
              <a:lnSpc>
                <a:spcPct val="90000"/>
              </a:lnSpc>
              <a:spcBef>
                <a:spcPts val="48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626203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3867448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Лише заголовок" type="titleOnly">
  <p:cSld name="Лише заголовок">
    <p:spTree>
      <p:nvGrpSpPr>
        <p:cNvPr id="1" name="Shape 32"/>
        <p:cNvGrpSpPr/>
        <p:nvPr/>
      </p:nvGrpSpPr>
      <p:grpSpPr>
        <a:xfrm>
          <a:off x="0" y="0"/>
          <a:ext cx="0" cy="0"/>
          <a:chOff x="0" y="0"/>
          <a:chExt cx="0" cy="0"/>
        </a:xfrm>
      </p:grpSpPr>
      <p:sp>
        <p:nvSpPr>
          <p:cNvPr id="33" name="Google Shape;33;p34"/>
          <p:cNvSpPr txBox="1">
            <a:spLocks noGrp="1"/>
          </p:cNvSpPr>
          <p:nvPr>
            <p:ph type="title"/>
          </p:nvPr>
        </p:nvSpPr>
        <p:spPr>
          <a:xfrm>
            <a:off x="785429" y="342305"/>
            <a:ext cx="9853600" cy="1242800"/>
          </a:xfrm>
          <a:prstGeom prst="rect">
            <a:avLst/>
          </a:prstGeom>
          <a:noFill/>
          <a:ln>
            <a:noFill/>
          </a:ln>
        </p:spPr>
        <p:txBody>
          <a:bodyPr spcFirstLastPara="1" wrap="square" lIns="64250" tIns="32125" rIns="64250" bIns="32125" anchor="ctr" anchorCtr="0">
            <a:noAutofit/>
          </a:bodyPr>
          <a:lstStyle>
            <a:lvl1pPr lvl="0" algn="l">
              <a:lnSpc>
                <a:spcPct val="90000"/>
              </a:lnSpc>
              <a:spcBef>
                <a:spcPts val="0"/>
              </a:spcBef>
              <a:spcAft>
                <a:spcPts val="0"/>
              </a:spcAft>
              <a:buClr>
                <a:srgbClr val="0B5394"/>
              </a:buClr>
              <a:buSzPts val="1300"/>
              <a:buFont typeface="Arial"/>
              <a:buNone/>
              <a:defRPr/>
            </a:lvl1pPr>
            <a:lvl2pPr lvl="1" algn="l">
              <a:lnSpc>
                <a:spcPct val="100000"/>
              </a:lnSpc>
              <a:spcBef>
                <a:spcPts val="0"/>
              </a:spcBef>
              <a:spcAft>
                <a:spcPts val="0"/>
              </a:spcAft>
              <a:buSzPts val="1000"/>
              <a:buNone/>
              <a:defRPr/>
            </a:lvl2pPr>
            <a:lvl3pPr lvl="2" algn="l">
              <a:lnSpc>
                <a:spcPct val="100000"/>
              </a:lnSpc>
              <a:spcBef>
                <a:spcPts val="0"/>
              </a:spcBef>
              <a:spcAft>
                <a:spcPts val="0"/>
              </a:spcAft>
              <a:buSzPts val="1000"/>
              <a:buNone/>
              <a:defRPr/>
            </a:lvl3pPr>
            <a:lvl4pPr lvl="3" algn="l">
              <a:lnSpc>
                <a:spcPct val="100000"/>
              </a:lnSpc>
              <a:spcBef>
                <a:spcPts val="0"/>
              </a:spcBef>
              <a:spcAft>
                <a:spcPts val="0"/>
              </a:spcAft>
              <a:buSzPts val="1000"/>
              <a:buNone/>
              <a:defRPr/>
            </a:lvl4pPr>
            <a:lvl5pPr lvl="4" algn="l">
              <a:lnSpc>
                <a:spcPct val="100000"/>
              </a:lnSpc>
              <a:spcBef>
                <a:spcPts val="0"/>
              </a:spcBef>
              <a:spcAft>
                <a:spcPts val="0"/>
              </a:spcAft>
              <a:buSzPts val="1000"/>
              <a:buNone/>
              <a:defRPr/>
            </a:lvl5pPr>
            <a:lvl6pPr lvl="5" algn="l">
              <a:lnSpc>
                <a:spcPct val="100000"/>
              </a:lnSpc>
              <a:spcBef>
                <a:spcPts val="0"/>
              </a:spcBef>
              <a:spcAft>
                <a:spcPts val="0"/>
              </a:spcAft>
              <a:buSzPts val="1000"/>
              <a:buNone/>
              <a:defRPr/>
            </a:lvl6pPr>
            <a:lvl7pPr lvl="6" algn="l">
              <a:lnSpc>
                <a:spcPct val="100000"/>
              </a:lnSpc>
              <a:spcBef>
                <a:spcPts val="0"/>
              </a:spcBef>
              <a:spcAft>
                <a:spcPts val="0"/>
              </a:spcAft>
              <a:buSzPts val="1000"/>
              <a:buNone/>
              <a:defRPr/>
            </a:lvl7pPr>
            <a:lvl8pPr lvl="7" algn="l">
              <a:lnSpc>
                <a:spcPct val="100000"/>
              </a:lnSpc>
              <a:spcBef>
                <a:spcPts val="0"/>
              </a:spcBef>
              <a:spcAft>
                <a:spcPts val="0"/>
              </a:spcAft>
              <a:buSzPts val="1000"/>
              <a:buNone/>
              <a:defRPr/>
            </a:lvl8pPr>
            <a:lvl9pPr lvl="8" algn="l">
              <a:lnSpc>
                <a:spcPct val="100000"/>
              </a:lnSpc>
              <a:spcBef>
                <a:spcPts val="0"/>
              </a:spcBef>
              <a:spcAft>
                <a:spcPts val="0"/>
              </a:spcAft>
              <a:buSzPts val="1000"/>
              <a:buNone/>
              <a:defRPr/>
            </a:lvl9pPr>
          </a:lstStyle>
          <a:p>
            <a:endParaRPr/>
          </a:p>
        </p:txBody>
      </p:sp>
      <p:sp>
        <p:nvSpPr>
          <p:cNvPr id="34" name="Google Shape;34;p34"/>
          <p:cNvSpPr txBox="1">
            <a:spLocks noGrp="1"/>
          </p:cNvSpPr>
          <p:nvPr>
            <p:ph type="dt" idx="10"/>
          </p:nvPr>
        </p:nvSpPr>
        <p:spPr>
          <a:xfrm>
            <a:off x="785429" y="5959079"/>
            <a:ext cx="2570400" cy="342400"/>
          </a:xfrm>
          <a:prstGeom prst="rect">
            <a:avLst/>
          </a:prstGeom>
          <a:noFill/>
          <a:ln>
            <a:noFill/>
          </a:ln>
        </p:spPr>
        <p:txBody>
          <a:bodyPr spcFirstLastPara="1" wrap="square" lIns="64250" tIns="32125" rIns="64250" bIns="32125" anchor="ctr" anchorCtr="0">
            <a:noAutofit/>
          </a:bodyPr>
          <a:lstStyle>
            <a:lvl1pPr marR="0" lvl="0"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34"/>
          <p:cNvSpPr txBox="1">
            <a:spLocks noGrp="1"/>
          </p:cNvSpPr>
          <p:nvPr>
            <p:ph type="ftr" idx="11"/>
          </p:nvPr>
        </p:nvSpPr>
        <p:spPr>
          <a:xfrm>
            <a:off x="3784340" y="5959079"/>
            <a:ext cx="3855600" cy="342400"/>
          </a:xfrm>
          <a:prstGeom prst="rect">
            <a:avLst/>
          </a:prstGeom>
          <a:noFill/>
          <a:ln>
            <a:noFill/>
          </a:ln>
        </p:spPr>
        <p:txBody>
          <a:bodyPr spcFirstLastPara="1" wrap="square" lIns="64250" tIns="32125" rIns="64250" bIns="32125" anchor="ctr" anchorCtr="0">
            <a:noAutofit/>
          </a:bodyPr>
          <a:lstStyle>
            <a:lvl1pPr marR="0" lvl="0" algn="ctr"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0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6" name="Google Shape;36;p34"/>
          <p:cNvSpPr txBox="1">
            <a:spLocks noGrp="1"/>
          </p:cNvSpPr>
          <p:nvPr>
            <p:ph type="sldNum" idx="12"/>
          </p:nvPr>
        </p:nvSpPr>
        <p:spPr>
          <a:xfrm>
            <a:off x="8068497" y="5959079"/>
            <a:ext cx="2570400" cy="342400"/>
          </a:xfrm>
          <a:prstGeom prst="rect">
            <a:avLst/>
          </a:prstGeom>
          <a:noFill/>
          <a:ln>
            <a:noFill/>
          </a:ln>
        </p:spPr>
        <p:txBody>
          <a:bodyPr spcFirstLastPara="1" wrap="square" lIns="64250" tIns="32125" rIns="64250" bIns="32125" anchor="ctr" anchorCtr="0">
            <a:no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694683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7"/>
        <p:cNvGrpSpPr/>
        <p:nvPr/>
      </p:nvGrpSpPr>
      <p:grpSpPr>
        <a:xfrm>
          <a:off x="0" y="0"/>
          <a:ext cx="0" cy="0"/>
          <a:chOff x="0" y="0"/>
          <a:chExt cx="0" cy="0"/>
        </a:xfrm>
      </p:grpSpPr>
      <p:sp>
        <p:nvSpPr>
          <p:cNvPr id="38" name="Google Shape;38;g293a41a65b6_0_61"/>
          <p:cNvSpPr txBox="1">
            <a:spLocks noGrp="1"/>
          </p:cNvSpPr>
          <p:nvPr>
            <p:ph type="title"/>
          </p:nvPr>
        </p:nvSpPr>
        <p:spPr>
          <a:xfrm>
            <a:off x="415600" y="593367"/>
            <a:ext cx="11360700" cy="7635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g293a41a65b6_0_61"/>
          <p:cNvSpPr txBox="1">
            <a:spLocks noGrp="1"/>
          </p:cNvSpPr>
          <p:nvPr>
            <p:ph type="body" idx="1"/>
          </p:nvPr>
        </p:nvSpPr>
        <p:spPr>
          <a:xfrm>
            <a:off x="415600" y="1536633"/>
            <a:ext cx="5333100" cy="4555200"/>
          </a:xfrm>
          <a:prstGeom prst="rect">
            <a:avLst/>
          </a:prstGeom>
          <a:noFill/>
          <a:ln>
            <a:noFill/>
          </a:ln>
        </p:spPr>
        <p:txBody>
          <a:bodyPr spcFirstLastPara="1" wrap="square" lIns="685800" tIns="45700" rIns="685800" bIns="228600" anchor="t" anchorCtr="0">
            <a:normAutofit/>
          </a:bodyPr>
          <a:lstStyle>
            <a:lvl1pPr marL="457200" lvl="0" indent="-349250" algn="l">
              <a:lnSpc>
                <a:spcPct val="90000"/>
              </a:lnSpc>
              <a:spcBef>
                <a:spcPts val="10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40" name="Google Shape;40;g293a41a65b6_0_61"/>
          <p:cNvSpPr txBox="1">
            <a:spLocks noGrp="1"/>
          </p:cNvSpPr>
          <p:nvPr>
            <p:ph type="body" idx="2"/>
          </p:nvPr>
        </p:nvSpPr>
        <p:spPr>
          <a:xfrm>
            <a:off x="6443200" y="1536633"/>
            <a:ext cx="5333100" cy="4555200"/>
          </a:xfrm>
          <a:prstGeom prst="rect">
            <a:avLst/>
          </a:prstGeom>
          <a:noFill/>
          <a:ln>
            <a:noFill/>
          </a:ln>
        </p:spPr>
        <p:txBody>
          <a:bodyPr spcFirstLastPara="1" wrap="square" lIns="685800" tIns="45700" rIns="685800" bIns="228600" anchor="t" anchorCtr="0">
            <a:normAutofit/>
          </a:bodyPr>
          <a:lstStyle>
            <a:lvl1pPr marL="457200" lvl="0" indent="-349250" algn="l">
              <a:lnSpc>
                <a:spcPct val="90000"/>
              </a:lnSpc>
              <a:spcBef>
                <a:spcPts val="1000"/>
              </a:spcBef>
              <a:spcAft>
                <a:spcPts val="0"/>
              </a:spcAft>
              <a:buSzPts val="1900"/>
              <a:buChar char="•"/>
              <a:defRPr sz="1900"/>
            </a:lvl1pPr>
            <a:lvl2pPr marL="914400" lvl="1" indent="-330200" algn="l">
              <a:lnSpc>
                <a:spcPct val="90000"/>
              </a:lnSpc>
              <a:spcBef>
                <a:spcPts val="500"/>
              </a:spcBef>
              <a:spcAft>
                <a:spcPts val="0"/>
              </a:spcAft>
              <a:buSzPts val="1600"/>
              <a:buChar char="•"/>
              <a:defRPr sz="1600"/>
            </a:lvl2pPr>
            <a:lvl3pPr marL="1371600" lvl="2" indent="-330200" algn="l">
              <a:lnSpc>
                <a:spcPct val="90000"/>
              </a:lnSpc>
              <a:spcBef>
                <a:spcPts val="500"/>
              </a:spcBef>
              <a:spcAft>
                <a:spcPts val="0"/>
              </a:spcAft>
              <a:buSzPts val="1600"/>
              <a:buChar char="•"/>
              <a:defRPr sz="1600"/>
            </a:lvl3pPr>
            <a:lvl4pPr marL="1828800" lvl="3" indent="-330200" algn="l">
              <a:lnSpc>
                <a:spcPct val="90000"/>
              </a:lnSpc>
              <a:spcBef>
                <a:spcPts val="500"/>
              </a:spcBef>
              <a:spcAft>
                <a:spcPts val="0"/>
              </a:spcAft>
              <a:buSzPts val="1600"/>
              <a:buChar char="•"/>
              <a:defRPr sz="1600"/>
            </a:lvl4pPr>
            <a:lvl5pPr marL="2286000" lvl="4" indent="-330200" algn="l">
              <a:lnSpc>
                <a:spcPct val="90000"/>
              </a:lnSpc>
              <a:spcBef>
                <a:spcPts val="500"/>
              </a:spcBef>
              <a:spcAft>
                <a:spcPts val="0"/>
              </a:spcAft>
              <a:buSzPts val="1600"/>
              <a:buChar char="•"/>
              <a:defRPr sz="1600"/>
            </a:lvl5pPr>
            <a:lvl6pPr marL="2743200" lvl="5" indent="-330200" algn="l">
              <a:lnSpc>
                <a:spcPct val="90000"/>
              </a:lnSpc>
              <a:spcBef>
                <a:spcPts val="500"/>
              </a:spcBef>
              <a:spcAft>
                <a:spcPts val="0"/>
              </a:spcAft>
              <a:buSzPts val="1600"/>
              <a:buChar char="•"/>
              <a:defRPr sz="1600"/>
            </a:lvl6pPr>
            <a:lvl7pPr marL="3200400" lvl="6" indent="-330200" algn="l">
              <a:lnSpc>
                <a:spcPct val="90000"/>
              </a:lnSpc>
              <a:spcBef>
                <a:spcPts val="500"/>
              </a:spcBef>
              <a:spcAft>
                <a:spcPts val="0"/>
              </a:spcAft>
              <a:buSzPts val="1600"/>
              <a:buChar char="•"/>
              <a:defRPr sz="1600"/>
            </a:lvl7pPr>
            <a:lvl8pPr marL="3657600" lvl="7" indent="-330200" algn="l">
              <a:lnSpc>
                <a:spcPct val="90000"/>
              </a:lnSpc>
              <a:spcBef>
                <a:spcPts val="500"/>
              </a:spcBef>
              <a:spcAft>
                <a:spcPts val="0"/>
              </a:spcAft>
              <a:buSzPts val="1600"/>
              <a:buChar char="•"/>
              <a:defRPr sz="1600"/>
            </a:lvl8pPr>
            <a:lvl9pPr marL="4114800" lvl="8" indent="-330200" algn="l">
              <a:lnSpc>
                <a:spcPct val="90000"/>
              </a:lnSpc>
              <a:spcBef>
                <a:spcPts val="500"/>
              </a:spcBef>
              <a:spcAft>
                <a:spcPts val="0"/>
              </a:spcAft>
              <a:buSzPts val="1600"/>
              <a:buChar char="•"/>
              <a:defRPr sz="1600"/>
            </a:lvl9pPr>
          </a:lstStyle>
          <a:p>
            <a:endParaRPr/>
          </a:p>
        </p:txBody>
      </p:sp>
      <p:sp>
        <p:nvSpPr>
          <p:cNvPr id="41" name="Google Shape;41;g293a41a65b6_0_61"/>
          <p:cNvSpPr txBox="1">
            <a:spLocks noGrp="1"/>
          </p:cNvSpPr>
          <p:nvPr>
            <p:ph type="sldNum" idx="12"/>
          </p:nvPr>
        </p:nvSpPr>
        <p:spPr>
          <a:xfrm>
            <a:off x="11296610" y="6217622"/>
            <a:ext cx="731700" cy="524700"/>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7064810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G Picture with Caption">
  <p:cSld name="LG Picture with Caption">
    <p:spTree>
      <p:nvGrpSpPr>
        <p:cNvPr id="1" name="Shape 42"/>
        <p:cNvGrpSpPr/>
        <p:nvPr/>
      </p:nvGrpSpPr>
      <p:grpSpPr>
        <a:xfrm>
          <a:off x="0" y="0"/>
          <a:ext cx="0" cy="0"/>
          <a:chOff x="0" y="0"/>
          <a:chExt cx="0" cy="0"/>
        </a:xfrm>
      </p:grpSpPr>
      <p:sp>
        <p:nvSpPr>
          <p:cNvPr id="43" name="Google Shape;43;p31"/>
          <p:cNvSpPr txBox="1">
            <a:spLocks noGrp="1"/>
          </p:cNvSpPr>
          <p:nvPr>
            <p:ph type="body" idx="1"/>
          </p:nvPr>
        </p:nvSpPr>
        <p:spPr>
          <a:xfrm>
            <a:off x="839784" y="2057400"/>
            <a:ext cx="3932240" cy="3466216"/>
          </a:xfrm>
          <a:prstGeom prst="rect">
            <a:avLst/>
          </a:prstGeom>
          <a:solidFill>
            <a:srgbClr val="002F6D"/>
          </a:solid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FFFFFF"/>
              </a:buClr>
              <a:buSzPts val="1600"/>
              <a:buNone/>
              <a:defRPr sz="1600">
                <a:solidFill>
                  <a:srgbClr val="FFFFFF"/>
                </a:solidFill>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1"/>
          <p:cNvSpPr>
            <a:spLocks noGrp="1"/>
          </p:cNvSpPr>
          <p:nvPr>
            <p:ph type="pic" idx="2"/>
          </p:nvPr>
        </p:nvSpPr>
        <p:spPr>
          <a:xfrm>
            <a:off x="5183184" y="457200"/>
            <a:ext cx="6400800" cy="5066416"/>
          </a:xfrm>
          <a:prstGeom prst="rect">
            <a:avLst/>
          </a:prstGeom>
          <a:noFill/>
          <a:ln>
            <a:noFill/>
          </a:ln>
        </p:spPr>
      </p:sp>
      <p:sp>
        <p:nvSpPr>
          <p:cNvPr id="45" name="Google Shape;45;p31"/>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99815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46"/>
        <p:cNvGrpSpPr/>
        <p:nvPr/>
      </p:nvGrpSpPr>
      <p:grpSpPr>
        <a:xfrm>
          <a:off x="0" y="0"/>
          <a:ext cx="0" cy="0"/>
          <a:chOff x="0" y="0"/>
          <a:chExt cx="0" cy="0"/>
        </a:xfrm>
      </p:grpSpPr>
      <p:sp>
        <p:nvSpPr>
          <p:cNvPr id="47" name="Google Shape;47;p32"/>
          <p:cNvSpPr txBox="1">
            <a:spLocks noGrp="1"/>
          </p:cNvSpPr>
          <p:nvPr>
            <p:ph type="body" idx="1"/>
          </p:nvPr>
        </p:nvSpPr>
        <p:spPr>
          <a:xfrm>
            <a:off x="839784" y="2057400"/>
            <a:ext cx="3932240" cy="3466216"/>
          </a:xfrm>
          <a:prstGeom prst="rect">
            <a:avLst/>
          </a:prstGeom>
          <a:solidFill>
            <a:srgbClr val="002F6D"/>
          </a:solid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FFFFFF"/>
              </a:buClr>
              <a:buSzPts val="1600"/>
              <a:buNone/>
              <a:defRPr sz="1600">
                <a:solidFill>
                  <a:srgbClr val="FFFFFF"/>
                </a:solidFill>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32"/>
          <p:cNvSpPr txBox="1">
            <a:spLocks noGrp="1"/>
          </p:cNvSpPr>
          <p:nvPr>
            <p:ph type="body" idx="2"/>
          </p:nvPr>
        </p:nvSpPr>
        <p:spPr>
          <a:xfrm>
            <a:off x="5183184" y="1091592"/>
            <a:ext cx="6172200" cy="4432014"/>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3200"/>
              <a:buNone/>
              <a:defRPr sz="3200"/>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32"/>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7417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Section">
  <p:cSld name="Section">
    <p:bg>
      <p:bgPr>
        <a:solidFill>
          <a:schemeClr val="lt1"/>
        </a:solidFill>
        <a:effectLst/>
      </p:bgPr>
    </p:bg>
    <p:spTree>
      <p:nvGrpSpPr>
        <p:cNvPr id="1" name="Shape 50"/>
        <p:cNvGrpSpPr/>
        <p:nvPr/>
      </p:nvGrpSpPr>
      <p:grpSpPr>
        <a:xfrm>
          <a:off x="0" y="0"/>
          <a:ext cx="0" cy="0"/>
          <a:chOff x="0" y="0"/>
          <a:chExt cx="0" cy="0"/>
        </a:xfrm>
      </p:grpSpPr>
      <p:sp>
        <p:nvSpPr>
          <p:cNvPr id="51" name="Google Shape;51;p35" descr="&quot;&quot;"/>
          <p:cNvSpPr/>
          <p:nvPr/>
        </p:nvSpPr>
        <p:spPr>
          <a:xfrm>
            <a:off x="0" y="0"/>
            <a:ext cx="12192000" cy="6927574"/>
          </a:xfrm>
          <a:prstGeom prst="rect">
            <a:avLst/>
          </a:prstGeom>
          <a:solidFill>
            <a:srgbClr val="002F6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2" name="Google Shape;52;p35" descr="&quot;&quot;"/>
          <p:cNvSpPr/>
          <p:nvPr/>
        </p:nvSpPr>
        <p:spPr>
          <a:xfrm>
            <a:off x="1093304" y="1828800"/>
            <a:ext cx="3846444" cy="3846443"/>
          </a:xfrm>
          <a:prstGeom prst="rect">
            <a:avLst/>
          </a:prstGeom>
          <a:solidFill>
            <a:srgbClr val="FFB6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3" name="Google Shape;53;p35"/>
          <p:cNvSpPr txBox="1">
            <a:spLocks noGrp="1"/>
          </p:cNvSpPr>
          <p:nvPr>
            <p:ph type="ctrTitle"/>
          </p:nvPr>
        </p:nvSpPr>
        <p:spPr>
          <a:xfrm>
            <a:off x="4939748" y="1739901"/>
            <a:ext cx="7252252" cy="1143000"/>
          </a:xfrm>
          <a:prstGeom prst="rect">
            <a:avLst/>
          </a:prstGeom>
          <a:noFill/>
          <a:ln>
            <a:noFill/>
          </a:ln>
        </p:spPr>
        <p:txBody>
          <a:bodyPr spcFirstLastPara="1" wrap="square" lIns="457200" tIns="228600" rIns="457200" bIns="45700" anchor="t" anchorCtr="0">
            <a:normAutofit/>
          </a:bodyPr>
          <a:lstStyle>
            <a:lvl1pPr lvl="0" algn="l">
              <a:lnSpc>
                <a:spcPct val="90000"/>
              </a:lnSpc>
              <a:spcBef>
                <a:spcPts val="0"/>
              </a:spcBef>
              <a:spcAft>
                <a:spcPts val="0"/>
              </a:spcAft>
              <a:buClr>
                <a:schemeClr val="lt1"/>
              </a:buClr>
              <a:buSzPts val="6000"/>
              <a:buFont typeface="Arial"/>
              <a:buNone/>
              <a:defRPr sz="6000" u="sng">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5"/>
          <p:cNvSpPr txBox="1">
            <a:spLocks noGrp="1"/>
          </p:cNvSpPr>
          <p:nvPr>
            <p:ph type="subTitle" idx="1"/>
          </p:nvPr>
        </p:nvSpPr>
        <p:spPr>
          <a:xfrm>
            <a:off x="4939748" y="2882901"/>
            <a:ext cx="7252252" cy="2108200"/>
          </a:xfrm>
          <a:prstGeom prst="rect">
            <a:avLst/>
          </a:prstGeom>
          <a:noFill/>
          <a:ln>
            <a:noFill/>
          </a:ln>
        </p:spPr>
        <p:txBody>
          <a:bodyPr spcFirstLastPara="1" wrap="square" lIns="457200" tIns="45700" rIns="457200" bIns="228600" anchor="t" anchorCtr="0">
            <a:noAutofit/>
          </a:bodyPr>
          <a:lstStyle>
            <a:lvl1pPr lvl="0" algn="l">
              <a:lnSpc>
                <a:spcPct val="90000"/>
              </a:lnSpc>
              <a:spcBef>
                <a:spcPts val="1000"/>
              </a:spcBef>
              <a:spcAft>
                <a:spcPts val="0"/>
              </a:spcAft>
              <a:buClr>
                <a:schemeClr val="lt1"/>
              </a:buClr>
              <a:buSzPts val="4400"/>
              <a:buNone/>
              <a:defRPr sz="4400">
                <a:solidFill>
                  <a:schemeClr val="lt1"/>
                </a:solidFill>
              </a:defRPr>
            </a:lvl1pPr>
            <a:lvl2pPr lvl="1" algn="ctr">
              <a:lnSpc>
                <a:spcPct val="90000"/>
              </a:lnSpc>
              <a:spcBef>
                <a:spcPts val="500"/>
              </a:spcBef>
              <a:spcAft>
                <a:spcPts val="0"/>
              </a:spcAft>
              <a:buClr>
                <a:srgbClr val="53575A"/>
              </a:buClr>
              <a:buSzPts val="2000"/>
              <a:buNone/>
              <a:defRPr sz="2000"/>
            </a:lvl2pPr>
            <a:lvl3pPr lvl="2" algn="ctr">
              <a:lnSpc>
                <a:spcPct val="90000"/>
              </a:lnSpc>
              <a:spcBef>
                <a:spcPts val="500"/>
              </a:spcBef>
              <a:spcAft>
                <a:spcPts val="0"/>
              </a:spcAft>
              <a:buClr>
                <a:srgbClr val="53575A"/>
              </a:buClr>
              <a:buSzPts val="1800"/>
              <a:buNone/>
              <a:defRPr sz="1800"/>
            </a:lvl3pPr>
            <a:lvl4pPr lvl="3" algn="ctr">
              <a:lnSpc>
                <a:spcPct val="90000"/>
              </a:lnSpc>
              <a:spcBef>
                <a:spcPts val="500"/>
              </a:spcBef>
              <a:spcAft>
                <a:spcPts val="0"/>
              </a:spcAft>
              <a:buClr>
                <a:srgbClr val="53575A"/>
              </a:buClr>
              <a:buSzPts val="1600"/>
              <a:buNone/>
              <a:defRPr sz="1600"/>
            </a:lvl4pPr>
            <a:lvl5pPr lvl="4" algn="ctr">
              <a:lnSpc>
                <a:spcPct val="90000"/>
              </a:lnSpc>
              <a:spcBef>
                <a:spcPts val="500"/>
              </a:spcBef>
              <a:spcAft>
                <a:spcPts val="0"/>
              </a:spcAft>
              <a:buClr>
                <a:srgbClr val="53575A"/>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5" name="Google Shape;55;p35"/>
          <p:cNvSpPr txBox="1">
            <a:spLocks noGrp="1"/>
          </p:cNvSpPr>
          <p:nvPr>
            <p:ph type="body" idx="2"/>
          </p:nvPr>
        </p:nvSpPr>
        <p:spPr>
          <a:xfrm>
            <a:off x="4939748" y="4991100"/>
            <a:ext cx="7252252" cy="684143"/>
          </a:xfrm>
          <a:prstGeom prst="rect">
            <a:avLst/>
          </a:prstGeom>
          <a:noFill/>
          <a:ln>
            <a:noFill/>
          </a:ln>
        </p:spPr>
        <p:txBody>
          <a:bodyPr spcFirstLastPara="1" wrap="square" lIns="457200" tIns="45700" rIns="457200" bIns="2286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rgbClr val="53575A"/>
              </a:buClr>
              <a:buSzPts val="2400"/>
              <a:buNone/>
              <a:defRPr/>
            </a:lvl2pPr>
            <a:lvl3pPr marL="1371600" lvl="2" indent="-228600" algn="l">
              <a:lnSpc>
                <a:spcPct val="90000"/>
              </a:lnSpc>
              <a:spcBef>
                <a:spcPts val="500"/>
              </a:spcBef>
              <a:spcAft>
                <a:spcPts val="0"/>
              </a:spcAft>
              <a:buClr>
                <a:srgbClr val="53575A"/>
              </a:buClr>
              <a:buSzPts val="2000"/>
              <a:buNone/>
              <a:defRPr/>
            </a:lvl3pPr>
            <a:lvl4pPr marL="1828800" lvl="3" indent="-228600" algn="l">
              <a:lnSpc>
                <a:spcPct val="90000"/>
              </a:lnSpc>
              <a:spcBef>
                <a:spcPts val="500"/>
              </a:spcBef>
              <a:spcAft>
                <a:spcPts val="0"/>
              </a:spcAft>
              <a:buClr>
                <a:srgbClr val="53575A"/>
              </a:buClr>
              <a:buSzPts val="1800"/>
              <a:buNone/>
              <a:defRPr/>
            </a:lvl4pPr>
            <a:lvl5pPr marL="2286000" lvl="4" indent="-228600" algn="l">
              <a:lnSpc>
                <a:spcPct val="90000"/>
              </a:lnSpc>
              <a:spcBef>
                <a:spcPts val="500"/>
              </a:spcBef>
              <a:spcAft>
                <a:spcPts val="0"/>
              </a:spcAft>
              <a:buClr>
                <a:srgbClr val="53575A"/>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5"/>
          <p:cNvSpPr>
            <a:spLocks noGrp="1"/>
          </p:cNvSpPr>
          <p:nvPr>
            <p:ph type="pic" idx="3"/>
          </p:nvPr>
        </p:nvSpPr>
        <p:spPr>
          <a:xfrm>
            <a:off x="0" y="914400"/>
            <a:ext cx="4681538" cy="4502150"/>
          </a:xfrm>
          <a:prstGeom prst="rect">
            <a:avLst/>
          </a:prstGeom>
          <a:noFill/>
          <a:ln>
            <a:noFill/>
          </a:ln>
        </p:spPr>
      </p:sp>
      <p:sp>
        <p:nvSpPr>
          <p:cNvPr id="57" name="Google Shape;57;p35"/>
          <p:cNvSpPr txBox="1">
            <a:spLocks noGrp="1"/>
          </p:cNvSpPr>
          <p:nvPr>
            <p:ph type="sldNum" idx="12"/>
          </p:nvPr>
        </p:nvSpPr>
        <p:spPr>
          <a:xfrm>
            <a:off x="11330940" y="6155346"/>
            <a:ext cx="365760" cy="365125"/>
          </a:xfrm>
          <a:prstGeom prst="rect">
            <a:avLst/>
          </a:prstGeom>
          <a:solidFill>
            <a:schemeClr val="lt1"/>
          </a:solid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000000"/>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446747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8"/>
        <p:cNvGrpSpPr/>
        <p:nvPr/>
      </p:nvGrpSpPr>
      <p:grpSpPr>
        <a:xfrm>
          <a:off x="0" y="0"/>
          <a:ext cx="0" cy="0"/>
          <a:chOff x="0" y="0"/>
          <a:chExt cx="0" cy="0"/>
        </a:xfrm>
      </p:grpSpPr>
      <p:sp>
        <p:nvSpPr>
          <p:cNvPr id="59" name="Google Shape;59;p38"/>
          <p:cNvSpPr txBox="1">
            <a:spLocks noGrp="1"/>
          </p:cNvSpPr>
          <p:nvPr>
            <p:ph type="title"/>
          </p:nvPr>
        </p:nvSpPr>
        <p:spPr>
          <a:xfrm>
            <a:off x="0" y="684099"/>
            <a:ext cx="4939744" cy="116596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FFFFFF"/>
              </a:buClr>
              <a:buSzPts val="4000"/>
              <a:buFont typeface="Arial"/>
              <a:buNone/>
              <a:defRPr sz="4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8"/>
          <p:cNvSpPr txBox="1">
            <a:spLocks noGrp="1"/>
          </p:cNvSpPr>
          <p:nvPr>
            <p:ph type="body" idx="1"/>
          </p:nvPr>
        </p:nvSpPr>
        <p:spPr>
          <a:xfrm>
            <a:off x="0" y="1849438"/>
            <a:ext cx="4940302" cy="3935413"/>
          </a:xfrm>
          <a:prstGeom prst="rect">
            <a:avLst/>
          </a:prstGeom>
          <a:noFill/>
          <a:ln>
            <a:noFill/>
          </a:ln>
        </p:spPr>
        <p:txBody>
          <a:bodyPr spcFirstLastPara="1" wrap="square" lIns="457200" tIns="228600" rIns="228600" bIns="228600" anchor="t" anchorCtr="0">
            <a:normAutofit/>
          </a:bodyPr>
          <a:lstStyle>
            <a:lvl1pPr marL="457200" lvl="0" indent="-228600" algn="l">
              <a:lnSpc>
                <a:spcPct val="90000"/>
              </a:lnSpc>
              <a:spcBef>
                <a:spcPts val="1000"/>
              </a:spcBef>
              <a:spcAft>
                <a:spcPts val="0"/>
              </a:spcAft>
              <a:buClr>
                <a:srgbClr val="FFFFFF"/>
              </a:buClr>
              <a:buSzPts val="2800"/>
              <a:buNone/>
              <a:defRPr>
                <a:solidFill>
                  <a:srgbClr val="FFFFFF"/>
                </a:solidFill>
              </a:defRPr>
            </a:lvl1pPr>
            <a:lvl2pPr marL="914400" lvl="1" indent="-228600" algn="l">
              <a:lnSpc>
                <a:spcPct val="90000"/>
              </a:lnSpc>
              <a:spcBef>
                <a:spcPts val="500"/>
              </a:spcBef>
              <a:spcAft>
                <a:spcPts val="0"/>
              </a:spcAft>
              <a:buClr>
                <a:srgbClr val="FFFFFF"/>
              </a:buClr>
              <a:buSzPts val="2400"/>
              <a:buNone/>
              <a:defRPr>
                <a:solidFill>
                  <a:srgbClr val="FFFFFF"/>
                </a:solidFill>
              </a:defRPr>
            </a:lvl2pPr>
            <a:lvl3pPr marL="1371600" lvl="2" indent="-228600" algn="l">
              <a:lnSpc>
                <a:spcPct val="90000"/>
              </a:lnSpc>
              <a:spcBef>
                <a:spcPts val="500"/>
              </a:spcBef>
              <a:spcAft>
                <a:spcPts val="0"/>
              </a:spcAft>
              <a:buClr>
                <a:srgbClr val="FFFFFF"/>
              </a:buClr>
              <a:buSzPts val="2000"/>
              <a:buNone/>
              <a:defRPr>
                <a:solidFill>
                  <a:srgbClr val="FFFFFF"/>
                </a:solidFill>
              </a:defRPr>
            </a:lvl3pPr>
            <a:lvl4pPr marL="1828800" lvl="3" indent="-228600" algn="l">
              <a:lnSpc>
                <a:spcPct val="90000"/>
              </a:lnSpc>
              <a:spcBef>
                <a:spcPts val="500"/>
              </a:spcBef>
              <a:spcAft>
                <a:spcPts val="0"/>
              </a:spcAft>
              <a:buClr>
                <a:srgbClr val="FFFFFF"/>
              </a:buClr>
              <a:buSzPts val="1800"/>
              <a:buNone/>
              <a:defRPr>
                <a:solidFill>
                  <a:srgbClr val="FFFFFF"/>
                </a:solidFill>
              </a:defRPr>
            </a:lvl4pPr>
            <a:lvl5pPr marL="2286000" lvl="4" indent="-228600" algn="l">
              <a:lnSpc>
                <a:spcPct val="90000"/>
              </a:lnSpc>
              <a:spcBef>
                <a:spcPts val="500"/>
              </a:spcBef>
              <a:spcAft>
                <a:spcPts val="0"/>
              </a:spcAft>
              <a:buClr>
                <a:srgbClr val="FFFFFF"/>
              </a:buClr>
              <a:buSzPts val="1800"/>
              <a:buNone/>
              <a:defRPr>
                <a:solidFill>
                  <a:srgbClr val="FFFFFF"/>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38"/>
          <p:cNvSpPr>
            <a:spLocks noGrp="1"/>
          </p:cNvSpPr>
          <p:nvPr>
            <p:ph type="pic" idx="2"/>
          </p:nvPr>
        </p:nvSpPr>
        <p:spPr>
          <a:xfrm>
            <a:off x="6092820" y="0"/>
            <a:ext cx="6099176" cy="6858000"/>
          </a:xfrm>
          <a:prstGeom prst="rect">
            <a:avLst/>
          </a:prstGeom>
          <a:noFill/>
          <a:ln>
            <a:noFill/>
          </a:ln>
        </p:spPr>
      </p:sp>
      <p:sp>
        <p:nvSpPr>
          <p:cNvPr id="62" name="Google Shape;62;p38"/>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001183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Section">
  <p:cSld name="1_Section">
    <p:bg>
      <p:bgPr>
        <a:solidFill>
          <a:srgbClr val="FFFFFF"/>
        </a:solidFill>
        <a:effectLst/>
      </p:bgPr>
    </p:bg>
    <p:spTree>
      <p:nvGrpSpPr>
        <p:cNvPr id="1" name="Shape 63"/>
        <p:cNvGrpSpPr/>
        <p:nvPr/>
      </p:nvGrpSpPr>
      <p:grpSpPr>
        <a:xfrm>
          <a:off x="0" y="0"/>
          <a:ext cx="0" cy="0"/>
          <a:chOff x="0" y="0"/>
          <a:chExt cx="0" cy="0"/>
        </a:xfrm>
      </p:grpSpPr>
      <p:sp>
        <p:nvSpPr>
          <p:cNvPr id="64" name="Google Shape;64;p39" descr="&quot;&quot;"/>
          <p:cNvSpPr/>
          <p:nvPr/>
        </p:nvSpPr>
        <p:spPr>
          <a:xfrm>
            <a:off x="0" y="0"/>
            <a:ext cx="12191996" cy="6927576"/>
          </a:xfrm>
          <a:prstGeom prst="rect">
            <a:avLst/>
          </a:prstGeom>
          <a:solidFill>
            <a:srgbClr val="002F6D"/>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5" name="Google Shape;65;p39" descr="&quot;&quot;"/>
          <p:cNvSpPr/>
          <p:nvPr/>
        </p:nvSpPr>
        <p:spPr>
          <a:xfrm>
            <a:off x="1093302" y="1828800"/>
            <a:ext cx="3846441" cy="3846441"/>
          </a:xfrm>
          <a:prstGeom prst="rect">
            <a:avLst/>
          </a:prstGeom>
          <a:solidFill>
            <a:srgbClr val="FFB60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6" name="Google Shape;66;p39"/>
          <p:cNvSpPr txBox="1">
            <a:spLocks noGrp="1"/>
          </p:cNvSpPr>
          <p:nvPr>
            <p:ph type="title"/>
          </p:nvPr>
        </p:nvSpPr>
        <p:spPr>
          <a:xfrm>
            <a:off x="4939744" y="1739902"/>
            <a:ext cx="7252252" cy="1143000"/>
          </a:xfrm>
          <a:prstGeom prst="rect">
            <a:avLst/>
          </a:prstGeom>
          <a:noFill/>
          <a:ln>
            <a:noFill/>
          </a:ln>
        </p:spPr>
        <p:txBody>
          <a:bodyPr spcFirstLastPara="1" wrap="square" lIns="457200" tIns="228600" rIns="457200" bIns="45700" anchor="t" anchorCtr="0">
            <a:normAutofit/>
          </a:bodyPr>
          <a:lstStyle>
            <a:lvl1pPr lvl="0" algn="l">
              <a:lnSpc>
                <a:spcPct val="90000"/>
              </a:lnSpc>
              <a:spcBef>
                <a:spcPts val="0"/>
              </a:spcBef>
              <a:spcAft>
                <a:spcPts val="0"/>
              </a:spcAft>
              <a:buClr>
                <a:srgbClr val="FFFFFF"/>
              </a:buClr>
              <a:buSzPts val="6000"/>
              <a:buFont typeface="Arial"/>
              <a:buNone/>
              <a:defRPr sz="6000" u="sng">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9"/>
          <p:cNvSpPr txBox="1">
            <a:spLocks noGrp="1"/>
          </p:cNvSpPr>
          <p:nvPr>
            <p:ph type="subTitle" idx="1"/>
          </p:nvPr>
        </p:nvSpPr>
        <p:spPr>
          <a:xfrm>
            <a:off x="4939744" y="2882902"/>
            <a:ext cx="7252252" cy="2108204"/>
          </a:xfrm>
          <a:prstGeom prst="rect">
            <a:avLst/>
          </a:prstGeom>
          <a:noFill/>
          <a:ln>
            <a:noFill/>
          </a:ln>
        </p:spPr>
        <p:txBody>
          <a:bodyPr spcFirstLastPara="1" wrap="square" lIns="457200" tIns="45700" rIns="457200" bIns="228600" anchor="t" anchorCtr="0">
            <a:noAutofit/>
          </a:bodyPr>
          <a:lstStyle>
            <a:lvl1pPr lvl="0" algn="l">
              <a:lnSpc>
                <a:spcPct val="90000"/>
              </a:lnSpc>
              <a:spcBef>
                <a:spcPts val="1000"/>
              </a:spcBef>
              <a:spcAft>
                <a:spcPts val="0"/>
              </a:spcAft>
              <a:buClr>
                <a:srgbClr val="FFFFFF"/>
              </a:buClr>
              <a:buSzPts val="4400"/>
              <a:buNone/>
              <a:defRPr sz="4400">
                <a:solidFill>
                  <a:srgbClr val="FFFFFF"/>
                </a:solidFill>
              </a:defRPr>
            </a:lvl1pPr>
            <a:lvl2pPr lvl="1" algn="l">
              <a:lnSpc>
                <a:spcPct val="90000"/>
              </a:lnSpc>
              <a:spcBef>
                <a:spcPts val="500"/>
              </a:spcBef>
              <a:spcAft>
                <a:spcPts val="0"/>
              </a:spcAft>
              <a:buClr>
                <a:srgbClr val="53575A"/>
              </a:buClr>
              <a:buSzPts val="1800"/>
              <a:buChar char="•"/>
              <a:defRPr/>
            </a:lvl2pPr>
            <a:lvl3pPr lvl="2" algn="l">
              <a:lnSpc>
                <a:spcPct val="90000"/>
              </a:lnSpc>
              <a:spcBef>
                <a:spcPts val="500"/>
              </a:spcBef>
              <a:spcAft>
                <a:spcPts val="0"/>
              </a:spcAft>
              <a:buClr>
                <a:srgbClr val="53575A"/>
              </a:buClr>
              <a:buSzPts val="1800"/>
              <a:buChar char="•"/>
              <a:defRPr/>
            </a:lvl3pPr>
            <a:lvl4pPr lvl="3" algn="l">
              <a:lnSpc>
                <a:spcPct val="90000"/>
              </a:lnSpc>
              <a:spcBef>
                <a:spcPts val="500"/>
              </a:spcBef>
              <a:spcAft>
                <a:spcPts val="0"/>
              </a:spcAft>
              <a:buClr>
                <a:srgbClr val="53575A"/>
              </a:buClr>
              <a:buSzPts val="1800"/>
              <a:buChar char="•"/>
              <a:defRPr/>
            </a:lvl4pPr>
            <a:lvl5pPr lvl="4" algn="l">
              <a:lnSpc>
                <a:spcPct val="90000"/>
              </a:lnSpc>
              <a:spcBef>
                <a:spcPts val="500"/>
              </a:spcBef>
              <a:spcAft>
                <a:spcPts val="0"/>
              </a:spcAft>
              <a:buClr>
                <a:srgbClr val="53575A"/>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
        <p:nvSpPr>
          <p:cNvPr id="68" name="Google Shape;68;p39"/>
          <p:cNvSpPr txBox="1">
            <a:spLocks noGrp="1"/>
          </p:cNvSpPr>
          <p:nvPr>
            <p:ph type="body" idx="2"/>
          </p:nvPr>
        </p:nvSpPr>
        <p:spPr>
          <a:xfrm>
            <a:off x="4939744" y="4991096"/>
            <a:ext cx="7252252" cy="684144"/>
          </a:xfrm>
          <a:prstGeom prst="rect">
            <a:avLst/>
          </a:prstGeom>
          <a:noFill/>
          <a:ln>
            <a:noFill/>
          </a:ln>
        </p:spPr>
        <p:txBody>
          <a:bodyPr spcFirstLastPara="1" wrap="square" lIns="457200" tIns="45700" rIns="457200" bIns="228600" anchor="t" anchorCtr="0">
            <a:normAutofit/>
          </a:bodyPr>
          <a:lstStyle>
            <a:lvl1pPr marL="457200" lvl="0" indent="-228600" algn="l">
              <a:lnSpc>
                <a:spcPct val="90000"/>
              </a:lnSpc>
              <a:spcBef>
                <a:spcPts val="1000"/>
              </a:spcBef>
              <a:spcAft>
                <a:spcPts val="0"/>
              </a:spcAft>
              <a:buClr>
                <a:srgbClr val="FFFFFF"/>
              </a:buClr>
              <a:buSzPts val="2400"/>
              <a:buNone/>
              <a:defRPr sz="2400">
                <a:solidFill>
                  <a:srgbClr val="FFFFFF"/>
                </a:solidFill>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39"/>
          <p:cNvSpPr>
            <a:spLocks noGrp="1"/>
          </p:cNvSpPr>
          <p:nvPr>
            <p:ph type="pic" idx="3"/>
          </p:nvPr>
        </p:nvSpPr>
        <p:spPr>
          <a:xfrm>
            <a:off x="0" y="914400"/>
            <a:ext cx="4681535" cy="4502148"/>
          </a:xfrm>
          <a:prstGeom prst="rect">
            <a:avLst/>
          </a:prstGeom>
          <a:noFill/>
          <a:ln>
            <a:noFill/>
          </a:ln>
        </p:spPr>
      </p:sp>
      <p:sp>
        <p:nvSpPr>
          <p:cNvPr id="70" name="Google Shape;70;p39"/>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103008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ext Only One Area">
  <p:cSld name="Text Only One Area">
    <p:spTree>
      <p:nvGrpSpPr>
        <p:cNvPr id="1" name="Shape 71"/>
        <p:cNvGrpSpPr/>
        <p:nvPr/>
      </p:nvGrpSpPr>
      <p:grpSpPr>
        <a:xfrm>
          <a:off x="0" y="0"/>
          <a:ext cx="0" cy="0"/>
          <a:chOff x="0" y="0"/>
          <a:chExt cx="0" cy="0"/>
        </a:xfrm>
      </p:grpSpPr>
      <p:sp>
        <p:nvSpPr>
          <p:cNvPr id="72" name="Google Shape;72;p40"/>
          <p:cNvSpPr txBox="1">
            <a:spLocks noGrp="1"/>
          </p:cNvSpPr>
          <p:nvPr>
            <p:ph type="title"/>
          </p:nvPr>
        </p:nvSpPr>
        <p:spPr>
          <a:xfrm>
            <a:off x="0" y="0"/>
            <a:ext cx="12191996" cy="18288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0"/>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4" name="Google Shape;74;p40"/>
          <p:cNvSpPr txBox="1">
            <a:spLocks noGrp="1"/>
          </p:cNvSpPr>
          <p:nvPr>
            <p:ph type="body" idx="1"/>
          </p:nvPr>
        </p:nvSpPr>
        <p:spPr>
          <a:xfrm>
            <a:off x="0" y="1828800"/>
            <a:ext cx="12191996" cy="4070351"/>
          </a:xfrm>
          <a:prstGeom prst="rect">
            <a:avLst/>
          </a:prstGeom>
          <a:noFill/>
          <a:ln>
            <a:noFill/>
          </a:ln>
        </p:spPr>
        <p:txBody>
          <a:bodyPr spcFirstLastPara="1" wrap="square" lIns="685800" tIns="45700" rIns="685800" bIns="228600" anchor="t" anchorCtr="0">
            <a:normAutofit/>
          </a:bodyPr>
          <a:lstStyle>
            <a:lvl1pPr marL="457200" lvl="0" indent="-406400" algn="l">
              <a:lnSpc>
                <a:spcPct val="90000"/>
              </a:lnSpc>
              <a:spcBef>
                <a:spcPts val="1000"/>
              </a:spcBef>
              <a:spcAft>
                <a:spcPts val="0"/>
              </a:spcAft>
              <a:buClr>
                <a:srgbClr val="53575A"/>
              </a:buClr>
              <a:buSzPts val="2800"/>
              <a:buChar char="•"/>
              <a:defRPr/>
            </a:lvl1pPr>
            <a:lvl2pPr marL="914400" lvl="1" indent="-381000" algn="l">
              <a:lnSpc>
                <a:spcPct val="90000"/>
              </a:lnSpc>
              <a:spcBef>
                <a:spcPts val="500"/>
              </a:spcBef>
              <a:spcAft>
                <a:spcPts val="0"/>
              </a:spcAft>
              <a:buClr>
                <a:srgbClr val="53575A"/>
              </a:buClr>
              <a:buSzPts val="2400"/>
              <a:buChar char="•"/>
              <a:defRPr/>
            </a:lvl2pPr>
            <a:lvl3pPr marL="1371600" lvl="2" indent="-355600" algn="l">
              <a:lnSpc>
                <a:spcPct val="90000"/>
              </a:lnSpc>
              <a:spcBef>
                <a:spcPts val="500"/>
              </a:spcBef>
              <a:spcAft>
                <a:spcPts val="0"/>
              </a:spcAft>
              <a:buClr>
                <a:srgbClr val="53575A"/>
              </a:buClr>
              <a:buSzPts val="20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438802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ext Only One Area">
  <p:cSld name="1_Text Only One Area">
    <p:spTree>
      <p:nvGrpSpPr>
        <p:cNvPr id="1" name="Shape 75"/>
        <p:cNvGrpSpPr/>
        <p:nvPr/>
      </p:nvGrpSpPr>
      <p:grpSpPr>
        <a:xfrm>
          <a:off x="0" y="0"/>
          <a:ext cx="0" cy="0"/>
          <a:chOff x="0" y="0"/>
          <a:chExt cx="0" cy="0"/>
        </a:xfrm>
      </p:grpSpPr>
      <p:sp>
        <p:nvSpPr>
          <p:cNvPr id="76" name="Google Shape;76;p41"/>
          <p:cNvSpPr txBox="1">
            <a:spLocks noGrp="1"/>
          </p:cNvSpPr>
          <p:nvPr>
            <p:ph type="title"/>
          </p:nvPr>
        </p:nvSpPr>
        <p:spPr>
          <a:xfrm>
            <a:off x="0" y="0"/>
            <a:ext cx="12191996" cy="18288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
        <p:nvSpPr>
          <p:cNvPr id="78" name="Google Shape;78;p41"/>
          <p:cNvSpPr txBox="1">
            <a:spLocks noGrp="1"/>
          </p:cNvSpPr>
          <p:nvPr>
            <p:ph type="body" idx="1"/>
          </p:nvPr>
        </p:nvSpPr>
        <p:spPr>
          <a:xfrm>
            <a:off x="0" y="1828800"/>
            <a:ext cx="12191996" cy="4070351"/>
          </a:xfrm>
          <a:prstGeom prst="rect">
            <a:avLst/>
          </a:prstGeom>
          <a:noFill/>
          <a:ln>
            <a:noFill/>
          </a:ln>
        </p:spPr>
        <p:txBody>
          <a:bodyPr spcFirstLastPara="1" wrap="square" lIns="685800" tIns="45700" rIns="685800" bIns="228600" anchor="t" anchorCtr="0">
            <a:normAutofit/>
          </a:bodyPr>
          <a:lstStyle>
            <a:lvl1pPr marL="457200" lvl="0" indent="-406400" algn="l">
              <a:lnSpc>
                <a:spcPct val="90000"/>
              </a:lnSpc>
              <a:spcBef>
                <a:spcPts val="1000"/>
              </a:spcBef>
              <a:spcAft>
                <a:spcPts val="0"/>
              </a:spcAft>
              <a:buClr>
                <a:srgbClr val="53575A"/>
              </a:buClr>
              <a:buSzPts val="2800"/>
              <a:buChar char="•"/>
              <a:defRPr/>
            </a:lvl1pPr>
            <a:lvl2pPr marL="914400" lvl="1" indent="-381000" algn="l">
              <a:lnSpc>
                <a:spcPct val="90000"/>
              </a:lnSpc>
              <a:spcBef>
                <a:spcPts val="500"/>
              </a:spcBef>
              <a:spcAft>
                <a:spcPts val="0"/>
              </a:spcAft>
              <a:buClr>
                <a:srgbClr val="53575A"/>
              </a:buClr>
              <a:buSzPts val="2400"/>
              <a:buChar char="•"/>
              <a:defRPr/>
            </a:lvl2pPr>
            <a:lvl3pPr marL="1371600" lvl="2" indent="-355600" algn="l">
              <a:lnSpc>
                <a:spcPct val="90000"/>
              </a:lnSpc>
              <a:spcBef>
                <a:spcPts val="500"/>
              </a:spcBef>
              <a:spcAft>
                <a:spcPts val="0"/>
              </a:spcAft>
              <a:buClr>
                <a:srgbClr val="53575A"/>
              </a:buClr>
              <a:buSzPts val="20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037099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ext Only Two Areas">
  <p:cSld name="Text Only Two Areas">
    <p:spTree>
      <p:nvGrpSpPr>
        <p:cNvPr id="1" name="Shape 79"/>
        <p:cNvGrpSpPr/>
        <p:nvPr/>
      </p:nvGrpSpPr>
      <p:grpSpPr>
        <a:xfrm>
          <a:off x="0" y="0"/>
          <a:ext cx="0" cy="0"/>
          <a:chOff x="0" y="0"/>
          <a:chExt cx="0" cy="0"/>
        </a:xfrm>
      </p:grpSpPr>
      <p:sp>
        <p:nvSpPr>
          <p:cNvPr id="80" name="Google Shape;80;p42"/>
          <p:cNvSpPr txBox="1">
            <a:spLocks noGrp="1"/>
          </p:cNvSpPr>
          <p:nvPr>
            <p:ph type="title"/>
          </p:nvPr>
        </p:nvSpPr>
        <p:spPr>
          <a:xfrm>
            <a:off x="0" y="0"/>
            <a:ext cx="12191996" cy="18288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42"/>
          <p:cNvSpPr txBox="1">
            <a:spLocks noGrp="1"/>
          </p:cNvSpPr>
          <p:nvPr>
            <p:ph type="body" idx="1"/>
          </p:nvPr>
        </p:nvSpPr>
        <p:spPr>
          <a:xfrm>
            <a:off x="0" y="1828800"/>
            <a:ext cx="6065836" cy="4019546"/>
          </a:xfrm>
          <a:prstGeom prst="rect">
            <a:avLst/>
          </a:prstGeom>
          <a:noFill/>
          <a:ln>
            <a:noFill/>
          </a:ln>
        </p:spPr>
        <p:txBody>
          <a:bodyPr spcFirstLastPara="1" wrap="square" lIns="685800" tIns="45700" rIns="685800" bIns="228600" anchor="t" anchorCtr="0">
            <a:normAutofit/>
          </a:bodyPr>
          <a:lstStyle>
            <a:lvl1pPr marL="457200" lvl="0" indent="-406400" algn="l">
              <a:lnSpc>
                <a:spcPct val="90000"/>
              </a:lnSpc>
              <a:spcBef>
                <a:spcPts val="1000"/>
              </a:spcBef>
              <a:spcAft>
                <a:spcPts val="0"/>
              </a:spcAft>
              <a:buClr>
                <a:srgbClr val="53575A"/>
              </a:buClr>
              <a:buSzPts val="2800"/>
              <a:buChar char="•"/>
              <a:defRPr/>
            </a:lvl1pPr>
            <a:lvl2pPr marL="914400" lvl="1" indent="-381000" algn="l">
              <a:lnSpc>
                <a:spcPct val="90000"/>
              </a:lnSpc>
              <a:spcBef>
                <a:spcPts val="500"/>
              </a:spcBef>
              <a:spcAft>
                <a:spcPts val="0"/>
              </a:spcAft>
              <a:buClr>
                <a:srgbClr val="53575A"/>
              </a:buClr>
              <a:buSzPts val="2400"/>
              <a:buChar char="•"/>
              <a:defRPr/>
            </a:lvl2pPr>
            <a:lvl3pPr marL="1371600" lvl="2" indent="-355600" algn="l">
              <a:lnSpc>
                <a:spcPct val="90000"/>
              </a:lnSpc>
              <a:spcBef>
                <a:spcPts val="500"/>
              </a:spcBef>
              <a:spcAft>
                <a:spcPts val="0"/>
              </a:spcAft>
              <a:buClr>
                <a:srgbClr val="53575A"/>
              </a:buClr>
              <a:buSzPts val="20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42"/>
          <p:cNvSpPr txBox="1">
            <a:spLocks noGrp="1"/>
          </p:cNvSpPr>
          <p:nvPr>
            <p:ph type="body" idx="2"/>
          </p:nvPr>
        </p:nvSpPr>
        <p:spPr>
          <a:xfrm>
            <a:off x="6096003" y="1828800"/>
            <a:ext cx="6096003" cy="4019546"/>
          </a:xfrm>
          <a:prstGeom prst="rect">
            <a:avLst/>
          </a:prstGeom>
          <a:noFill/>
          <a:ln>
            <a:noFill/>
          </a:ln>
        </p:spPr>
        <p:txBody>
          <a:bodyPr spcFirstLastPara="1" wrap="square" lIns="685800" tIns="45700" rIns="685800" bIns="228600" anchor="t" anchorCtr="0">
            <a:normAutofit/>
          </a:bodyPr>
          <a:lstStyle>
            <a:lvl1pPr marL="457200" lvl="0" indent="-406400" algn="l">
              <a:lnSpc>
                <a:spcPct val="90000"/>
              </a:lnSpc>
              <a:spcBef>
                <a:spcPts val="1000"/>
              </a:spcBef>
              <a:spcAft>
                <a:spcPts val="0"/>
              </a:spcAft>
              <a:buClr>
                <a:srgbClr val="53575A"/>
              </a:buClr>
              <a:buSzPts val="2800"/>
              <a:buChar char="•"/>
              <a:defRPr/>
            </a:lvl1pPr>
            <a:lvl2pPr marL="914400" lvl="1" indent="-381000" algn="l">
              <a:lnSpc>
                <a:spcPct val="90000"/>
              </a:lnSpc>
              <a:spcBef>
                <a:spcPts val="500"/>
              </a:spcBef>
              <a:spcAft>
                <a:spcPts val="0"/>
              </a:spcAft>
              <a:buClr>
                <a:srgbClr val="53575A"/>
              </a:buClr>
              <a:buSzPts val="2400"/>
              <a:buChar char="•"/>
              <a:defRPr/>
            </a:lvl2pPr>
            <a:lvl3pPr marL="1371600" lvl="2" indent="-355600" algn="l">
              <a:lnSpc>
                <a:spcPct val="90000"/>
              </a:lnSpc>
              <a:spcBef>
                <a:spcPts val="500"/>
              </a:spcBef>
              <a:spcAft>
                <a:spcPts val="0"/>
              </a:spcAft>
              <a:buClr>
                <a:srgbClr val="53575A"/>
              </a:buClr>
              <a:buSzPts val="20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42"/>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2485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No Symbol)">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95EA91A-8332-4C79-8136-7F08F76C44D1}"/>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6"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838200"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22AF324E-1F35-4923-847A-B73AFBC314E5}"/>
              </a:ext>
            </a:extLst>
          </p:cNvPr>
          <p:cNvSpPr>
            <a:spLocks noGrp="1"/>
          </p:cNvSpPr>
          <p:nvPr>
            <p:ph sz="half" idx="11"/>
          </p:nvPr>
        </p:nvSpPr>
        <p:spPr>
          <a:xfrm>
            <a:off x="6315205" y="1825625"/>
            <a:ext cx="5038596" cy="35066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6646610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ext Only One Over Two">
  <p:cSld name="Text Only One Over Two">
    <p:spTree>
      <p:nvGrpSpPr>
        <p:cNvPr id="1" name="Shape 84"/>
        <p:cNvGrpSpPr/>
        <p:nvPr/>
      </p:nvGrpSpPr>
      <p:grpSpPr>
        <a:xfrm>
          <a:off x="0" y="0"/>
          <a:ext cx="0" cy="0"/>
          <a:chOff x="0" y="0"/>
          <a:chExt cx="0" cy="0"/>
        </a:xfrm>
      </p:grpSpPr>
      <p:sp>
        <p:nvSpPr>
          <p:cNvPr id="85" name="Google Shape;85;p43"/>
          <p:cNvSpPr txBox="1">
            <a:spLocks noGrp="1"/>
          </p:cNvSpPr>
          <p:nvPr>
            <p:ph type="title"/>
          </p:nvPr>
        </p:nvSpPr>
        <p:spPr>
          <a:xfrm>
            <a:off x="0" y="0"/>
            <a:ext cx="12191996" cy="13716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43"/>
          <p:cNvSpPr txBox="1">
            <a:spLocks noGrp="1"/>
          </p:cNvSpPr>
          <p:nvPr>
            <p:ph type="body" idx="1"/>
          </p:nvPr>
        </p:nvSpPr>
        <p:spPr>
          <a:xfrm>
            <a:off x="0" y="1371600"/>
            <a:ext cx="12191996" cy="100647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43"/>
          <p:cNvSpPr txBox="1">
            <a:spLocks noGrp="1"/>
          </p:cNvSpPr>
          <p:nvPr>
            <p:ph type="body" idx="2"/>
          </p:nvPr>
        </p:nvSpPr>
        <p:spPr>
          <a:xfrm>
            <a:off x="0" y="2378070"/>
            <a:ext cx="6065836" cy="3473448"/>
          </a:xfrm>
          <a:prstGeom prst="rect">
            <a:avLst/>
          </a:prstGeom>
          <a:noFill/>
          <a:ln>
            <a:noFill/>
          </a:ln>
        </p:spPr>
        <p:txBody>
          <a:bodyPr spcFirstLastPara="1" wrap="square" lIns="685800" tIns="45700" rIns="685800" bIns="228600" anchor="t" anchorCtr="0">
            <a:normAutofit/>
          </a:bodyPr>
          <a:lstStyle>
            <a:lvl1pPr marL="457200" lvl="0" indent="-406400" algn="l">
              <a:lnSpc>
                <a:spcPct val="90000"/>
              </a:lnSpc>
              <a:spcBef>
                <a:spcPts val="1000"/>
              </a:spcBef>
              <a:spcAft>
                <a:spcPts val="0"/>
              </a:spcAft>
              <a:buClr>
                <a:srgbClr val="53575A"/>
              </a:buClr>
              <a:buSzPts val="2800"/>
              <a:buChar char="•"/>
              <a:defRPr/>
            </a:lvl1pPr>
            <a:lvl2pPr marL="914400" lvl="1" indent="-381000" algn="l">
              <a:lnSpc>
                <a:spcPct val="90000"/>
              </a:lnSpc>
              <a:spcBef>
                <a:spcPts val="500"/>
              </a:spcBef>
              <a:spcAft>
                <a:spcPts val="0"/>
              </a:spcAft>
              <a:buClr>
                <a:srgbClr val="53575A"/>
              </a:buClr>
              <a:buSzPts val="2400"/>
              <a:buChar char="•"/>
              <a:defRPr/>
            </a:lvl2pPr>
            <a:lvl3pPr marL="1371600" lvl="2" indent="-355600" algn="l">
              <a:lnSpc>
                <a:spcPct val="90000"/>
              </a:lnSpc>
              <a:spcBef>
                <a:spcPts val="500"/>
              </a:spcBef>
              <a:spcAft>
                <a:spcPts val="0"/>
              </a:spcAft>
              <a:buClr>
                <a:srgbClr val="53575A"/>
              </a:buClr>
              <a:buSzPts val="20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43"/>
          <p:cNvSpPr txBox="1">
            <a:spLocks noGrp="1"/>
          </p:cNvSpPr>
          <p:nvPr>
            <p:ph type="body" idx="3"/>
          </p:nvPr>
        </p:nvSpPr>
        <p:spPr>
          <a:xfrm>
            <a:off x="6065836" y="2378070"/>
            <a:ext cx="6126159" cy="3473448"/>
          </a:xfrm>
          <a:prstGeom prst="rect">
            <a:avLst/>
          </a:prstGeom>
          <a:noFill/>
          <a:ln>
            <a:noFill/>
          </a:ln>
        </p:spPr>
        <p:txBody>
          <a:bodyPr spcFirstLastPara="1" wrap="square" lIns="685800" tIns="45700" rIns="685800" bIns="228600" anchor="t" anchorCtr="0">
            <a:normAutofit/>
          </a:bodyPr>
          <a:lstStyle>
            <a:lvl1pPr marL="457200" lvl="0" indent="-406400" algn="l">
              <a:lnSpc>
                <a:spcPct val="90000"/>
              </a:lnSpc>
              <a:spcBef>
                <a:spcPts val="1000"/>
              </a:spcBef>
              <a:spcAft>
                <a:spcPts val="0"/>
              </a:spcAft>
              <a:buClr>
                <a:srgbClr val="53575A"/>
              </a:buClr>
              <a:buSzPts val="2800"/>
              <a:buChar char="•"/>
              <a:defRPr/>
            </a:lvl1pPr>
            <a:lvl2pPr marL="914400" lvl="1" indent="-381000" algn="l">
              <a:lnSpc>
                <a:spcPct val="90000"/>
              </a:lnSpc>
              <a:spcBef>
                <a:spcPts val="500"/>
              </a:spcBef>
              <a:spcAft>
                <a:spcPts val="0"/>
              </a:spcAft>
              <a:buClr>
                <a:srgbClr val="53575A"/>
              </a:buClr>
              <a:buSzPts val="2400"/>
              <a:buChar char="•"/>
              <a:defRPr/>
            </a:lvl2pPr>
            <a:lvl3pPr marL="1371600" lvl="2" indent="-355600" algn="l">
              <a:lnSpc>
                <a:spcPct val="90000"/>
              </a:lnSpc>
              <a:spcBef>
                <a:spcPts val="500"/>
              </a:spcBef>
              <a:spcAft>
                <a:spcPts val="0"/>
              </a:spcAft>
              <a:buClr>
                <a:srgbClr val="53575A"/>
              </a:buClr>
              <a:buSzPts val="20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43"/>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519668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xt Only One Over Two">
  <p:cSld name="1_Text Only One Over Two">
    <p:spTree>
      <p:nvGrpSpPr>
        <p:cNvPr id="1" name="Shape 90"/>
        <p:cNvGrpSpPr/>
        <p:nvPr/>
      </p:nvGrpSpPr>
      <p:grpSpPr>
        <a:xfrm>
          <a:off x="0" y="0"/>
          <a:ext cx="0" cy="0"/>
          <a:chOff x="0" y="0"/>
          <a:chExt cx="0" cy="0"/>
        </a:xfrm>
      </p:grpSpPr>
      <p:sp>
        <p:nvSpPr>
          <p:cNvPr id="91" name="Google Shape;91;p44"/>
          <p:cNvSpPr txBox="1">
            <a:spLocks noGrp="1"/>
          </p:cNvSpPr>
          <p:nvPr>
            <p:ph type="title"/>
          </p:nvPr>
        </p:nvSpPr>
        <p:spPr>
          <a:xfrm>
            <a:off x="0" y="0"/>
            <a:ext cx="12191996" cy="1371600"/>
          </a:xfrm>
          <a:prstGeom prst="rect">
            <a:avLst/>
          </a:prstGeom>
          <a:noFill/>
          <a:ln>
            <a:noFill/>
          </a:ln>
        </p:spPr>
        <p:txBody>
          <a:bodyPr spcFirstLastPara="1" wrap="square" lIns="457200" tIns="457200" rIns="457200" bIns="45700" anchor="t" anchorCtr="0">
            <a:normAutofit/>
          </a:bodyPr>
          <a:lstStyle>
            <a:lvl1pPr lvl="0" algn="l">
              <a:lnSpc>
                <a:spcPct val="90000"/>
              </a:lnSpc>
              <a:spcBef>
                <a:spcPts val="0"/>
              </a:spcBef>
              <a:spcAft>
                <a:spcPts val="0"/>
              </a:spcAft>
              <a:buClr>
                <a:srgbClr val="002F6D"/>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4"/>
          <p:cNvSpPr txBox="1">
            <a:spLocks noGrp="1"/>
          </p:cNvSpPr>
          <p:nvPr>
            <p:ph type="body" idx="1"/>
          </p:nvPr>
        </p:nvSpPr>
        <p:spPr>
          <a:xfrm>
            <a:off x="0" y="1371600"/>
            <a:ext cx="12191996" cy="100647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3" name="Google Shape;93;p44"/>
          <p:cNvSpPr txBox="1">
            <a:spLocks noGrp="1"/>
          </p:cNvSpPr>
          <p:nvPr>
            <p:ph type="body" idx="2"/>
          </p:nvPr>
        </p:nvSpPr>
        <p:spPr>
          <a:xfrm>
            <a:off x="0" y="2378070"/>
            <a:ext cx="6065836" cy="3473448"/>
          </a:xfrm>
          <a:prstGeom prst="rect">
            <a:avLst/>
          </a:prstGeom>
          <a:noFill/>
          <a:ln>
            <a:noFill/>
          </a:ln>
        </p:spPr>
        <p:txBody>
          <a:bodyPr spcFirstLastPara="1" wrap="square" lIns="685800" tIns="45700" rIns="685800" bIns="228600" anchor="t" anchorCtr="0">
            <a:normAutofit/>
          </a:bodyPr>
          <a:lstStyle>
            <a:lvl1pPr marL="457200" lvl="0" indent="-406400" algn="l">
              <a:lnSpc>
                <a:spcPct val="90000"/>
              </a:lnSpc>
              <a:spcBef>
                <a:spcPts val="1000"/>
              </a:spcBef>
              <a:spcAft>
                <a:spcPts val="0"/>
              </a:spcAft>
              <a:buClr>
                <a:srgbClr val="53575A"/>
              </a:buClr>
              <a:buSzPts val="2800"/>
              <a:buChar char="•"/>
              <a:defRPr/>
            </a:lvl1pPr>
            <a:lvl2pPr marL="914400" lvl="1" indent="-381000" algn="l">
              <a:lnSpc>
                <a:spcPct val="90000"/>
              </a:lnSpc>
              <a:spcBef>
                <a:spcPts val="500"/>
              </a:spcBef>
              <a:spcAft>
                <a:spcPts val="0"/>
              </a:spcAft>
              <a:buClr>
                <a:srgbClr val="53575A"/>
              </a:buClr>
              <a:buSzPts val="2400"/>
              <a:buChar char="•"/>
              <a:defRPr/>
            </a:lvl2pPr>
            <a:lvl3pPr marL="1371600" lvl="2" indent="-355600" algn="l">
              <a:lnSpc>
                <a:spcPct val="90000"/>
              </a:lnSpc>
              <a:spcBef>
                <a:spcPts val="500"/>
              </a:spcBef>
              <a:spcAft>
                <a:spcPts val="0"/>
              </a:spcAft>
              <a:buClr>
                <a:srgbClr val="53575A"/>
              </a:buClr>
              <a:buSzPts val="20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4" name="Google Shape;94;p44"/>
          <p:cNvSpPr txBox="1">
            <a:spLocks noGrp="1"/>
          </p:cNvSpPr>
          <p:nvPr>
            <p:ph type="body" idx="3"/>
          </p:nvPr>
        </p:nvSpPr>
        <p:spPr>
          <a:xfrm>
            <a:off x="6065836" y="2378070"/>
            <a:ext cx="6126159" cy="3473448"/>
          </a:xfrm>
          <a:prstGeom prst="rect">
            <a:avLst/>
          </a:prstGeom>
          <a:noFill/>
          <a:ln>
            <a:noFill/>
          </a:ln>
        </p:spPr>
        <p:txBody>
          <a:bodyPr spcFirstLastPara="1" wrap="square" lIns="685800" tIns="45700" rIns="685800" bIns="228600" anchor="t" anchorCtr="0">
            <a:normAutofit/>
          </a:bodyPr>
          <a:lstStyle>
            <a:lvl1pPr marL="457200" lvl="0" indent="-406400" algn="l">
              <a:lnSpc>
                <a:spcPct val="90000"/>
              </a:lnSpc>
              <a:spcBef>
                <a:spcPts val="1000"/>
              </a:spcBef>
              <a:spcAft>
                <a:spcPts val="0"/>
              </a:spcAft>
              <a:buClr>
                <a:srgbClr val="53575A"/>
              </a:buClr>
              <a:buSzPts val="2800"/>
              <a:buChar char="•"/>
              <a:defRPr/>
            </a:lvl1pPr>
            <a:lvl2pPr marL="914400" lvl="1" indent="-381000" algn="l">
              <a:lnSpc>
                <a:spcPct val="90000"/>
              </a:lnSpc>
              <a:spcBef>
                <a:spcPts val="500"/>
              </a:spcBef>
              <a:spcAft>
                <a:spcPts val="0"/>
              </a:spcAft>
              <a:buClr>
                <a:srgbClr val="53575A"/>
              </a:buClr>
              <a:buSzPts val="2400"/>
              <a:buChar char="•"/>
              <a:defRPr/>
            </a:lvl2pPr>
            <a:lvl3pPr marL="1371600" lvl="2" indent="-355600" algn="l">
              <a:lnSpc>
                <a:spcPct val="90000"/>
              </a:lnSpc>
              <a:spcBef>
                <a:spcPts val="500"/>
              </a:spcBef>
              <a:spcAft>
                <a:spcPts val="0"/>
              </a:spcAft>
              <a:buClr>
                <a:srgbClr val="53575A"/>
              </a:buClr>
              <a:buSzPts val="20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5" name="Google Shape;95;p44"/>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707678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ext Over Content">
  <p:cSld name="Text Over Content">
    <p:spTree>
      <p:nvGrpSpPr>
        <p:cNvPr id="1" name="Shape 96"/>
        <p:cNvGrpSpPr/>
        <p:nvPr/>
      </p:nvGrpSpPr>
      <p:grpSpPr>
        <a:xfrm>
          <a:off x="0" y="0"/>
          <a:ext cx="0" cy="0"/>
          <a:chOff x="0" y="0"/>
          <a:chExt cx="0" cy="0"/>
        </a:xfrm>
      </p:grpSpPr>
      <p:sp>
        <p:nvSpPr>
          <p:cNvPr id="97" name="Google Shape;97;p45"/>
          <p:cNvSpPr txBox="1">
            <a:spLocks noGrp="1"/>
          </p:cNvSpPr>
          <p:nvPr>
            <p:ph type="body" idx="1"/>
          </p:nvPr>
        </p:nvSpPr>
        <p:spPr>
          <a:xfrm>
            <a:off x="0" y="1371600"/>
            <a:ext cx="12191996" cy="896934"/>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45"/>
          <p:cNvSpPr txBox="1">
            <a:spLocks noGrp="1"/>
          </p:cNvSpPr>
          <p:nvPr>
            <p:ph type="body" idx="2"/>
          </p:nvPr>
        </p:nvSpPr>
        <p:spPr>
          <a:xfrm>
            <a:off x="609603" y="2269120"/>
            <a:ext cx="10972800" cy="3701463"/>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45"/>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5671354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ext / Small Content Right">
  <p:cSld name="Text / Small Content Right">
    <p:spTree>
      <p:nvGrpSpPr>
        <p:cNvPr id="1" name="Shape 100"/>
        <p:cNvGrpSpPr/>
        <p:nvPr/>
      </p:nvGrpSpPr>
      <p:grpSpPr>
        <a:xfrm>
          <a:off x="0" y="0"/>
          <a:ext cx="0" cy="0"/>
          <a:chOff x="0" y="0"/>
          <a:chExt cx="0" cy="0"/>
        </a:xfrm>
      </p:grpSpPr>
      <p:sp>
        <p:nvSpPr>
          <p:cNvPr id="101" name="Google Shape;101;p46"/>
          <p:cNvSpPr txBox="1">
            <a:spLocks noGrp="1"/>
          </p:cNvSpPr>
          <p:nvPr>
            <p:ph type="body" idx="1"/>
          </p:nvPr>
        </p:nvSpPr>
        <p:spPr>
          <a:xfrm>
            <a:off x="0" y="1832613"/>
            <a:ext cx="6035670" cy="4019546"/>
          </a:xfrm>
          <a:prstGeom prst="rect">
            <a:avLst/>
          </a:prstGeom>
          <a:noFill/>
          <a:ln>
            <a:noFill/>
          </a:ln>
        </p:spPr>
        <p:txBody>
          <a:bodyPr spcFirstLastPara="1" wrap="square" lIns="685800" tIns="45700" rIns="685800" bIns="228600" anchor="t" anchorCtr="0">
            <a:normAutofit/>
          </a:bodyPr>
          <a:lstStyle>
            <a:lvl1pPr marL="457200" lvl="0" indent="-406400" algn="l">
              <a:lnSpc>
                <a:spcPct val="90000"/>
              </a:lnSpc>
              <a:spcBef>
                <a:spcPts val="1000"/>
              </a:spcBef>
              <a:spcAft>
                <a:spcPts val="0"/>
              </a:spcAft>
              <a:buClr>
                <a:srgbClr val="53575A"/>
              </a:buClr>
              <a:buSzPts val="2800"/>
              <a:buChar char="•"/>
              <a:defRPr/>
            </a:lvl1pPr>
            <a:lvl2pPr marL="914400" lvl="1" indent="-381000" algn="l">
              <a:lnSpc>
                <a:spcPct val="90000"/>
              </a:lnSpc>
              <a:spcBef>
                <a:spcPts val="500"/>
              </a:spcBef>
              <a:spcAft>
                <a:spcPts val="0"/>
              </a:spcAft>
              <a:buClr>
                <a:srgbClr val="53575A"/>
              </a:buClr>
              <a:buSzPts val="2400"/>
              <a:buChar char="•"/>
              <a:defRPr/>
            </a:lvl2pPr>
            <a:lvl3pPr marL="1371600" lvl="2" indent="-355600" algn="l">
              <a:lnSpc>
                <a:spcPct val="90000"/>
              </a:lnSpc>
              <a:spcBef>
                <a:spcPts val="500"/>
              </a:spcBef>
              <a:spcAft>
                <a:spcPts val="0"/>
              </a:spcAft>
              <a:buClr>
                <a:srgbClr val="53575A"/>
              </a:buClr>
              <a:buSzPts val="20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6"/>
          <p:cNvSpPr txBox="1">
            <a:spLocks noGrp="1"/>
          </p:cNvSpPr>
          <p:nvPr>
            <p:ph type="body" idx="2"/>
          </p:nvPr>
        </p:nvSpPr>
        <p:spPr>
          <a:xfrm>
            <a:off x="6035670" y="1828800"/>
            <a:ext cx="5486400" cy="4023360"/>
          </a:xfrm>
          <a:prstGeom prst="rect">
            <a:avLst/>
          </a:prstGeom>
          <a:noFill/>
          <a:ln>
            <a:noFill/>
          </a:ln>
        </p:spPr>
        <p:txBody>
          <a:bodyPr spcFirstLastPara="1" wrap="square" lIns="685800" tIns="45700" rIns="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46"/>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366855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ext / Large Content Right">
  <p:cSld name="1_Text / Large Content Right">
    <p:spTree>
      <p:nvGrpSpPr>
        <p:cNvPr id="1" name="Shape 104"/>
        <p:cNvGrpSpPr/>
        <p:nvPr/>
      </p:nvGrpSpPr>
      <p:grpSpPr>
        <a:xfrm>
          <a:off x="0" y="0"/>
          <a:ext cx="0" cy="0"/>
          <a:chOff x="0" y="0"/>
          <a:chExt cx="0" cy="0"/>
        </a:xfrm>
      </p:grpSpPr>
      <p:sp>
        <p:nvSpPr>
          <p:cNvPr id="105" name="Google Shape;105;p47"/>
          <p:cNvSpPr txBox="1">
            <a:spLocks noGrp="1"/>
          </p:cNvSpPr>
          <p:nvPr>
            <p:ph type="body" idx="1"/>
          </p:nvPr>
        </p:nvSpPr>
        <p:spPr>
          <a:xfrm>
            <a:off x="0" y="1825627"/>
            <a:ext cx="6126159" cy="4156076"/>
          </a:xfrm>
          <a:prstGeom prst="rect">
            <a:avLst/>
          </a:prstGeom>
          <a:noFill/>
          <a:ln>
            <a:noFill/>
          </a:ln>
        </p:spPr>
        <p:txBody>
          <a:bodyPr spcFirstLastPara="1" wrap="square" lIns="685800" tIns="45700" rIns="685800" bIns="228600" anchor="t" anchorCtr="0">
            <a:normAutofit/>
          </a:bodyPr>
          <a:lstStyle>
            <a:lvl1pPr marL="457200" lvl="0" indent="-406400" algn="l">
              <a:lnSpc>
                <a:spcPct val="90000"/>
              </a:lnSpc>
              <a:spcBef>
                <a:spcPts val="1000"/>
              </a:spcBef>
              <a:spcAft>
                <a:spcPts val="0"/>
              </a:spcAft>
              <a:buClr>
                <a:srgbClr val="53575A"/>
              </a:buClr>
              <a:buSzPts val="2800"/>
              <a:buChar char="•"/>
              <a:defRPr/>
            </a:lvl1pPr>
            <a:lvl2pPr marL="914400" lvl="1" indent="-381000" algn="l">
              <a:lnSpc>
                <a:spcPct val="90000"/>
              </a:lnSpc>
              <a:spcBef>
                <a:spcPts val="500"/>
              </a:spcBef>
              <a:spcAft>
                <a:spcPts val="0"/>
              </a:spcAft>
              <a:buClr>
                <a:srgbClr val="53575A"/>
              </a:buClr>
              <a:buSzPts val="2400"/>
              <a:buChar char="•"/>
              <a:defRPr/>
            </a:lvl2pPr>
            <a:lvl3pPr marL="1371600" lvl="2" indent="-355600" algn="l">
              <a:lnSpc>
                <a:spcPct val="90000"/>
              </a:lnSpc>
              <a:spcBef>
                <a:spcPts val="500"/>
              </a:spcBef>
              <a:spcAft>
                <a:spcPts val="0"/>
              </a:spcAft>
              <a:buClr>
                <a:srgbClr val="53575A"/>
              </a:buClr>
              <a:buSzPts val="20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47"/>
          <p:cNvSpPr txBox="1">
            <a:spLocks noGrp="1"/>
          </p:cNvSpPr>
          <p:nvPr>
            <p:ph type="body" idx="2"/>
          </p:nvPr>
        </p:nvSpPr>
        <p:spPr>
          <a:xfrm>
            <a:off x="6126159" y="495303"/>
            <a:ext cx="5486400" cy="548640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7" name="Google Shape;107;p47"/>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25682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ext / Large Content Left">
  <p:cSld name="Text / Large Content Left">
    <p:spTree>
      <p:nvGrpSpPr>
        <p:cNvPr id="1" name="Shape 108"/>
        <p:cNvGrpSpPr/>
        <p:nvPr/>
      </p:nvGrpSpPr>
      <p:grpSpPr>
        <a:xfrm>
          <a:off x="0" y="0"/>
          <a:ext cx="0" cy="0"/>
          <a:chOff x="0" y="0"/>
          <a:chExt cx="0" cy="0"/>
        </a:xfrm>
      </p:grpSpPr>
      <p:sp>
        <p:nvSpPr>
          <p:cNvPr id="109" name="Google Shape;109;p48"/>
          <p:cNvSpPr txBox="1">
            <a:spLocks noGrp="1"/>
          </p:cNvSpPr>
          <p:nvPr>
            <p:ph type="body" idx="1"/>
          </p:nvPr>
        </p:nvSpPr>
        <p:spPr>
          <a:xfrm>
            <a:off x="6065836" y="1825627"/>
            <a:ext cx="6126159" cy="4156076"/>
          </a:xfrm>
          <a:prstGeom prst="rect">
            <a:avLst/>
          </a:prstGeom>
          <a:noFill/>
          <a:ln>
            <a:noFill/>
          </a:ln>
        </p:spPr>
        <p:txBody>
          <a:bodyPr spcFirstLastPara="1" wrap="square" lIns="685800" tIns="45700" rIns="685800" bIns="228600" anchor="t" anchorCtr="0">
            <a:normAutofit/>
          </a:bodyPr>
          <a:lstStyle>
            <a:lvl1pPr marL="457200" lvl="0" indent="-406400" algn="l">
              <a:lnSpc>
                <a:spcPct val="90000"/>
              </a:lnSpc>
              <a:spcBef>
                <a:spcPts val="1000"/>
              </a:spcBef>
              <a:spcAft>
                <a:spcPts val="0"/>
              </a:spcAft>
              <a:buClr>
                <a:srgbClr val="53575A"/>
              </a:buClr>
              <a:buSzPts val="2800"/>
              <a:buChar char="•"/>
              <a:defRPr/>
            </a:lvl1pPr>
            <a:lvl2pPr marL="914400" lvl="1" indent="-381000" algn="l">
              <a:lnSpc>
                <a:spcPct val="90000"/>
              </a:lnSpc>
              <a:spcBef>
                <a:spcPts val="500"/>
              </a:spcBef>
              <a:spcAft>
                <a:spcPts val="0"/>
              </a:spcAft>
              <a:buClr>
                <a:srgbClr val="53575A"/>
              </a:buClr>
              <a:buSzPts val="2400"/>
              <a:buChar char="•"/>
              <a:defRPr/>
            </a:lvl2pPr>
            <a:lvl3pPr marL="1371600" lvl="2" indent="-355600" algn="l">
              <a:lnSpc>
                <a:spcPct val="90000"/>
              </a:lnSpc>
              <a:spcBef>
                <a:spcPts val="500"/>
              </a:spcBef>
              <a:spcAft>
                <a:spcPts val="0"/>
              </a:spcAft>
              <a:buClr>
                <a:srgbClr val="53575A"/>
              </a:buClr>
              <a:buSzPts val="20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0" name="Google Shape;110;p48"/>
          <p:cNvSpPr txBox="1">
            <a:spLocks noGrp="1"/>
          </p:cNvSpPr>
          <p:nvPr>
            <p:ph type="body" idx="2"/>
          </p:nvPr>
        </p:nvSpPr>
        <p:spPr>
          <a:xfrm>
            <a:off x="558798" y="495303"/>
            <a:ext cx="5486400" cy="548640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48"/>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148831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ext / Full Length Content Right">
  <p:cSld name="Text / Full Length Content Right">
    <p:spTree>
      <p:nvGrpSpPr>
        <p:cNvPr id="1" name="Shape 112"/>
        <p:cNvGrpSpPr/>
        <p:nvPr/>
      </p:nvGrpSpPr>
      <p:grpSpPr>
        <a:xfrm>
          <a:off x="0" y="0"/>
          <a:ext cx="0" cy="0"/>
          <a:chOff x="0" y="0"/>
          <a:chExt cx="0" cy="0"/>
        </a:xfrm>
      </p:grpSpPr>
      <p:sp>
        <p:nvSpPr>
          <p:cNvPr id="113" name="Google Shape;113;p49"/>
          <p:cNvSpPr txBox="1">
            <a:spLocks noGrp="1"/>
          </p:cNvSpPr>
          <p:nvPr>
            <p:ph type="body" idx="1"/>
          </p:nvPr>
        </p:nvSpPr>
        <p:spPr>
          <a:xfrm>
            <a:off x="0" y="1825627"/>
            <a:ext cx="6092820" cy="4054477"/>
          </a:xfrm>
          <a:prstGeom prst="rect">
            <a:avLst/>
          </a:prstGeom>
          <a:noFill/>
          <a:ln>
            <a:noFill/>
          </a:ln>
        </p:spPr>
        <p:txBody>
          <a:bodyPr spcFirstLastPara="1" wrap="square" lIns="685800" tIns="45700" rIns="685800" bIns="228600" anchor="t" anchorCtr="0">
            <a:normAutofit/>
          </a:bodyPr>
          <a:lstStyle>
            <a:lvl1pPr marL="457200" lvl="0" indent="-406400" algn="l">
              <a:lnSpc>
                <a:spcPct val="90000"/>
              </a:lnSpc>
              <a:spcBef>
                <a:spcPts val="1000"/>
              </a:spcBef>
              <a:spcAft>
                <a:spcPts val="0"/>
              </a:spcAft>
              <a:buClr>
                <a:srgbClr val="53575A"/>
              </a:buClr>
              <a:buSzPts val="2800"/>
              <a:buChar char="•"/>
              <a:defRPr/>
            </a:lvl1pPr>
            <a:lvl2pPr marL="914400" lvl="1" indent="-381000" algn="l">
              <a:lnSpc>
                <a:spcPct val="90000"/>
              </a:lnSpc>
              <a:spcBef>
                <a:spcPts val="500"/>
              </a:spcBef>
              <a:spcAft>
                <a:spcPts val="0"/>
              </a:spcAft>
              <a:buClr>
                <a:srgbClr val="53575A"/>
              </a:buClr>
              <a:buSzPts val="2400"/>
              <a:buChar char="•"/>
              <a:defRPr/>
            </a:lvl2pPr>
            <a:lvl3pPr marL="1371600" lvl="2" indent="-355600" algn="l">
              <a:lnSpc>
                <a:spcPct val="90000"/>
              </a:lnSpc>
              <a:spcBef>
                <a:spcPts val="500"/>
              </a:spcBef>
              <a:spcAft>
                <a:spcPts val="0"/>
              </a:spcAft>
              <a:buClr>
                <a:srgbClr val="53575A"/>
              </a:buClr>
              <a:buSzPts val="20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9"/>
          <p:cNvSpPr txBox="1">
            <a:spLocks noGrp="1"/>
          </p:cNvSpPr>
          <p:nvPr>
            <p:ph type="body" idx="2"/>
          </p:nvPr>
        </p:nvSpPr>
        <p:spPr>
          <a:xfrm>
            <a:off x="6092820" y="0"/>
            <a:ext cx="6099176" cy="685800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5" name="Google Shape;115;p49"/>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2334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ext over Two Content">
  <p:cSld name="Text over Two Content">
    <p:spTree>
      <p:nvGrpSpPr>
        <p:cNvPr id="1" name="Shape 116"/>
        <p:cNvGrpSpPr/>
        <p:nvPr/>
      </p:nvGrpSpPr>
      <p:grpSpPr>
        <a:xfrm>
          <a:off x="0" y="0"/>
          <a:ext cx="0" cy="0"/>
          <a:chOff x="0" y="0"/>
          <a:chExt cx="0" cy="0"/>
        </a:xfrm>
      </p:grpSpPr>
      <p:sp>
        <p:nvSpPr>
          <p:cNvPr id="117" name="Google Shape;117;p50"/>
          <p:cNvSpPr txBox="1">
            <a:spLocks noGrp="1"/>
          </p:cNvSpPr>
          <p:nvPr>
            <p:ph type="body" idx="1"/>
          </p:nvPr>
        </p:nvSpPr>
        <p:spPr>
          <a:xfrm>
            <a:off x="0" y="1371600"/>
            <a:ext cx="12191996" cy="100647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50"/>
          <p:cNvSpPr txBox="1">
            <a:spLocks noGrp="1"/>
          </p:cNvSpPr>
          <p:nvPr>
            <p:ph type="body" idx="2"/>
          </p:nvPr>
        </p:nvSpPr>
        <p:spPr>
          <a:xfrm>
            <a:off x="660397" y="2377440"/>
            <a:ext cx="5394960" cy="3474720"/>
          </a:xfrm>
          <a:prstGeom prst="rect">
            <a:avLst/>
          </a:prstGeom>
          <a:noFill/>
          <a:ln>
            <a:noFill/>
          </a:ln>
        </p:spPr>
        <p:txBody>
          <a:bodyPr spcFirstLastPara="1" wrap="square" lIns="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50"/>
          <p:cNvSpPr txBox="1">
            <a:spLocks noGrp="1"/>
          </p:cNvSpPr>
          <p:nvPr>
            <p:ph type="body" idx="3"/>
          </p:nvPr>
        </p:nvSpPr>
        <p:spPr>
          <a:xfrm>
            <a:off x="6065516" y="2377440"/>
            <a:ext cx="5486400" cy="3474720"/>
          </a:xfrm>
          <a:prstGeom prst="rect">
            <a:avLst/>
          </a:prstGeom>
          <a:noFill/>
          <a:ln>
            <a:noFill/>
          </a:ln>
        </p:spPr>
        <p:txBody>
          <a:bodyPr spcFirstLastPara="1" wrap="square" lIns="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50"/>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829111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21"/>
        <p:cNvGrpSpPr/>
        <p:nvPr/>
      </p:nvGrpSpPr>
      <p:grpSpPr>
        <a:xfrm>
          <a:off x="0" y="0"/>
          <a:ext cx="0" cy="0"/>
          <a:chOff x="0" y="0"/>
          <a:chExt cx="0" cy="0"/>
        </a:xfrm>
      </p:grpSpPr>
      <p:sp>
        <p:nvSpPr>
          <p:cNvPr id="122" name="Google Shape;122;p51"/>
          <p:cNvSpPr txBox="1">
            <a:spLocks noGrp="1"/>
          </p:cNvSpPr>
          <p:nvPr>
            <p:ph type="body" idx="1"/>
          </p:nvPr>
        </p:nvSpPr>
        <p:spPr>
          <a:xfrm>
            <a:off x="0" y="1828800"/>
            <a:ext cx="6035040" cy="823910"/>
          </a:xfrm>
          <a:prstGeom prst="rect">
            <a:avLst/>
          </a:prstGeom>
          <a:noFill/>
          <a:ln>
            <a:noFill/>
          </a:ln>
        </p:spPr>
        <p:txBody>
          <a:bodyPr spcFirstLastPara="1" wrap="square" lIns="685800" tIns="45700" rIns="685800" bIns="228600" anchor="b" anchorCtr="0">
            <a:normAutofit/>
          </a:bodyPr>
          <a:lstStyle>
            <a:lvl1pPr marL="457200" lvl="0" indent="-228600" algn="l">
              <a:lnSpc>
                <a:spcPct val="90000"/>
              </a:lnSpc>
              <a:spcBef>
                <a:spcPts val="1000"/>
              </a:spcBef>
              <a:spcAft>
                <a:spcPts val="0"/>
              </a:spcAft>
              <a:buClr>
                <a:srgbClr val="53575A"/>
              </a:buClr>
              <a:buSzPts val="2400"/>
              <a:buNone/>
              <a:defRPr sz="2400" b="1"/>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3" name="Google Shape;123;p51"/>
          <p:cNvSpPr txBox="1">
            <a:spLocks noGrp="1"/>
          </p:cNvSpPr>
          <p:nvPr>
            <p:ph type="body" idx="2"/>
          </p:nvPr>
        </p:nvSpPr>
        <p:spPr>
          <a:xfrm>
            <a:off x="0" y="2663820"/>
            <a:ext cx="6035040" cy="3200400"/>
          </a:xfrm>
          <a:prstGeom prst="rect">
            <a:avLst/>
          </a:prstGeom>
          <a:noFill/>
          <a:ln>
            <a:noFill/>
          </a:ln>
        </p:spPr>
        <p:txBody>
          <a:bodyPr spcFirstLastPara="1" wrap="square" lIns="68580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228600" algn="l">
              <a:lnSpc>
                <a:spcPct val="90000"/>
              </a:lnSpc>
              <a:spcBef>
                <a:spcPts val="1000"/>
              </a:spcBef>
              <a:spcAft>
                <a:spcPts val="0"/>
              </a:spcAft>
              <a:buClr>
                <a:srgbClr val="53575A"/>
              </a:buClr>
              <a:buSzPts val="2800"/>
              <a:buNone/>
              <a:defRPr sz="2800"/>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4" name="Google Shape;124;p51"/>
          <p:cNvSpPr txBox="1">
            <a:spLocks noGrp="1"/>
          </p:cNvSpPr>
          <p:nvPr>
            <p:ph type="body" idx="3"/>
          </p:nvPr>
        </p:nvSpPr>
        <p:spPr>
          <a:xfrm>
            <a:off x="6065516" y="1828800"/>
            <a:ext cx="6126480" cy="823910"/>
          </a:xfrm>
          <a:prstGeom prst="rect">
            <a:avLst/>
          </a:prstGeom>
          <a:noFill/>
          <a:ln>
            <a:noFill/>
          </a:ln>
        </p:spPr>
        <p:txBody>
          <a:bodyPr spcFirstLastPara="1" wrap="square" lIns="685800" tIns="45700" rIns="685800" bIns="228600" anchor="b" anchorCtr="0">
            <a:normAutofit/>
          </a:bodyPr>
          <a:lstStyle>
            <a:lvl1pPr marL="457200" lvl="0" indent="-228600" algn="l">
              <a:lnSpc>
                <a:spcPct val="90000"/>
              </a:lnSpc>
              <a:spcBef>
                <a:spcPts val="1000"/>
              </a:spcBef>
              <a:spcAft>
                <a:spcPts val="0"/>
              </a:spcAft>
              <a:buClr>
                <a:srgbClr val="53575A"/>
              </a:buClr>
              <a:buSzPts val="2400"/>
              <a:buNone/>
              <a:defRPr sz="2400" b="1"/>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51"/>
          <p:cNvSpPr txBox="1">
            <a:spLocks noGrp="1"/>
          </p:cNvSpPr>
          <p:nvPr>
            <p:ph type="body" idx="4"/>
          </p:nvPr>
        </p:nvSpPr>
        <p:spPr>
          <a:xfrm>
            <a:off x="6065516" y="2663820"/>
            <a:ext cx="6126480" cy="3200400"/>
          </a:xfrm>
          <a:prstGeom prst="rect">
            <a:avLst/>
          </a:prstGeom>
          <a:noFill/>
          <a:ln>
            <a:noFill/>
          </a:ln>
        </p:spPr>
        <p:txBody>
          <a:bodyPr spcFirstLastPara="1" wrap="square" lIns="0" tIns="45700" rIns="685800" bIns="228600" anchor="t" anchorCtr="0">
            <a:normAutofit/>
          </a:bodyPr>
          <a:lstStyle>
            <a:lvl1pPr marL="457200" lvl="0" indent="-228600" algn="l">
              <a:lnSpc>
                <a:spcPct val="90000"/>
              </a:lnSpc>
              <a:spcBef>
                <a:spcPts val="1000"/>
              </a:spcBef>
              <a:spcAft>
                <a:spcPts val="0"/>
              </a:spcAft>
              <a:buClr>
                <a:srgbClr val="53575A"/>
              </a:buClr>
              <a:buSzPts val="2800"/>
              <a:buNone/>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51"/>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409493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End Slide Option 1">
  <p:cSld name="End Slide Option 1">
    <p:spTree>
      <p:nvGrpSpPr>
        <p:cNvPr id="1" name="Shape 127"/>
        <p:cNvGrpSpPr/>
        <p:nvPr/>
      </p:nvGrpSpPr>
      <p:grpSpPr>
        <a:xfrm>
          <a:off x="0" y="0"/>
          <a:ext cx="0" cy="0"/>
          <a:chOff x="0" y="0"/>
          <a:chExt cx="0" cy="0"/>
        </a:xfrm>
      </p:grpSpPr>
      <p:sp>
        <p:nvSpPr>
          <p:cNvPr id="128" name="Google Shape;128;p52" descr="&quot;&quot;"/>
          <p:cNvSpPr/>
          <p:nvPr/>
        </p:nvSpPr>
        <p:spPr>
          <a:xfrm>
            <a:off x="467139" y="1003855"/>
            <a:ext cx="5267739" cy="5257800"/>
          </a:xfrm>
          <a:prstGeom prst="rect">
            <a:avLst/>
          </a:prstGeom>
          <a:solidFill>
            <a:srgbClr val="FFB600"/>
          </a:solidFill>
          <a:ln>
            <a:noFill/>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29" name="Google Shape;129;p52"/>
          <p:cNvSpPr>
            <a:spLocks noGrp="1"/>
          </p:cNvSpPr>
          <p:nvPr>
            <p:ph type="pic" idx="2"/>
          </p:nvPr>
        </p:nvSpPr>
        <p:spPr>
          <a:xfrm>
            <a:off x="0" y="560390"/>
            <a:ext cx="5267328" cy="5278438"/>
          </a:xfrm>
          <a:prstGeom prst="rect">
            <a:avLst/>
          </a:prstGeom>
          <a:noFill/>
          <a:ln>
            <a:noFill/>
          </a:ln>
        </p:spPr>
      </p:sp>
      <p:pic>
        <p:nvPicPr>
          <p:cNvPr id="130" name="Google Shape;130;p52" descr="California Community Colleges logo"/>
          <p:cNvPicPr preferRelativeResize="0"/>
          <p:nvPr/>
        </p:nvPicPr>
        <p:blipFill rotWithShape="1">
          <a:blip r:embed="rId2">
            <a:alphaModFix/>
          </a:blip>
          <a:srcRect/>
          <a:stretch/>
        </p:blipFill>
        <p:spPr>
          <a:xfrm>
            <a:off x="7390400" y="1219754"/>
            <a:ext cx="3146084" cy="1188720"/>
          </a:xfrm>
          <a:prstGeom prst="rect">
            <a:avLst/>
          </a:prstGeom>
          <a:noFill/>
          <a:ln>
            <a:noFill/>
          </a:ln>
        </p:spPr>
      </p:pic>
      <p:sp>
        <p:nvSpPr>
          <p:cNvPr id="131" name="Google Shape;131;p52"/>
          <p:cNvSpPr txBox="1"/>
          <p:nvPr/>
        </p:nvSpPr>
        <p:spPr>
          <a:xfrm>
            <a:off x="5734879" y="2805040"/>
            <a:ext cx="6457117" cy="707882"/>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
        <p:nvSpPr>
          <p:cNvPr id="132" name="Google Shape;132;p52"/>
          <p:cNvSpPr txBox="1">
            <a:spLocks noGrp="1"/>
          </p:cNvSpPr>
          <p:nvPr>
            <p:ph type="body" idx="1"/>
          </p:nvPr>
        </p:nvSpPr>
        <p:spPr>
          <a:xfrm>
            <a:off x="5735638" y="3956389"/>
            <a:ext cx="6456358" cy="1427853"/>
          </a:xfrm>
          <a:prstGeom prst="rect">
            <a:avLst/>
          </a:prstGeom>
          <a:noFill/>
          <a:ln>
            <a:noFill/>
          </a:ln>
        </p:spPr>
        <p:txBody>
          <a:bodyPr spcFirstLastPara="1" wrap="square" lIns="685800" tIns="45700" rIns="685800" bIns="228600" anchor="t" anchorCtr="1">
            <a:normAutofit/>
          </a:bodyPr>
          <a:lstStyle>
            <a:lvl1pPr marL="457200" lvl="0" indent="-228600" algn="ctr">
              <a:lnSpc>
                <a:spcPct val="90000"/>
              </a:lnSpc>
              <a:spcBef>
                <a:spcPts val="1000"/>
              </a:spcBef>
              <a:spcAft>
                <a:spcPts val="0"/>
              </a:spcAft>
              <a:buClr>
                <a:srgbClr val="FFFFFF"/>
              </a:buClr>
              <a:buSzPts val="2800"/>
              <a:buNone/>
              <a:defRPr>
                <a:solidFill>
                  <a:srgbClr val="FFFFFF"/>
                </a:solidFill>
              </a:defRPr>
            </a:lvl1pPr>
            <a:lvl2pPr marL="914400" lvl="1" indent="-228600" algn="ctr">
              <a:lnSpc>
                <a:spcPct val="90000"/>
              </a:lnSpc>
              <a:spcBef>
                <a:spcPts val="500"/>
              </a:spcBef>
              <a:spcAft>
                <a:spcPts val="0"/>
              </a:spcAft>
              <a:buClr>
                <a:srgbClr val="FFFFFF"/>
              </a:buClr>
              <a:buSzPts val="2400"/>
              <a:buNone/>
              <a:defRPr>
                <a:solidFill>
                  <a:srgbClr val="FFFFFF"/>
                </a:solidFill>
              </a:defRPr>
            </a:lvl2pPr>
            <a:lvl3pPr marL="1371600" lvl="2" indent="-228600" algn="ctr">
              <a:lnSpc>
                <a:spcPct val="90000"/>
              </a:lnSpc>
              <a:spcBef>
                <a:spcPts val="500"/>
              </a:spcBef>
              <a:spcAft>
                <a:spcPts val="0"/>
              </a:spcAft>
              <a:buClr>
                <a:srgbClr val="FFFFFF"/>
              </a:buClr>
              <a:buSzPts val="2000"/>
              <a:buNone/>
              <a:defRPr>
                <a:solidFill>
                  <a:srgbClr val="FFFFFF"/>
                </a:solidFill>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52"/>
          <p:cNvSpPr txBox="1"/>
          <p:nvPr/>
        </p:nvSpPr>
        <p:spPr>
          <a:xfrm>
            <a:off x="5735638" y="5765804"/>
            <a:ext cx="6557957" cy="368302"/>
          </a:xfrm>
          <a:prstGeom prst="rect">
            <a:avLst/>
          </a:prstGeom>
          <a:noFill/>
          <a:ln>
            <a:noFill/>
          </a:ln>
        </p:spPr>
        <p:txBody>
          <a:bodyPr spcFirstLastPara="1" wrap="square" lIns="685800" tIns="45700" rIns="685800" bIns="45700" anchor="t" anchorCtr="1">
            <a:sp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www.cccco.edu</a:t>
            </a:r>
            <a:endParaRPr sz="1400" b="0" i="0" u="none" strike="noStrike" cap="none">
              <a:solidFill>
                <a:srgbClr val="000000"/>
              </a:solidFill>
              <a:latin typeface="Arial"/>
              <a:ea typeface="Arial"/>
              <a:cs typeface="Arial"/>
              <a:sym typeface="Arial"/>
            </a:endParaRPr>
          </a:p>
        </p:txBody>
      </p:sp>
      <p:sp>
        <p:nvSpPr>
          <p:cNvPr id="134" name="Google Shape;134;p52"/>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5421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8" name="Title 1">
            <a:extLst>
              <a:ext uri="{FF2B5EF4-FFF2-40B4-BE49-F238E27FC236}">
                <a16:creationId xmlns:a16="http://schemas.microsoft.com/office/drawing/2014/main" id="{5DB2B592-1A17-417A-8CFF-BB522123F028}"/>
              </a:ext>
            </a:extLst>
          </p:cNvPr>
          <p:cNvSpPr>
            <a:spLocks noGrp="1"/>
          </p:cNvSpPr>
          <p:nvPr>
            <p:ph type="title"/>
          </p:nvPr>
        </p:nvSpPr>
        <p:spPr>
          <a:xfrm>
            <a:off x="839788" y="365125"/>
            <a:ext cx="10515600" cy="1325563"/>
          </a:xfrm>
          <a:prstGeom prst="rect">
            <a:avLst/>
          </a:prstGeom>
        </p:spPr>
        <p:txBody>
          <a:bodyPr anchor="ctr"/>
          <a:lstStyle/>
          <a:p>
            <a:r>
              <a:rPr lang="en-US"/>
              <a:t>Click to edit Master title style</a:t>
            </a:r>
          </a:p>
        </p:txBody>
      </p:sp>
      <p:sp>
        <p:nvSpPr>
          <p:cNvPr id="9"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839788" y="2505075"/>
            <a:ext cx="5157787" cy="30439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6172200" y="2505075"/>
            <a:ext cx="5183188" cy="3043955"/>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1449891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End Slide Option 2">
  <p:cSld name="End Slide Option 2">
    <p:spTree>
      <p:nvGrpSpPr>
        <p:cNvPr id="1" name="Shape 135"/>
        <p:cNvGrpSpPr/>
        <p:nvPr/>
      </p:nvGrpSpPr>
      <p:grpSpPr>
        <a:xfrm>
          <a:off x="0" y="0"/>
          <a:ext cx="0" cy="0"/>
          <a:chOff x="0" y="0"/>
          <a:chExt cx="0" cy="0"/>
        </a:xfrm>
      </p:grpSpPr>
      <p:pic>
        <p:nvPicPr>
          <p:cNvPr id="136" name="Google Shape;136;p53" descr="California Community Colleges Logo"/>
          <p:cNvPicPr preferRelativeResize="0"/>
          <p:nvPr/>
        </p:nvPicPr>
        <p:blipFill rotWithShape="1">
          <a:blip r:embed="rId2">
            <a:alphaModFix/>
          </a:blip>
          <a:srcRect/>
          <a:stretch/>
        </p:blipFill>
        <p:spPr>
          <a:xfrm>
            <a:off x="1247771" y="1379162"/>
            <a:ext cx="9696453" cy="1266828"/>
          </a:xfrm>
          <a:prstGeom prst="rect">
            <a:avLst/>
          </a:prstGeom>
          <a:noFill/>
          <a:ln>
            <a:noFill/>
          </a:ln>
        </p:spPr>
      </p:pic>
      <p:sp>
        <p:nvSpPr>
          <p:cNvPr id="137" name="Google Shape;137;p53"/>
          <p:cNvSpPr txBox="1"/>
          <p:nvPr/>
        </p:nvSpPr>
        <p:spPr>
          <a:xfrm>
            <a:off x="0" y="2805040"/>
            <a:ext cx="12191996" cy="707882"/>
          </a:xfrm>
          <a:prstGeom prst="rect">
            <a:avLst/>
          </a:prstGeom>
          <a:noFill/>
          <a:ln>
            <a:noFill/>
          </a:ln>
        </p:spPr>
        <p:txBody>
          <a:bodyPr spcFirstLastPara="1" wrap="square" lIns="91425" tIns="45700" rIns="91425" bIns="45700" anchor="t" anchorCtr="1">
            <a:spAutoFit/>
          </a:bodyPr>
          <a:lstStyle/>
          <a:p>
            <a:pPr marL="0" marR="0" lvl="0" indent="0" algn="ctr" rtl="0">
              <a:lnSpc>
                <a:spcPct val="10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Thank you!</a:t>
            </a:r>
            <a:endParaRPr sz="1400" b="0" i="0" u="none" strike="noStrike" cap="none">
              <a:solidFill>
                <a:srgbClr val="000000"/>
              </a:solidFill>
              <a:latin typeface="Arial"/>
              <a:ea typeface="Arial"/>
              <a:cs typeface="Arial"/>
              <a:sym typeface="Arial"/>
            </a:endParaRPr>
          </a:p>
        </p:txBody>
      </p:sp>
      <p:sp>
        <p:nvSpPr>
          <p:cNvPr id="138" name="Google Shape;138;p53"/>
          <p:cNvSpPr txBox="1">
            <a:spLocks noGrp="1"/>
          </p:cNvSpPr>
          <p:nvPr>
            <p:ph type="body" idx="1"/>
          </p:nvPr>
        </p:nvSpPr>
        <p:spPr>
          <a:xfrm>
            <a:off x="0" y="3956389"/>
            <a:ext cx="12191996" cy="1427853"/>
          </a:xfrm>
          <a:prstGeom prst="rect">
            <a:avLst/>
          </a:prstGeom>
          <a:noFill/>
          <a:ln>
            <a:noFill/>
          </a:ln>
        </p:spPr>
        <p:txBody>
          <a:bodyPr spcFirstLastPara="1" wrap="square" lIns="685800" tIns="45700" rIns="685800" bIns="228600" anchor="t" anchorCtr="1">
            <a:normAutofit/>
          </a:bodyPr>
          <a:lstStyle>
            <a:lvl1pPr marL="457200" lvl="0" indent="-228600" algn="ctr">
              <a:lnSpc>
                <a:spcPct val="90000"/>
              </a:lnSpc>
              <a:spcBef>
                <a:spcPts val="1000"/>
              </a:spcBef>
              <a:spcAft>
                <a:spcPts val="0"/>
              </a:spcAft>
              <a:buClr>
                <a:srgbClr val="FFFFFF"/>
              </a:buClr>
              <a:buSzPts val="2800"/>
              <a:buNone/>
              <a:defRPr>
                <a:solidFill>
                  <a:srgbClr val="FFFFFF"/>
                </a:solidFill>
              </a:defRPr>
            </a:lvl1pPr>
            <a:lvl2pPr marL="914400" lvl="1" indent="-228600" algn="ctr">
              <a:lnSpc>
                <a:spcPct val="90000"/>
              </a:lnSpc>
              <a:spcBef>
                <a:spcPts val="500"/>
              </a:spcBef>
              <a:spcAft>
                <a:spcPts val="0"/>
              </a:spcAft>
              <a:buClr>
                <a:srgbClr val="FFFFFF"/>
              </a:buClr>
              <a:buSzPts val="2400"/>
              <a:buNone/>
              <a:defRPr>
                <a:solidFill>
                  <a:srgbClr val="FFFFFF"/>
                </a:solidFill>
              </a:defRPr>
            </a:lvl2pPr>
            <a:lvl3pPr marL="1371600" lvl="2" indent="-228600" algn="ctr">
              <a:lnSpc>
                <a:spcPct val="90000"/>
              </a:lnSpc>
              <a:spcBef>
                <a:spcPts val="500"/>
              </a:spcBef>
              <a:spcAft>
                <a:spcPts val="0"/>
              </a:spcAft>
              <a:buClr>
                <a:srgbClr val="FFFFFF"/>
              </a:buClr>
              <a:buSzPts val="2000"/>
              <a:buNone/>
              <a:defRPr>
                <a:solidFill>
                  <a:srgbClr val="FFFFFF"/>
                </a:solidFill>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3"/>
          <p:cNvSpPr txBox="1"/>
          <p:nvPr/>
        </p:nvSpPr>
        <p:spPr>
          <a:xfrm>
            <a:off x="0" y="5765804"/>
            <a:ext cx="12191996" cy="368302"/>
          </a:xfrm>
          <a:prstGeom prst="rect">
            <a:avLst/>
          </a:prstGeom>
          <a:noFill/>
          <a:ln>
            <a:noFill/>
          </a:ln>
        </p:spPr>
        <p:txBody>
          <a:bodyPr spcFirstLastPara="1" wrap="square" lIns="685800" tIns="45700" rIns="685800" bIns="45700" anchor="t" anchorCtr="1">
            <a:spAutoFit/>
          </a:bodyPr>
          <a:lstStyle/>
          <a:p>
            <a:pPr marL="0" marR="0" lvl="0" indent="0" algn="ctr" rtl="0">
              <a:lnSpc>
                <a:spcPct val="100000"/>
              </a:lnSpc>
              <a:spcBef>
                <a:spcPts val="0"/>
              </a:spcBef>
              <a:spcAft>
                <a:spcPts val="0"/>
              </a:spcAft>
              <a:buClr>
                <a:srgbClr val="FFFFFF"/>
              </a:buClr>
              <a:buSzPts val="1800"/>
              <a:buFont typeface="Arial"/>
              <a:buNone/>
            </a:pPr>
            <a:r>
              <a:rPr lang="en-US" sz="1800" b="0" i="0" u="none" strike="noStrike" cap="none">
                <a:solidFill>
                  <a:srgbClr val="FFFFFF"/>
                </a:solidFill>
                <a:latin typeface="Arial"/>
                <a:ea typeface="Arial"/>
                <a:cs typeface="Arial"/>
                <a:sym typeface="Arial"/>
              </a:rPr>
              <a:t>www.cccco.edu</a:t>
            </a:r>
            <a:endParaRPr sz="1400" b="0" i="0" u="none" strike="noStrike" cap="none">
              <a:solidFill>
                <a:srgbClr val="000000"/>
              </a:solidFill>
              <a:latin typeface="Arial"/>
              <a:ea typeface="Arial"/>
              <a:cs typeface="Arial"/>
              <a:sym typeface="Arial"/>
            </a:endParaRPr>
          </a:p>
        </p:txBody>
      </p:sp>
      <p:sp>
        <p:nvSpPr>
          <p:cNvPr id="140" name="Google Shape;140;p53"/>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9387677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41"/>
        <p:cNvGrpSpPr/>
        <p:nvPr/>
      </p:nvGrpSpPr>
      <p:grpSpPr>
        <a:xfrm>
          <a:off x="0" y="0"/>
          <a:ext cx="0" cy="0"/>
          <a:chOff x="0" y="0"/>
          <a:chExt cx="0" cy="0"/>
        </a:xfrm>
      </p:grpSpPr>
      <p:sp>
        <p:nvSpPr>
          <p:cNvPr id="142" name="Google Shape;142;p54"/>
          <p:cNvSpPr txBox="1">
            <a:spLocks noGrp="1"/>
          </p:cNvSpPr>
          <p:nvPr>
            <p:ph type="body" idx="1"/>
          </p:nvPr>
        </p:nvSpPr>
        <p:spPr>
          <a:xfrm>
            <a:off x="838203" y="1825627"/>
            <a:ext cx="10515600" cy="3654509"/>
          </a:xfrm>
          <a:prstGeom prst="rect">
            <a:avLst/>
          </a:prstGeom>
          <a:noFill/>
          <a:ln>
            <a:noFill/>
          </a:ln>
        </p:spPr>
        <p:txBody>
          <a:bodyPr spcFirstLastPara="1" wrap="square" lIns="91400" tIns="45700" rIns="91400" bIns="45700" anchor="t" anchorCtr="0">
            <a:norm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54"/>
          <p:cNvSpPr txBox="1">
            <a:spLocks noGrp="1"/>
          </p:cNvSpPr>
          <p:nvPr>
            <p:ph type="sldNum" idx="12"/>
          </p:nvPr>
        </p:nvSpPr>
        <p:spPr>
          <a:xfrm>
            <a:off x="8610603" y="6117244"/>
            <a:ext cx="2743200" cy="365129"/>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002698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44"/>
        <p:cNvGrpSpPr/>
        <p:nvPr/>
      </p:nvGrpSpPr>
      <p:grpSpPr>
        <a:xfrm>
          <a:off x="0" y="0"/>
          <a:ext cx="0" cy="0"/>
          <a:chOff x="0" y="0"/>
          <a:chExt cx="0" cy="0"/>
        </a:xfrm>
      </p:grpSpPr>
      <p:sp>
        <p:nvSpPr>
          <p:cNvPr id="145" name="Google Shape;145;p55"/>
          <p:cNvSpPr txBox="1">
            <a:spLocks noGrp="1"/>
          </p:cNvSpPr>
          <p:nvPr>
            <p:ph type="body" idx="1"/>
          </p:nvPr>
        </p:nvSpPr>
        <p:spPr>
          <a:xfrm>
            <a:off x="0" y="1825627"/>
            <a:ext cx="12191996" cy="4175726"/>
          </a:xfrm>
          <a:prstGeom prst="rect">
            <a:avLst/>
          </a:prstGeom>
          <a:noFill/>
          <a:ln>
            <a:noFill/>
          </a:ln>
        </p:spPr>
        <p:txBody>
          <a:bodyPr spcFirstLastPara="1" wrap="square" lIns="685800" tIns="45700" rIns="685800" bIns="228600" anchor="t" anchorCtr="0">
            <a:normAutofit/>
          </a:bodyPr>
          <a:lstStyle>
            <a:lvl1pPr marL="457200" lvl="0" indent="-406400" algn="l">
              <a:lnSpc>
                <a:spcPct val="90000"/>
              </a:lnSpc>
              <a:spcBef>
                <a:spcPts val="1000"/>
              </a:spcBef>
              <a:spcAft>
                <a:spcPts val="0"/>
              </a:spcAft>
              <a:buClr>
                <a:srgbClr val="53575A"/>
              </a:buClr>
              <a:buSzPts val="2800"/>
              <a:buChar char="•"/>
              <a:defRPr/>
            </a:lvl1pPr>
            <a:lvl2pPr marL="914400" lvl="1" indent="-381000" algn="l">
              <a:lnSpc>
                <a:spcPct val="90000"/>
              </a:lnSpc>
              <a:spcBef>
                <a:spcPts val="500"/>
              </a:spcBef>
              <a:spcAft>
                <a:spcPts val="0"/>
              </a:spcAft>
              <a:buClr>
                <a:srgbClr val="53575A"/>
              </a:buClr>
              <a:buSzPts val="2400"/>
              <a:buChar char="•"/>
              <a:defRPr/>
            </a:lvl2pPr>
            <a:lvl3pPr marL="1371600" lvl="2" indent="-355600" algn="l">
              <a:lnSpc>
                <a:spcPct val="90000"/>
              </a:lnSpc>
              <a:spcBef>
                <a:spcPts val="500"/>
              </a:spcBef>
              <a:spcAft>
                <a:spcPts val="0"/>
              </a:spcAft>
              <a:buClr>
                <a:srgbClr val="53575A"/>
              </a:buClr>
              <a:buSzPts val="20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p55"/>
          <p:cNvSpPr txBox="1">
            <a:spLocks noGrp="1"/>
          </p:cNvSpPr>
          <p:nvPr>
            <p:ph type="dt" idx="10"/>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2F6D"/>
              </a:buClr>
              <a:buSzPts val="1800"/>
              <a:buFont typeface="Arial"/>
              <a:buNone/>
              <a:defRPr sz="1800" b="0" i="0" u="none" strike="noStrike" cap="none">
                <a:solidFill>
                  <a:srgbClr val="002F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7" name="Google Shape;147;p55"/>
          <p:cNvSpPr txBox="1">
            <a:spLocks noGrp="1"/>
          </p:cNvSpPr>
          <p:nvPr>
            <p:ph type="ftr" idx="11"/>
          </p:nvPr>
        </p:nvSpPr>
        <p:spPr>
          <a:xfrm>
            <a:off x="0" y="0"/>
            <a:ext cx="0" cy="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2F6D"/>
              </a:buClr>
              <a:buSzPts val="1800"/>
              <a:buFont typeface="Arial"/>
              <a:buNone/>
              <a:defRPr sz="1800" b="0" i="0" u="none" strike="noStrike" cap="none">
                <a:solidFill>
                  <a:srgbClr val="002F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8" name="Google Shape;148;p55"/>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29619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49"/>
        <p:cNvGrpSpPr/>
        <p:nvPr/>
      </p:nvGrpSpPr>
      <p:grpSpPr>
        <a:xfrm>
          <a:off x="0" y="0"/>
          <a:ext cx="0" cy="0"/>
          <a:chOff x="0" y="0"/>
          <a:chExt cx="0" cy="0"/>
        </a:xfrm>
      </p:grpSpPr>
      <p:sp>
        <p:nvSpPr>
          <p:cNvPr id="150" name="Google Shape;150;p56"/>
          <p:cNvSpPr txBox="1">
            <a:spLocks noGrp="1"/>
          </p:cNvSpPr>
          <p:nvPr>
            <p:ph type="ftr" idx="11"/>
          </p:nvPr>
        </p:nvSpPr>
        <p:spPr>
          <a:xfrm>
            <a:off x="4038603" y="6356351"/>
            <a:ext cx="4114800" cy="36512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2F6D"/>
              </a:buClr>
              <a:buSzPts val="1800"/>
              <a:buFont typeface="Arial"/>
              <a:buNone/>
              <a:defRPr sz="1800" b="0" i="0" u="none" strike="noStrike" cap="none">
                <a:solidFill>
                  <a:srgbClr val="002F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51" name="Google Shape;151;p56"/>
          <p:cNvSpPr txBox="1">
            <a:spLocks noGrp="1"/>
          </p:cNvSpPr>
          <p:nvPr>
            <p:ph type="sldNum" idx="12"/>
          </p:nvPr>
        </p:nvSpPr>
        <p:spPr>
          <a:xfrm>
            <a:off x="8610603" y="6356351"/>
            <a:ext cx="274320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7041024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52"/>
        <p:cNvGrpSpPr/>
        <p:nvPr/>
      </p:nvGrpSpPr>
      <p:grpSpPr>
        <a:xfrm>
          <a:off x="0" y="0"/>
          <a:ext cx="0" cy="0"/>
          <a:chOff x="0" y="0"/>
          <a:chExt cx="0" cy="0"/>
        </a:xfrm>
      </p:grpSpPr>
    </p:spTree>
    <p:extLst>
      <p:ext uri="{BB962C8B-B14F-4D97-AF65-F5344CB8AC3E}">
        <p14:creationId xmlns:p14="http://schemas.microsoft.com/office/powerpoint/2010/main" val="429090408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Blurb no Subhead">
  <p:cSld name="Blurb no Subhead">
    <p:spTree>
      <p:nvGrpSpPr>
        <p:cNvPr id="1" name="Shape 153"/>
        <p:cNvGrpSpPr/>
        <p:nvPr/>
      </p:nvGrpSpPr>
      <p:grpSpPr>
        <a:xfrm>
          <a:off x="0" y="0"/>
          <a:ext cx="0" cy="0"/>
          <a:chOff x="0" y="0"/>
          <a:chExt cx="0" cy="0"/>
        </a:xfrm>
      </p:grpSpPr>
      <p:sp>
        <p:nvSpPr>
          <p:cNvPr id="154" name="Google Shape;154;p58"/>
          <p:cNvSpPr txBox="1">
            <a:spLocks noGrp="1"/>
          </p:cNvSpPr>
          <p:nvPr>
            <p:ph type="body" idx="1"/>
          </p:nvPr>
        </p:nvSpPr>
        <p:spPr>
          <a:xfrm>
            <a:off x="1314843" y="1049283"/>
            <a:ext cx="9553578" cy="5337453"/>
          </a:xfrm>
          <a:prstGeom prst="rect">
            <a:avLst/>
          </a:prstGeom>
          <a:noFill/>
          <a:ln>
            <a:noFill/>
          </a:ln>
        </p:spPr>
        <p:txBody>
          <a:bodyPr spcFirstLastPara="1" wrap="square" lIns="685800" tIns="45700" rIns="685800" bIns="228600" anchor="ctr" anchorCtr="1">
            <a:normAutofit/>
          </a:bodyPr>
          <a:lstStyle>
            <a:lvl1pPr marL="457200" lvl="0" indent="-228600" algn="ctr">
              <a:lnSpc>
                <a:spcPct val="90000"/>
              </a:lnSpc>
              <a:spcBef>
                <a:spcPts val="1270"/>
              </a:spcBef>
              <a:spcAft>
                <a:spcPts val="0"/>
              </a:spcAft>
              <a:buClr>
                <a:srgbClr val="002F6D"/>
              </a:buClr>
              <a:buSzPts val="2800"/>
              <a:buNone/>
              <a:defRPr>
                <a:solidFill>
                  <a:srgbClr val="002F6D"/>
                </a:solidFill>
                <a:latin typeface="Arial"/>
                <a:ea typeface="Arial"/>
                <a:cs typeface="Arial"/>
                <a:sym typeface="Arial"/>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58"/>
          <p:cNvSpPr txBox="1">
            <a:spLocks noGrp="1"/>
          </p:cNvSpPr>
          <p:nvPr>
            <p:ph type="sldNum" idx="12"/>
          </p:nvPr>
        </p:nvSpPr>
        <p:spPr>
          <a:xfrm>
            <a:off x="9026746" y="6393420"/>
            <a:ext cx="2844798" cy="274640"/>
          </a:xfrm>
          <a:prstGeom prst="rect">
            <a:avLst/>
          </a:prstGeom>
          <a:solidFill>
            <a:srgbClr val="FFFFFF"/>
          </a:solid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2F6D"/>
              </a:buClr>
              <a:buSzPts val="1200"/>
              <a:buFont typeface="Arial"/>
              <a:buNone/>
              <a:defRPr sz="1200" b="0" i="0" u="none" strike="noStrike" cap="none">
                <a:solidFill>
                  <a:srgbClr val="002F6D"/>
                </a:solidFill>
                <a:latin typeface="Arial"/>
                <a:ea typeface="Arial"/>
                <a:cs typeface="Arial"/>
                <a:sym typeface="Arial"/>
              </a:defRPr>
            </a:lvl1pPr>
            <a:lvl2pPr marL="0" marR="0" lvl="1" indent="0" algn="r">
              <a:lnSpc>
                <a:spcPct val="100000"/>
              </a:lnSpc>
              <a:spcBef>
                <a:spcPts val="0"/>
              </a:spcBef>
              <a:spcAft>
                <a:spcPts val="0"/>
              </a:spcAft>
              <a:buClr>
                <a:srgbClr val="002F6D"/>
              </a:buClr>
              <a:buSzPts val="1200"/>
              <a:buFont typeface="Arial"/>
              <a:buNone/>
              <a:defRPr sz="1200" b="0" i="0" u="none" strike="noStrike" cap="none">
                <a:solidFill>
                  <a:srgbClr val="002F6D"/>
                </a:solidFill>
                <a:latin typeface="Arial"/>
                <a:ea typeface="Arial"/>
                <a:cs typeface="Arial"/>
                <a:sym typeface="Arial"/>
              </a:defRPr>
            </a:lvl2pPr>
            <a:lvl3pPr marL="0" marR="0" lvl="2" indent="0" algn="r">
              <a:lnSpc>
                <a:spcPct val="100000"/>
              </a:lnSpc>
              <a:spcBef>
                <a:spcPts val="0"/>
              </a:spcBef>
              <a:spcAft>
                <a:spcPts val="0"/>
              </a:spcAft>
              <a:buClr>
                <a:srgbClr val="002F6D"/>
              </a:buClr>
              <a:buSzPts val="1200"/>
              <a:buFont typeface="Arial"/>
              <a:buNone/>
              <a:defRPr sz="1200" b="0" i="0" u="none" strike="noStrike" cap="none">
                <a:solidFill>
                  <a:srgbClr val="002F6D"/>
                </a:solidFill>
                <a:latin typeface="Arial"/>
                <a:ea typeface="Arial"/>
                <a:cs typeface="Arial"/>
                <a:sym typeface="Arial"/>
              </a:defRPr>
            </a:lvl3pPr>
            <a:lvl4pPr marL="0" marR="0" lvl="3" indent="0" algn="r">
              <a:lnSpc>
                <a:spcPct val="100000"/>
              </a:lnSpc>
              <a:spcBef>
                <a:spcPts val="0"/>
              </a:spcBef>
              <a:spcAft>
                <a:spcPts val="0"/>
              </a:spcAft>
              <a:buClr>
                <a:srgbClr val="002F6D"/>
              </a:buClr>
              <a:buSzPts val="1200"/>
              <a:buFont typeface="Arial"/>
              <a:buNone/>
              <a:defRPr sz="1200" b="0" i="0" u="none" strike="noStrike" cap="none">
                <a:solidFill>
                  <a:srgbClr val="002F6D"/>
                </a:solidFill>
                <a:latin typeface="Arial"/>
                <a:ea typeface="Arial"/>
                <a:cs typeface="Arial"/>
                <a:sym typeface="Arial"/>
              </a:defRPr>
            </a:lvl4pPr>
            <a:lvl5pPr marL="0" marR="0" lvl="4" indent="0" algn="r">
              <a:lnSpc>
                <a:spcPct val="100000"/>
              </a:lnSpc>
              <a:spcBef>
                <a:spcPts val="0"/>
              </a:spcBef>
              <a:spcAft>
                <a:spcPts val="0"/>
              </a:spcAft>
              <a:buClr>
                <a:srgbClr val="002F6D"/>
              </a:buClr>
              <a:buSzPts val="1200"/>
              <a:buFont typeface="Arial"/>
              <a:buNone/>
              <a:defRPr sz="1200" b="0" i="0" u="none" strike="noStrike" cap="none">
                <a:solidFill>
                  <a:srgbClr val="002F6D"/>
                </a:solidFill>
                <a:latin typeface="Arial"/>
                <a:ea typeface="Arial"/>
                <a:cs typeface="Arial"/>
                <a:sym typeface="Arial"/>
              </a:defRPr>
            </a:lvl5pPr>
            <a:lvl6pPr marL="0" marR="0" lvl="5" indent="0" algn="r">
              <a:lnSpc>
                <a:spcPct val="100000"/>
              </a:lnSpc>
              <a:spcBef>
                <a:spcPts val="0"/>
              </a:spcBef>
              <a:spcAft>
                <a:spcPts val="0"/>
              </a:spcAft>
              <a:buClr>
                <a:srgbClr val="002F6D"/>
              </a:buClr>
              <a:buSzPts val="1200"/>
              <a:buFont typeface="Arial"/>
              <a:buNone/>
              <a:defRPr sz="1200" b="0" i="0" u="none" strike="noStrike" cap="none">
                <a:solidFill>
                  <a:srgbClr val="002F6D"/>
                </a:solidFill>
                <a:latin typeface="Arial"/>
                <a:ea typeface="Arial"/>
                <a:cs typeface="Arial"/>
                <a:sym typeface="Arial"/>
              </a:defRPr>
            </a:lvl6pPr>
            <a:lvl7pPr marL="0" marR="0" lvl="6" indent="0" algn="r">
              <a:lnSpc>
                <a:spcPct val="100000"/>
              </a:lnSpc>
              <a:spcBef>
                <a:spcPts val="0"/>
              </a:spcBef>
              <a:spcAft>
                <a:spcPts val="0"/>
              </a:spcAft>
              <a:buClr>
                <a:srgbClr val="002F6D"/>
              </a:buClr>
              <a:buSzPts val="1200"/>
              <a:buFont typeface="Arial"/>
              <a:buNone/>
              <a:defRPr sz="1200" b="0" i="0" u="none" strike="noStrike" cap="none">
                <a:solidFill>
                  <a:srgbClr val="002F6D"/>
                </a:solidFill>
                <a:latin typeface="Arial"/>
                <a:ea typeface="Arial"/>
                <a:cs typeface="Arial"/>
                <a:sym typeface="Arial"/>
              </a:defRPr>
            </a:lvl7pPr>
            <a:lvl8pPr marL="0" marR="0" lvl="7" indent="0" algn="r">
              <a:lnSpc>
                <a:spcPct val="100000"/>
              </a:lnSpc>
              <a:spcBef>
                <a:spcPts val="0"/>
              </a:spcBef>
              <a:spcAft>
                <a:spcPts val="0"/>
              </a:spcAft>
              <a:buClr>
                <a:srgbClr val="002F6D"/>
              </a:buClr>
              <a:buSzPts val="1200"/>
              <a:buFont typeface="Arial"/>
              <a:buNone/>
              <a:defRPr sz="1200" b="0" i="0" u="none" strike="noStrike" cap="none">
                <a:solidFill>
                  <a:srgbClr val="002F6D"/>
                </a:solidFill>
                <a:latin typeface="Arial"/>
                <a:ea typeface="Arial"/>
                <a:cs typeface="Arial"/>
                <a:sym typeface="Arial"/>
              </a:defRPr>
            </a:lvl8pPr>
            <a:lvl9pPr marL="0" marR="0" lvl="8" indent="0" algn="r">
              <a:lnSpc>
                <a:spcPct val="100000"/>
              </a:lnSpc>
              <a:spcBef>
                <a:spcPts val="0"/>
              </a:spcBef>
              <a:spcAft>
                <a:spcPts val="0"/>
              </a:spcAft>
              <a:buClr>
                <a:srgbClr val="002F6D"/>
              </a:buClr>
              <a:buSzPts val="1200"/>
              <a:buFont typeface="Arial"/>
              <a:buNone/>
              <a:defRPr sz="1200" b="0" i="0" u="none" strike="noStrike" cap="none">
                <a:solidFill>
                  <a:srgbClr val="002F6D"/>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56" name="Google Shape;156;p58"/>
          <p:cNvSpPr txBox="1">
            <a:spLocks noGrp="1"/>
          </p:cNvSpPr>
          <p:nvPr>
            <p:ph type="body" idx="2"/>
          </p:nvPr>
        </p:nvSpPr>
        <p:spPr>
          <a:xfrm>
            <a:off x="1347048" y="6386745"/>
            <a:ext cx="9497900" cy="471263"/>
          </a:xfrm>
          <a:prstGeom prst="rect">
            <a:avLst/>
          </a:prstGeom>
          <a:noFill/>
          <a:ln>
            <a:noFill/>
          </a:ln>
        </p:spPr>
        <p:txBody>
          <a:bodyPr spcFirstLastPara="1" wrap="square" lIns="685800" tIns="45700" rIns="685800" bIns="228600" anchor="t" anchorCtr="1">
            <a:normAutofit/>
          </a:bodyPr>
          <a:lstStyle>
            <a:lvl1pPr marL="457200" lvl="0" indent="-304800" algn="ctr">
              <a:lnSpc>
                <a:spcPct val="90000"/>
              </a:lnSpc>
              <a:spcBef>
                <a:spcPts val="1000"/>
              </a:spcBef>
              <a:spcAft>
                <a:spcPts val="0"/>
              </a:spcAft>
              <a:buClr>
                <a:srgbClr val="444444"/>
              </a:buClr>
              <a:buSzPts val="1200"/>
              <a:buChar char="•"/>
              <a:defRPr sz="1200" i="1">
                <a:solidFill>
                  <a:srgbClr val="444444"/>
                </a:solidFill>
                <a:latin typeface="Arial"/>
                <a:ea typeface="Arial"/>
                <a:cs typeface="Arial"/>
                <a:sym typeface="Arial"/>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98937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Content">
  <p:cSld name="2_Title and Content">
    <p:spTree>
      <p:nvGrpSpPr>
        <p:cNvPr id="1" name="Shape 157"/>
        <p:cNvGrpSpPr/>
        <p:nvPr/>
      </p:nvGrpSpPr>
      <p:grpSpPr>
        <a:xfrm>
          <a:off x="0" y="0"/>
          <a:ext cx="0" cy="0"/>
          <a:chOff x="0" y="0"/>
          <a:chExt cx="0" cy="0"/>
        </a:xfrm>
      </p:grpSpPr>
      <p:sp>
        <p:nvSpPr>
          <p:cNvPr id="158" name="Google Shape;158;p59"/>
          <p:cNvSpPr txBox="1">
            <a:spLocks noGrp="1"/>
          </p:cNvSpPr>
          <p:nvPr>
            <p:ph type="title"/>
          </p:nvPr>
        </p:nvSpPr>
        <p:spPr>
          <a:xfrm>
            <a:off x="838203" y="365129"/>
            <a:ext cx="10515600" cy="1325559"/>
          </a:xfrm>
          <a:prstGeom prst="rect">
            <a:avLst/>
          </a:prstGeom>
          <a:noFill/>
          <a:ln>
            <a:noFill/>
          </a:ln>
        </p:spPr>
        <p:txBody>
          <a:bodyPr spcFirstLastPara="1" wrap="square" lIns="91400" tIns="45700" rIns="91400" bIns="45700" anchor="ctr" anchorCtr="0">
            <a:noAutofit/>
          </a:bodyPr>
          <a:lstStyle>
            <a:lvl1pPr lvl="0" algn="l">
              <a:lnSpc>
                <a:spcPct val="90000"/>
              </a:lnSpc>
              <a:spcBef>
                <a:spcPts val="0"/>
              </a:spcBef>
              <a:spcAft>
                <a:spcPts val="0"/>
              </a:spcAft>
              <a:buClr>
                <a:srgbClr val="002F6D"/>
              </a:buClr>
              <a:buSzPts val="44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9" name="Google Shape;159;p59"/>
          <p:cNvSpPr txBox="1">
            <a:spLocks noGrp="1"/>
          </p:cNvSpPr>
          <p:nvPr>
            <p:ph type="body" idx="1"/>
          </p:nvPr>
        </p:nvSpPr>
        <p:spPr>
          <a:xfrm>
            <a:off x="838203" y="1825627"/>
            <a:ext cx="10515600" cy="3654509"/>
          </a:xfrm>
          <a:prstGeom prst="rect">
            <a:avLst/>
          </a:prstGeom>
          <a:noFill/>
          <a:ln>
            <a:noFill/>
          </a:ln>
        </p:spPr>
        <p:txBody>
          <a:bodyPr spcFirstLastPara="1" wrap="square" lIns="91400" tIns="45700" rIns="91400" bIns="45700" anchor="t" anchorCtr="0">
            <a:noAutofit/>
          </a:bodyPr>
          <a:lstStyle>
            <a:lvl1pPr marL="457200" lvl="0" indent="-406400" algn="l">
              <a:lnSpc>
                <a:spcPct val="90000"/>
              </a:lnSpc>
              <a:spcBef>
                <a:spcPts val="1000"/>
              </a:spcBef>
              <a:spcAft>
                <a:spcPts val="0"/>
              </a:spcAft>
              <a:buClr>
                <a:srgbClr val="53575A"/>
              </a:buClr>
              <a:buSzPts val="2800"/>
              <a:buFont typeface="Arial"/>
              <a:buChar char="•"/>
              <a:defRPr>
                <a:latin typeface="Arial"/>
                <a:ea typeface="Arial"/>
                <a:cs typeface="Arial"/>
                <a:sym typeface="Arial"/>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0" name="Google Shape;160;p59"/>
          <p:cNvSpPr txBox="1">
            <a:spLocks noGrp="1"/>
          </p:cNvSpPr>
          <p:nvPr>
            <p:ph type="sldNum" idx="12"/>
          </p:nvPr>
        </p:nvSpPr>
        <p:spPr>
          <a:xfrm>
            <a:off x="8610603" y="6116641"/>
            <a:ext cx="2743200" cy="365129"/>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r">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69626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13" name="Title 1">
            <a:extLst>
              <a:ext uri="{FF2B5EF4-FFF2-40B4-BE49-F238E27FC236}">
                <a16:creationId xmlns:a16="http://schemas.microsoft.com/office/drawing/2014/main" id="{3FA06D77-332E-4483-AAB5-DD9F9EF0C479}"/>
              </a:ext>
            </a:extLst>
          </p:cNvPr>
          <p:cNvSpPr>
            <a:spLocks noGrp="1"/>
          </p:cNvSpPr>
          <p:nvPr>
            <p:ph type="title"/>
          </p:nvPr>
        </p:nvSpPr>
        <p:spPr>
          <a:xfrm>
            <a:off x="838200" y="365125"/>
            <a:ext cx="10515600" cy="1325563"/>
          </a:xfrm>
          <a:prstGeom prst="rect">
            <a:avLst/>
          </a:prstGeom>
        </p:spPr>
        <p:txBody>
          <a:bodyPr anchor="ctr"/>
          <a:lstStyle/>
          <a:p>
            <a:r>
              <a:rPr lang="en-US"/>
              <a:t>Click to edit Master title style</a:t>
            </a:r>
          </a:p>
        </p:txBody>
      </p:sp>
      <p:sp>
        <p:nvSpPr>
          <p:cNvPr id="15" name="Text Placeholder 8">
            <a:extLst>
              <a:ext uri="{FF2B5EF4-FFF2-40B4-BE49-F238E27FC236}">
                <a16:creationId xmlns:a16="http://schemas.microsoft.com/office/drawing/2014/main" id="{048DB3A6-CCA2-4870-A323-033306F8F3D2}"/>
              </a:ext>
            </a:extLst>
          </p:cNvPr>
          <p:cNvSpPr>
            <a:spLocks noGrp="1"/>
          </p:cNvSpPr>
          <p:nvPr>
            <p:ph type="body" sz="quarter" idx="12"/>
          </p:nvPr>
        </p:nvSpPr>
        <p:spPr>
          <a:xfrm>
            <a:off x="838200" y="1849438"/>
            <a:ext cx="4578350" cy="3302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Picture Placeholder 6">
            <a:extLst>
              <a:ext uri="{FF2B5EF4-FFF2-40B4-BE49-F238E27FC236}">
                <a16:creationId xmlns:a16="http://schemas.microsoft.com/office/drawing/2014/main" id="{10D8B378-6192-43BF-B31B-4835045A6C29}"/>
              </a:ext>
            </a:extLst>
          </p:cNvPr>
          <p:cNvSpPr>
            <a:spLocks noGrp="1"/>
          </p:cNvSpPr>
          <p:nvPr>
            <p:ph type="pic" sz="quarter" idx="11"/>
          </p:nvPr>
        </p:nvSpPr>
        <p:spPr>
          <a:xfrm>
            <a:off x="5608638" y="1849438"/>
            <a:ext cx="6583362" cy="3302000"/>
          </a:xfrm>
          <a:prstGeom prst="rect">
            <a:avLst/>
          </a:prstGeom>
        </p:spPr>
        <p:txBody>
          <a:bodyPr/>
          <a:lstStyle/>
          <a:p>
            <a:endParaRPr lang="en-US"/>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679786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7" name="Title 1">
            <a:extLst>
              <a:ext uri="{FF2B5EF4-FFF2-40B4-BE49-F238E27FC236}">
                <a16:creationId xmlns:a16="http://schemas.microsoft.com/office/drawing/2014/main" id="{6FACAE7F-6533-4069-8AAA-35DFBF4C3E0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9"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839788" y="2057400"/>
            <a:ext cx="3932237" cy="3466214"/>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8" name="Content Placeholder 2">
            <a:extLst>
              <a:ext uri="{FF2B5EF4-FFF2-40B4-BE49-F238E27FC236}">
                <a16:creationId xmlns:a16="http://schemas.microsoft.com/office/drawing/2014/main" id="{7E76ADA4-64EA-49CF-8707-2F0B6D4F17CB}"/>
              </a:ext>
            </a:extLst>
          </p:cNvPr>
          <p:cNvSpPr>
            <a:spLocks noGrp="1"/>
          </p:cNvSpPr>
          <p:nvPr>
            <p:ph idx="1"/>
          </p:nvPr>
        </p:nvSpPr>
        <p:spPr>
          <a:xfrm>
            <a:off x="5183188" y="987426"/>
            <a:ext cx="6172200" cy="453618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1955432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Graphic 10" descr="&quot;&quot;">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r="12879" b="7360"/>
          <a:stretch/>
        </p:blipFill>
        <p:spPr>
          <a:xfrm>
            <a:off x="7810500" y="1041748"/>
            <a:ext cx="4381500" cy="4659045"/>
          </a:xfrm>
          <a:prstGeom prst="rect">
            <a:avLst/>
          </a:prstGeom>
        </p:spPr>
      </p:pic>
      <p:sp>
        <p:nvSpPr>
          <p:cNvPr id="10" name="Title 1">
            <a:extLst>
              <a:ext uri="{FF2B5EF4-FFF2-40B4-BE49-F238E27FC236}">
                <a16:creationId xmlns:a16="http://schemas.microsoft.com/office/drawing/2014/main" id="{2716B795-4551-4892-BDA9-BB5EF646C6C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12"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839788" y="2057400"/>
            <a:ext cx="3932237" cy="3365205"/>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5183188" y="987425"/>
            <a:ext cx="7008812" cy="443518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3" name="Slide Number Placeholder 2"/>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4137959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4.png"/><Relationship Id="rId5" Type="http://schemas.openxmlformats.org/officeDocument/2006/relationships/slideLayout" Target="../slideLayouts/slideLayout14.xml"/><Relationship Id="rId10" Type="http://schemas.openxmlformats.org/officeDocument/2006/relationships/image" Target="../media/image3.svg"/><Relationship Id="rId4" Type="http://schemas.openxmlformats.org/officeDocument/2006/relationships/slideLayout" Target="../slideLayouts/slideLayout13.xml"/><Relationship Id="rId9"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theme" Target="../theme/theme3.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image" Target="../media/image7.png"/><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theme" Target="../theme/theme4.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1"/>
          <a:stretch>
            <a:fillRect/>
          </a:stretch>
        </p:blipFill>
        <p:spPr>
          <a:xfrm>
            <a:off x="320140" y="6001350"/>
            <a:ext cx="1579813" cy="596918"/>
          </a:xfrm>
          <a:prstGeom prst="rect">
            <a:avLst/>
          </a:prstGeom>
        </p:spPr>
      </p:pic>
      <p:cxnSp>
        <p:nvCxnSpPr>
          <p:cNvPr id="6" name="Straight Connector 5">
            <a:extLst>
              <a:ext uri="{FF2B5EF4-FFF2-40B4-BE49-F238E27FC236}">
                <a16:creationId xmlns:a16="http://schemas.microsoft.com/office/drawing/2014/main" id="{E170D472-E2B6-4FB4-807D-3388763161BF}"/>
              </a:ext>
            </a:extLst>
          </p:cNvPr>
          <p:cNvCxnSpPr/>
          <p:nvPr userDrawn="1"/>
        </p:nvCxnSpPr>
        <p:spPr>
          <a:xfrm>
            <a:off x="0" y="5699720"/>
            <a:ext cx="12192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8610600" y="6117246"/>
            <a:ext cx="2743200" cy="365125"/>
          </a:xfrm>
          <a:prstGeom prst="rect">
            <a:avLst/>
          </a:prstGeom>
        </p:spPr>
        <p:txBody>
          <a:bodyPr vert="horz" lIns="91440" tIns="45720" rIns="91440" bIns="45720" rtlCol="0" anchor="ctr"/>
          <a:lstStyle>
            <a:lvl1pPr algn="r">
              <a:defRPr sz="1200">
                <a:solidFill>
                  <a:srgbClr val="53575A"/>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34E7AA-586C-4B13-A389-1429762DA247}" type="slidenum">
              <a:rPr kumimoji="0" lang="en-US" sz="1200" b="0" i="0" u="none" strike="noStrike" kern="1200" cap="none" spc="0" normalizeH="0" baseline="0" noProof="0" smtClean="0">
                <a:ln>
                  <a:noFill/>
                </a:ln>
                <a:solidFill>
                  <a:srgbClr val="53575A"/>
                </a:solidFill>
                <a:effectLst/>
                <a:uLnTx/>
                <a:uFillTx/>
                <a:latin typeface="Source Sans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53575A"/>
              </a:solidFill>
              <a:effectLst/>
              <a:uLnTx/>
              <a:uFillTx/>
              <a:latin typeface="Source Sans Pro"/>
              <a:ea typeface="+mn-ea"/>
              <a:cs typeface="+mn-cs"/>
            </a:endParaRPr>
          </a:p>
        </p:txBody>
      </p:sp>
    </p:spTree>
    <p:extLst>
      <p:ext uri="{BB962C8B-B14F-4D97-AF65-F5344CB8AC3E}">
        <p14:creationId xmlns:p14="http://schemas.microsoft.com/office/powerpoint/2010/main" val="2204851235"/>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Graphic 12" descr="&quot;&quot;">
            <a:extLst>
              <a:ext uri="{FF2B5EF4-FFF2-40B4-BE49-F238E27FC236}">
                <a16:creationId xmlns:a16="http://schemas.microsoft.com/office/drawing/2014/main" id="{A488A3D8-CF47-4546-940D-5B749F980CDE}"/>
              </a:ext>
            </a:extLst>
          </p:cNvPr>
          <p:cNvPicPr>
            <a:picLocks noChangeAspect="1"/>
          </p:cNvPicPr>
          <p:nvPr userDrawn="1"/>
        </p:nvPicPr>
        <p:blipFill rotWithShape="1">
          <a:blip r:embed="rId9">
            <a:extLst>
              <a:ext uri="{96DAC541-7B7A-43D3-8B79-37D633B846F1}">
                <asvg:svgBlip xmlns:asvg="http://schemas.microsoft.com/office/drawing/2016/SVG/main" r:embed="rId10"/>
              </a:ext>
            </a:extLst>
          </a:blip>
          <a:srcRect r="12879" b="7360"/>
          <a:stretch/>
        </p:blipFill>
        <p:spPr>
          <a:xfrm>
            <a:off x="7810500" y="1041748"/>
            <a:ext cx="4381500" cy="4659045"/>
          </a:xfrm>
          <a:prstGeom prst="rect">
            <a:avLst/>
          </a:prstGeom>
        </p:spPr>
      </p:pic>
      <p:sp>
        <p:nvSpPr>
          <p:cNvPr id="7" name="Rectangle 6" descr="&quot;&quot;">
            <a:extLst>
              <a:ext uri="{FF2B5EF4-FFF2-40B4-BE49-F238E27FC236}">
                <a16:creationId xmlns:a16="http://schemas.microsoft.com/office/drawing/2014/main" id="{D6735E12-E053-470D-BD72-30D4D84AC7CB}"/>
              </a:ext>
            </a:extLst>
          </p:cNvPr>
          <p:cNvSpPr/>
          <p:nvPr userDrawn="1"/>
        </p:nvSpPr>
        <p:spPr>
          <a:xfrm>
            <a:off x="0" y="5700793"/>
            <a:ext cx="12192000" cy="1157207"/>
          </a:xfrm>
          <a:prstGeom prst="rect">
            <a:avLst/>
          </a:prstGeom>
          <a:solidFill>
            <a:srgbClr val="002F6D"/>
          </a:solidFill>
          <a:ln>
            <a:noFill/>
          </a:ln>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itle Placeholder 1">
            <a:extLst>
              <a:ext uri="{FF2B5EF4-FFF2-40B4-BE49-F238E27FC236}">
                <a16:creationId xmlns:a16="http://schemas.microsoft.com/office/drawing/2014/main" id="{2F755134-ED20-4A2D-810F-7E5FA47952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Text Placeholder 2">
            <a:extLst>
              <a:ext uri="{FF2B5EF4-FFF2-40B4-BE49-F238E27FC236}">
                <a16:creationId xmlns:a16="http://schemas.microsoft.com/office/drawing/2014/main" id="{67B8663F-59C3-4047-89AF-08F90FB32F34}"/>
              </a:ext>
            </a:extLst>
          </p:cNvPr>
          <p:cNvSpPr>
            <a:spLocks noGrp="1"/>
          </p:cNvSpPr>
          <p:nvPr>
            <p:ph type="body" idx="1"/>
          </p:nvPr>
        </p:nvSpPr>
        <p:spPr>
          <a:xfrm>
            <a:off x="838200" y="1825625"/>
            <a:ext cx="10515600" cy="30015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5" name="Picture 14" descr="California Community Colleges logo">
            <a:extLst>
              <a:ext uri="{FF2B5EF4-FFF2-40B4-BE49-F238E27FC236}">
                <a16:creationId xmlns:a16="http://schemas.microsoft.com/office/drawing/2014/main" id="{4D1F41B8-A97E-4305-AE95-D2889CE83444}"/>
              </a:ext>
            </a:extLst>
          </p:cNvPr>
          <p:cNvPicPr>
            <a:picLocks noChangeAspect="1"/>
          </p:cNvPicPr>
          <p:nvPr userDrawn="1"/>
        </p:nvPicPr>
        <p:blipFill>
          <a:blip r:embed="rId11"/>
          <a:stretch>
            <a:fillRect/>
          </a:stretch>
        </p:blipFill>
        <p:spPr>
          <a:xfrm>
            <a:off x="320140" y="6001350"/>
            <a:ext cx="1579813" cy="596917"/>
          </a:xfrm>
          <a:prstGeom prst="rect">
            <a:avLst/>
          </a:prstGeom>
        </p:spPr>
      </p:pic>
      <p:sp>
        <p:nvSpPr>
          <p:cNvPr id="2" name="Slide Number Placeholder 1">
            <a:extLst>
              <a:ext uri="{FF2B5EF4-FFF2-40B4-BE49-F238E27FC236}">
                <a16:creationId xmlns:a16="http://schemas.microsoft.com/office/drawing/2014/main" id="{A0584A05-C9BB-4E27-8BD0-58F6EE13144C}"/>
              </a:ext>
            </a:extLst>
          </p:cNvPr>
          <p:cNvSpPr>
            <a:spLocks noGrp="1"/>
          </p:cNvSpPr>
          <p:nvPr>
            <p:ph type="sldNum" sz="quarter" idx="4"/>
          </p:nvPr>
        </p:nvSpPr>
        <p:spPr>
          <a:xfrm>
            <a:off x="8610600" y="6102326"/>
            <a:ext cx="2743200" cy="365125"/>
          </a:xfrm>
          <a:prstGeom prst="rect">
            <a:avLst/>
          </a:prstGeom>
        </p:spPr>
        <p:txBody>
          <a:bodyPr vert="horz" lIns="91440" tIns="45720" rIns="91440" bIns="45720" rtlCol="0" anchor="ctr"/>
          <a:lstStyle>
            <a:lvl1pPr algn="r">
              <a:defRPr sz="1200">
                <a:solidFill>
                  <a:schemeClr val="bg1"/>
                </a:solidFill>
                <a:latin typeface="+mn-lt"/>
              </a:defRPr>
            </a:lvl1pPr>
          </a:lstStyle>
          <a:p>
            <a:fld id="{8F2C6A05-D8D1-44C9-878E-EDE3FC43A0E0}" type="slidenum">
              <a:rPr lang="en-US" smtClean="0"/>
              <a:pPr/>
              <a:t>‹#›</a:t>
            </a:fld>
            <a:endParaRPr lang="en-US"/>
          </a:p>
        </p:txBody>
      </p:sp>
    </p:spTree>
    <p:extLst>
      <p:ext uri="{BB962C8B-B14F-4D97-AF65-F5344CB8AC3E}">
        <p14:creationId xmlns:p14="http://schemas.microsoft.com/office/powerpoint/2010/main" val="3715617435"/>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ftr="0" dt="0"/>
  <p:txStyles>
    <p:titleStyle>
      <a:lvl1pPr algn="l" defTabSz="914400" rtl="0" eaLnBrk="1" latinLnBrk="0" hangingPunct="1">
        <a:lnSpc>
          <a:spcPct val="90000"/>
        </a:lnSpc>
        <a:spcBef>
          <a:spcPct val="0"/>
        </a:spcBef>
        <a:buNone/>
        <a:defRPr sz="44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0" y="1"/>
            <a:ext cx="12192000" cy="1828800"/>
          </a:xfrm>
          <a:prstGeom prst="rect">
            <a:avLst/>
          </a:prstGeom>
        </p:spPr>
        <p:txBody>
          <a:bodyPr vert="horz" lIns="457200" tIns="457200" rIns="457200" bIns="45720" rtlCol="0" anchor="t"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0" y="1825624"/>
            <a:ext cx="12192000" cy="4175725"/>
          </a:xfrm>
          <a:prstGeom prst="rect">
            <a:avLst/>
          </a:prstGeom>
        </p:spPr>
        <p:txBody>
          <a:bodyPr vert="horz" lIns="685800" tIns="45720" rIns="685800" bIns="2286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22"/>
          <a:stretch>
            <a:fillRect/>
          </a:stretch>
        </p:blipFill>
        <p:spPr>
          <a:xfrm>
            <a:off x="320140" y="6001350"/>
            <a:ext cx="1579813" cy="596918"/>
          </a:xfrm>
          <a:prstGeom prst="rect">
            <a:avLst/>
          </a:prstGeom>
        </p:spPr>
      </p:pic>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11330940" y="6155346"/>
            <a:ext cx="365760" cy="365125"/>
          </a:xfrm>
          <a:prstGeom prst="rect">
            <a:avLst/>
          </a:prstGeom>
          <a:solidFill>
            <a:schemeClr val="bg1"/>
          </a:solidFill>
        </p:spPr>
        <p:txBody>
          <a:bodyPr vert="horz" lIns="91440" tIns="45720" rIns="91440" bIns="45720" rtlCol="0" anchor="ctr"/>
          <a:lstStyle>
            <a:lvl1pPr algn="ctr">
              <a:defRPr sz="1200">
                <a:solidFill>
                  <a:srgbClr val="53575A"/>
                </a:solidFill>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1270914908"/>
      </p:ext>
    </p:extLst>
  </p:cSld>
  <p:clrMap bg1="lt1" tx1="dk1" bg2="lt2" tx2="dk2" accent1="accent1" accent2="accent2" accent3="accent3" accent4="accent4" accent5="accent5" accent6="accent6" hlink="hlink" folHlink="folHlink"/>
  <p:sldLayoutIdLst>
    <p:sldLayoutId id="2147483673" r:id="rId1"/>
    <p:sldLayoutId id="2147483755" r:id="rId2"/>
    <p:sldLayoutId id="2147483760" r:id="rId3"/>
    <p:sldLayoutId id="2147483674" r:id="rId4"/>
    <p:sldLayoutId id="2147483676" r:id="rId5"/>
    <p:sldLayoutId id="2147483798" r:id="rId6"/>
    <p:sldLayoutId id="2147483797" r:id="rId7"/>
    <p:sldLayoutId id="2147483678" r:id="rId8"/>
    <p:sldLayoutId id="2147483758" r:id="rId9"/>
    <p:sldLayoutId id="2147483757" r:id="rId10"/>
    <p:sldLayoutId id="2147483756" r:id="rId11"/>
    <p:sldLayoutId id="2147483796" r:id="rId12"/>
    <p:sldLayoutId id="2147483677" r:id="rId13"/>
    <p:sldLayoutId id="2147483680" r:id="rId14"/>
    <p:sldLayoutId id="2147483681" r:id="rId15"/>
    <p:sldLayoutId id="2147483759" r:id="rId16"/>
    <p:sldLayoutId id="2147483761" r:id="rId17"/>
    <p:sldLayoutId id="2147483799" r:id="rId18"/>
    <p:sldLayoutId id="2147483831" r:id="rId19"/>
    <p:sldLayoutId id="2147483832" r:id="rId20"/>
  </p:sldLayoutIdLst>
  <p:hf hdr="0" ftr="0" dt="0"/>
  <p:txStyles>
    <p:titleStyle>
      <a:lvl1pPr algn="l" defTabSz="914400" rtl="0" eaLnBrk="1" latinLnBrk="0" hangingPunct="1">
        <a:lnSpc>
          <a:spcPct val="90000"/>
        </a:lnSpc>
        <a:spcBef>
          <a:spcPct val="0"/>
        </a:spcBef>
        <a:buNone/>
        <a:defRPr sz="4400" kern="1200">
          <a:ln>
            <a:noFill/>
          </a:ln>
          <a:solidFill>
            <a:srgbClr val="002F6D"/>
          </a:solidFill>
          <a:latin typeface="Source Sans Pro" panose="020B0503030403020204" pitchFamily="34" charset="0"/>
          <a:ea typeface="Source Sans Pro" panose="020B0503030403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3575A"/>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3575A"/>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3575A"/>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23"/>
          <p:cNvSpPr txBox="1">
            <a:spLocks noGrp="1"/>
          </p:cNvSpPr>
          <p:nvPr>
            <p:ph type="title"/>
          </p:nvPr>
        </p:nvSpPr>
        <p:spPr>
          <a:xfrm>
            <a:off x="0" y="0"/>
            <a:ext cx="12191996" cy="1828800"/>
          </a:xfrm>
          <a:prstGeom prst="rect">
            <a:avLst/>
          </a:prstGeom>
          <a:noFill/>
          <a:ln>
            <a:noFill/>
          </a:ln>
        </p:spPr>
        <p:txBody>
          <a:bodyPr spcFirstLastPara="1" wrap="square" lIns="457200" tIns="457200" rIns="457200" bIns="45700" anchor="t" anchorCtr="0">
            <a:normAutofit/>
          </a:bodyPr>
          <a:lstStyle>
            <a:lvl1pPr marR="0" lvl="0" algn="l" rtl="0">
              <a:lnSpc>
                <a:spcPct val="90000"/>
              </a:lnSpc>
              <a:spcBef>
                <a:spcPts val="0"/>
              </a:spcBef>
              <a:spcAft>
                <a:spcPts val="0"/>
              </a:spcAft>
              <a:buClr>
                <a:srgbClr val="002F6D"/>
              </a:buClr>
              <a:buSzPts val="4400"/>
              <a:buFont typeface="Arial"/>
              <a:buNone/>
              <a:defRPr sz="4400" b="0" i="0" u="none" strike="noStrike" cap="none">
                <a:solidFill>
                  <a:srgbClr val="002F6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3"/>
          <p:cNvSpPr txBox="1">
            <a:spLocks noGrp="1"/>
          </p:cNvSpPr>
          <p:nvPr>
            <p:ph type="body" idx="1"/>
          </p:nvPr>
        </p:nvSpPr>
        <p:spPr>
          <a:xfrm>
            <a:off x="0" y="1825627"/>
            <a:ext cx="12191996" cy="4175726"/>
          </a:xfrm>
          <a:prstGeom prst="rect">
            <a:avLst/>
          </a:prstGeom>
          <a:noFill/>
          <a:ln>
            <a:noFill/>
          </a:ln>
        </p:spPr>
        <p:txBody>
          <a:bodyPr spcFirstLastPara="1" wrap="square" lIns="685800" tIns="45700" rIns="685800" bIns="228600" anchor="t" anchorCtr="0">
            <a:normAutofit/>
          </a:bodyPr>
          <a:lstStyle>
            <a:lvl1pPr marL="457200" marR="0" lvl="0" indent="-406400" algn="l" rtl="0">
              <a:lnSpc>
                <a:spcPct val="90000"/>
              </a:lnSpc>
              <a:spcBef>
                <a:spcPts val="1000"/>
              </a:spcBef>
              <a:spcAft>
                <a:spcPts val="0"/>
              </a:spcAft>
              <a:buClr>
                <a:srgbClr val="53575A"/>
              </a:buClr>
              <a:buSzPts val="2800"/>
              <a:buFont typeface="Arial"/>
              <a:buChar char="•"/>
              <a:defRPr sz="2800" b="0" i="0" u="none" strike="noStrike" cap="none">
                <a:solidFill>
                  <a:srgbClr val="53575A"/>
                </a:solidFill>
                <a:latin typeface="Arial"/>
                <a:ea typeface="Arial"/>
                <a:cs typeface="Arial"/>
                <a:sym typeface="Arial"/>
              </a:defRPr>
            </a:lvl1pPr>
            <a:lvl2pPr marL="914400" marR="0" lvl="1" indent="-381000" algn="l" rtl="0">
              <a:lnSpc>
                <a:spcPct val="90000"/>
              </a:lnSpc>
              <a:spcBef>
                <a:spcPts val="500"/>
              </a:spcBef>
              <a:spcAft>
                <a:spcPts val="0"/>
              </a:spcAft>
              <a:buClr>
                <a:srgbClr val="53575A"/>
              </a:buClr>
              <a:buSzPts val="2400"/>
              <a:buFont typeface="Arial"/>
              <a:buChar char="•"/>
              <a:defRPr sz="2400" b="0" i="0" u="none" strike="noStrike" cap="none">
                <a:solidFill>
                  <a:srgbClr val="53575A"/>
                </a:solidFill>
                <a:latin typeface="Arial"/>
                <a:ea typeface="Arial"/>
                <a:cs typeface="Arial"/>
                <a:sym typeface="Arial"/>
              </a:defRPr>
            </a:lvl2pPr>
            <a:lvl3pPr marL="1371600" marR="0" lvl="2" indent="-355600" algn="l" rtl="0">
              <a:lnSpc>
                <a:spcPct val="90000"/>
              </a:lnSpc>
              <a:spcBef>
                <a:spcPts val="500"/>
              </a:spcBef>
              <a:spcAft>
                <a:spcPts val="0"/>
              </a:spcAft>
              <a:buClr>
                <a:srgbClr val="53575A"/>
              </a:buClr>
              <a:buSzPts val="2000"/>
              <a:buFont typeface="Arial"/>
              <a:buChar char="•"/>
              <a:defRPr sz="2000" b="0" i="0" u="none" strike="noStrike" cap="none">
                <a:solidFill>
                  <a:srgbClr val="53575A"/>
                </a:solidFill>
                <a:latin typeface="Arial"/>
                <a:ea typeface="Arial"/>
                <a:cs typeface="Arial"/>
                <a:sym typeface="Arial"/>
              </a:defRPr>
            </a:lvl3pPr>
            <a:lvl4pPr marL="1828800" marR="0" lvl="3"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4pPr>
            <a:lvl5pPr marL="2286000" marR="0" lvl="4" indent="-342900" algn="l" rtl="0">
              <a:lnSpc>
                <a:spcPct val="90000"/>
              </a:lnSpc>
              <a:spcBef>
                <a:spcPts val="500"/>
              </a:spcBef>
              <a:spcAft>
                <a:spcPts val="0"/>
              </a:spcAft>
              <a:buClr>
                <a:srgbClr val="53575A"/>
              </a:buClr>
              <a:buSzPts val="1800"/>
              <a:buFont typeface="Arial"/>
              <a:buChar char="•"/>
              <a:defRPr sz="1800" b="0" i="0" u="none" strike="noStrike" cap="none">
                <a:solidFill>
                  <a:srgbClr val="53575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 name="Google Shape;12;p23" descr="California Community Colleges logo"/>
          <p:cNvPicPr preferRelativeResize="0"/>
          <p:nvPr/>
        </p:nvPicPr>
        <p:blipFill rotWithShape="1">
          <a:blip r:embed="rId32">
            <a:alphaModFix/>
          </a:blip>
          <a:srcRect/>
          <a:stretch/>
        </p:blipFill>
        <p:spPr>
          <a:xfrm>
            <a:off x="320140" y="6001353"/>
            <a:ext cx="1579808" cy="596920"/>
          </a:xfrm>
          <a:prstGeom prst="rect">
            <a:avLst/>
          </a:prstGeom>
          <a:noFill/>
          <a:ln>
            <a:noFill/>
          </a:ln>
        </p:spPr>
      </p:pic>
      <p:sp>
        <p:nvSpPr>
          <p:cNvPr id="13" name="Google Shape;13;p23"/>
          <p:cNvSpPr txBox="1">
            <a:spLocks noGrp="1"/>
          </p:cNvSpPr>
          <p:nvPr>
            <p:ph type="sldNum" idx="12"/>
          </p:nvPr>
        </p:nvSpPr>
        <p:spPr>
          <a:xfrm>
            <a:off x="11330943" y="6155347"/>
            <a:ext cx="365760" cy="365129"/>
          </a:xfrm>
          <a:prstGeom prst="rect">
            <a:avLst/>
          </a:prstGeom>
          <a:solidFill>
            <a:srgbClr val="FFFFFF"/>
          </a:solidFill>
          <a:ln>
            <a:noFill/>
          </a:ln>
        </p:spPr>
        <p:txBody>
          <a:bodyPr spcFirstLastPara="1" wrap="square" lIns="91425" tIns="45700" rIns="91425" bIns="45700" anchor="ctr" anchorCtr="1">
            <a:noAutofit/>
          </a:bodyPr>
          <a:lstStyle>
            <a:lvl1pPr marL="0" marR="0" lvl="0" indent="0" algn="ct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1pPr>
            <a:lvl2pPr marL="0" marR="0" lvl="1" indent="0" algn="ct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2pPr>
            <a:lvl3pPr marL="0" marR="0" lvl="2" indent="0" algn="ct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3pPr>
            <a:lvl4pPr marL="0" marR="0" lvl="3" indent="0" algn="ct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4pPr>
            <a:lvl5pPr marL="0" marR="0" lvl="4" indent="0" algn="ct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5pPr>
            <a:lvl6pPr marL="0" marR="0" lvl="5" indent="0" algn="ct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6pPr>
            <a:lvl7pPr marL="0" marR="0" lvl="6" indent="0" algn="ct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7pPr>
            <a:lvl8pPr marL="0" marR="0" lvl="7" indent="0" algn="ct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8pPr>
            <a:lvl9pPr marL="0" marR="0" lvl="8" indent="0" algn="ctr" rtl="0">
              <a:lnSpc>
                <a:spcPct val="100000"/>
              </a:lnSpc>
              <a:spcBef>
                <a:spcPts val="0"/>
              </a:spcBef>
              <a:spcAft>
                <a:spcPts val="0"/>
              </a:spcAft>
              <a:buClr>
                <a:srgbClr val="53575A"/>
              </a:buClr>
              <a:buSzPts val="1200"/>
              <a:buFont typeface="Arial"/>
              <a:buNone/>
              <a:defRPr sz="1200" b="0" i="0" u="none" strike="noStrike" cap="none">
                <a:solidFill>
                  <a:srgbClr val="53575A"/>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65135621"/>
      </p:ext>
    </p:extLst>
  </p:cSld>
  <p:clrMap bg1="lt1" tx1="dk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2" Type="http://schemas.openxmlformats.org/officeDocument/2006/relationships/hyperlink" Target="https://leginfo.legislature.ca.gov/faces/billNavClient.xhtml?bill_id=202320240AB368&amp;firstNav=tracking" TargetMode="Externa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hyperlink" Target="https://leginfo.legislature.ca.gov/faces/billNavClient.xhtml?bill_id=202320240AB359" TargetMode="External"/><Relationship Id="rId7" Type="http://schemas.openxmlformats.org/officeDocument/2006/relationships/hyperlink" Target="https://leginfo.legislature.ca.gov/faces/billNavClient.xhtml?bill_id=202320240AB2588" TargetMode="Externa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hyperlink" Target="https://leginfo.legislature.ca.gov/faces/billNavClient.xhtml?bill_id=202320240AB1796" TargetMode="External"/><Relationship Id="rId5" Type="http://schemas.openxmlformats.org/officeDocument/2006/relationships/hyperlink" Target="https://leginfo.legislature.ca.gov/faces/billNavClient.xhtml?bill_id=202320240AB2019" TargetMode="External"/><Relationship Id="rId4" Type="http://schemas.openxmlformats.org/officeDocument/2006/relationships/hyperlink" Target="https://leginfo.legislature.ca.gov/faces/billNavClient.xhtml?bill_id=202320240SB1244"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ccco.edu/About-Us/Chancellors-Office/Divisions/General-Counsel/Pending-Regulatory-Action" TargetMode="External"/><Relationship Id="rId2" Type="http://schemas.openxmlformats.org/officeDocument/2006/relationships/hyperlink" Target="https://www.cccco.edu/-/media/CCCCO-Website/docs/regulatory-action/bgccc-dual-enrollment-final-reg-text-a11y.pdf?la=en&amp;hash=FE61368949B20CAC8DE862F002F32A9BAFA6C9E1" TargetMode="Externa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hyperlink" Target="https://cccconfer.zoom.us/j/81734812228?pwd=SWJHK0xBQXYyTnVQZ3Z6YTVnUFI5UT0" TargetMode="Externa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3" Type="http://schemas.openxmlformats.org/officeDocument/2006/relationships/hyperlink" Target="mailto:dualenrollment@cccco.edu" TargetMode="External"/><Relationship Id="rId2" Type="http://schemas.openxmlformats.org/officeDocument/2006/relationships/hyperlink" Target="mailto:ccapp@cccco.edu" TargetMode="External"/><Relationship Id="rId1" Type="http://schemas.openxmlformats.org/officeDocument/2006/relationships/slideLayout" Target="../slideLayouts/slideLayout32.xml"/><Relationship Id="rId4" Type="http://schemas.openxmlformats.org/officeDocument/2006/relationships/hyperlink" Target="mailto:lmwilliams@cccco.ed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jpe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0.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br>
              <a:rPr lang="en-US"/>
            </a:br>
            <a:r>
              <a:rPr lang="en-US"/>
              <a:t>Dual Enrollment</a:t>
            </a:r>
          </a:p>
        </p:txBody>
      </p:sp>
      <p:sp>
        <p:nvSpPr>
          <p:cNvPr id="3" name="Subtitle 2"/>
          <p:cNvSpPr>
            <a:spLocks noGrp="1"/>
          </p:cNvSpPr>
          <p:nvPr>
            <p:ph type="subTitle" idx="1"/>
          </p:nvPr>
        </p:nvSpPr>
        <p:spPr/>
        <p:txBody>
          <a:bodyPr>
            <a:normAutofit fontScale="25000" lnSpcReduction="20000"/>
          </a:bodyPr>
          <a:lstStyle/>
          <a:p>
            <a:endParaRPr lang="en-US" b="1" dirty="0"/>
          </a:p>
          <a:p>
            <a:r>
              <a:rPr lang="en-US" sz="6000" b="1" dirty="0"/>
              <a:t>Tonya M. Williams</a:t>
            </a:r>
            <a:r>
              <a:rPr lang="en-US" sz="6000" dirty="0"/>
              <a:t>, Ph.D., Dean, Educational Services &amp; Support</a:t>
            </a:r>
            <a:endParaRPr lang="en-US" sz="6000" b="1" dirty="0"/>
          </a:p>
          <a:p>
            <a:r>
              <a:rPr lang="en-US" sz="6000" b="1" dirty="0"/>
              <a:t>Devin Rodriguez</a:t>
            </a:r>
            <a:r>
              <a:rPr lang="en-US" sz="6000" dirty="0"/>
              <a:t>, Specialist, Educational Services &amp; Support</a:t>
            </a:r>
          </a:p>
          <a:p>
            <a:endParaRPr lang="en-US" sz="6000" dirty="0"/>
          </a:p>
        </p:txBody>
      </p:sp>
      <p:sp>
        <p:nvSpPr>
          <p:cNvPr id="4" name="Text Placeholder 3"/>
          <p:cNvSpPr>
            <a:spLocks noGrp="1"/>
          </p:cNvSpPr>
          <p:nvPr>
            <p:ph type="body" sz="quarter" idx="12"/>
          </p:nvPr>
        </p:nvSpPr>
        <p:spPr/>
        <p:txBody>
          <a:bodyPr>
            <a:normAutofit lnSpcReduction="10000"/>
          </a:bodyPr>
          <a:lstStyle/>
          <a:p>
            <a:r>
              <a:rPr lang="en-US" dirty="0"/>
              <a:t>March 26, 2024</a:t>
            </a:r>
          </a:p>
        </p:txBody>
      </p:sp>
      <p:sp>
        <p:nvSpPr>
          <p:cNvPr id="5" name="Slide Number Placeholder 4"/>
          <p:cNvSpPr>
            <a:spLocks noGrp="1"/>
          </p:cNvSpPr>
          <p:nvPr>
            <p:ph type="sldNum" sz="quarter" idx="10"/>
          </p:nvPr>
        </p:nvSpPr>
        <p:spPr/>
        <p:txBody>
          <a:bodyPr/>
          <a:lstStyle/>
          <a:p>
            <a:fld id="{7934E7AA-586C-4B13-A389-1429762DA247}" type="slidenum">
              <a:rPr lang="en-US" smtClean="0"/>
              <a:pPr/>
              <a:t>1</a:t>
            </a:fld>
            <a:endParaRPr lang="en-US"/>
          </a:p>
        </p:txBody>
      </p:sp>
      <p:sp>
        <p:nvSpPr>
          <p:cNvPr id="7" name="TextBox 6">
            <a:extLst>
              <a:ext uri="{FF2B5EF4-FFF2-40B4-BE49-F238E27FC236}">
                <a16:creationId xmlns:a16="http://schemas.microsoft.com/office/drawing/2014/main" id="{7E12FE6A-7E34-2F91-B458-B2B2907B435E}"/>
              </a:ext>
            </a:extLst>
          </p:cNvPr>
          <p:cNvSpPr txBox="1"/>
          <p:nvPr/>
        </p:nvSpPr>
        <p:spPr>
          <a:xfrm>
            <a:off x="1731819" y="2457589"/>
            <a:ext cx="2570328" cy="784830"/>
          </a:xfrm>
          <a:prstGeom prst="rect">
            <a:avLst/>
          </a:prstGeom>
          <a:noFill/>
        </p:spPr>
        <p:txBody>
          <a:bodyPr wrap="square" rtlCol="0">
            <a:spAutoFit/>
          </a:bodyPr>
          <a:lstStyle/>
          <a:p>
            <a:pPr algn="ctr"/>
            <a:r>
              <a:rPr lang="en-US" sz="4500" b="1">
                <a:solidFill>
                  <a:srgbClr val="002060"/>
                </a:solidFill>
                <a:latin typeface="Source Sans Pro" panose="020B0503030403020204" pitchFamily="34" charset="0"/>
                <a:ea typeface="Source Sans Pro" panose="020B0503030403020204" pitchFamily="34" charset="0"/>
              </a:rPr>
              <a:t>CACCRAO</a:t>
            </a:r>
          </a:p>
        </p:txBody>
      </p:sp>
      <p:pic>
        <p:nvPicPr>
          <p:cNvPr id="8" name="Google Shape;84;p17" descr="A close-up of a logo&#10;&#10;Description automatically generated">
            <a:extLst>
              <a:ext uri="{FF2B5EF4-FFF2-40B4-BE49-F238E27FC236}">
                <a16:creationId xmlns:a16="http://schemas.microsoft.com/office/drawing/2014/main" id="{62CE3B65-5C45-6568-7347-D8423EBFC32F}"/>
              </a:ext>
            </a:extLst>
          </p:cNvPr>
          <p:cNvPicPr preferRelativeResize="0"/>
          <p:nvPr/>
        </p:nvPicPr>
        <p:blipFill rotWithShape="1">
          <a:blip r:embed="rId3">
            <a:alphaModFix/>
          </a:blip>
          <a:srcRect/>
          <a:stretch/>
        </p:blipFill>
        <p:spPr>
          <a:xfrm>
            <a:off x="7312081" y="3072062"/>
            <a:ext cx="1910687" cy="991738"/>
          </a:xfrm>
          <a:prstGeom prst="rect">
            <a:avLst/>
          </a:prstGeom>
          <a:noFill/>
          <a:ln>
            <a:noFill/>
          </a:ln>
        </p:spPr>
      </p:pic>
    </p:spTree>
    <p:extLst>
      <p:ext uri="{BB962C8B-B14F-4D97-AF65-F5344CB8AC3E}">
        <p14:creationId xmlns:p14="http://schemas.microsoft.com/office/powerpoint/2010/main" val="2989233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D363D6-E36C-18D3-1F8B-BF09DF768004}"/>
              </a:ext>
            </a:extLst>
          </p:cNvPr>
          <p:cNvSpPr>
            <a:spLocks noGrp="1"/>
          </p:cNvSpPr>
          <p:nvPr>
            <p:ph type="sldNum" idx="12"/>
          </p:nvPr>
        </p:nvSpPr>
        <p:spPr/>
        <p:txBody>
          <a:bodyPr/>
          <a:lstStyle/>
          <a:p>
            <a:pPr algn="l"/>
            <a:fld id="{00000000-1234-1234-1234-123412341234}" type="slidenum">
              <a:rPr lang="en" smtClean="0"/>
              <a:pPr algn="l"/>
              <a:t>10</a:t>
            </a:fld>
            <a:endParaRPr lang="en"/>
          </a:p>
        </p:txBody>
      </p:sp>
      <p:sp>
        <p:nvSpPr>
          <p:cNvPr id="4" name="TextBox 3">
            <a:extLst>
              <a:ext uri="{FF2B5EF4-FFF2-40B4-BE49-F238E27FC236}">
                <a16:creationId xmlns:a16="http://schemas.microsoft.com/office/drawing/2014/main" id="{366017BE-A0C4-DC3F-37CD-8DE6309C6C95}"/>
              </a:ext>
            </a:extLst>
          </p:cNvPr>
          <p:cNvSpPr txBox="1"/>
          <p:nvPr/>
        </p:nvSpPr>
        <p:spPr>
          <a:xfrm>
            <a:off x="2390775" y="1714500"/>
            <a:ext cx="7362825" cy="2492990"/>
          </a:xfrm>
          <a:prstGeom prst="rect">
            <a:avLst/>
          </a:prstGeom>
          <a:solidFill>
            <a:srgbClr val="002F6D"/>
          </a:solidFill>
        </p:spPr>
        <p:txBody>
          <a:bodyPr wrap="square">
            <a:spAutoFit/>
          </a:bodyPr>
          <a:lstStyle/>
          <a:p>
            <a:pPr algn="ctr"/>
            <a:r>
              <a:rPr lang="en-US" sz="2400" b="0" i="0">
                <a:solidFill>
                  <a:schemeClr val="bg1"/>
                </a:solidFill>
                <a:effectLst/>
              </a:rPr>
              <a:t>Vision 2030 calls out justice-involved and dually enrolled students as priority populations to be served equitably through access to higher education, and Rising Scholars programs across the state are positioned to put Vision 2030 into practice.  </a:t>
            </a:r>
            <a:br>
              <a:rPr lang="en-US" sz="1800" b="0" i="0">
                <a:solidFill>
                  <a:schemeClr val="bg1"/>
                </a:solidFill>
                <a:effectLst/>
              </a:rPr>
            </a:br>
            <a:br>
              <a:rPr lang="en-US" sz="1800" b="0" i="0">
                <a:solidFill>
                  <a:schemeClr val="bg1"/>
                </a:solidFill>
                <a:effectLst/>
              </a:rPr>
            </a:br>
            <a:r>
              <a:rPr lang="en-US" sz="1800" b="0" i="0">
                <a:solidFill>
                  <a:schemeClr val="bg1"/>
                </a:solidFill>
                <a:effectLst/>
              </a:rPr>
              <a:t> - </a:t>
            </a:r>
            <a:r>
              <a:rPr lang="en-US" sz="1800" b="0" i="1">
                <a:solidFill>
                  <a:schemeClr val="bg1"/>
                </a:solidFill>
                <a:effectLst/>
              </a:rPr>
              <a:t>Kellie Nadler, Rising Scholars Network Coordinator</a:t>
            </a:r>
            <a:endParaRPr lang="en-US" i="1">
              <a:solidFill>
                <a:schemeClr val="bg1"/>
              </a:solidFill>
            </a:endParaRPr>
          </a:p>
        </p:txBody>
      </p:sp>
    </p:spTree>
    <p:extLst>
      <p:ext uri="{BB962C8B-B14F-4D97-AF65-F5344CB8AC3E}">
        <p14:creationId xmlns:p14="http://schemas.microsoft.com/office/powerpoint/2010/main" val="1655600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1C3F49-A6C5-A4D1-58D8-0E3B614CE37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8B8D68-EB74-04AB-8D56-6C9E48BC5D25}"/>
              </a:ext>
            </a:extLst>
          </p:cNvPr>
          <p:cNvSpPr>
            <a:spLocks noGrp="1"/>
          </p:cNvSpPr>
          <p:nvPr>
            <p:ph type="title"/>
          </p:nvPr>
        </p:nvSpPr>
        <p:spPr/>
        <p:txBody>
          <a:bodyPr/>
          <a:lstStyle/>
          <a:p>
            <a:endParaRPr lang="en-US"/>
          </a:p>
        </p:txBody>
      </p:sp>
      <p:sp>
        <p:nvSpPr>
          <p:cNvPr id="3" name="Text Placeholder 2" descr="Vision 2030">
            <a:extLst>
              <a:ext uri="{FF2B5EF4-FFF2-40B4-BE49-F238E27FC236}">
                <a16:creationId xmlns:a16="http://schemas.microsoft.com/office/drawing/2014/main" id="{E1B04BC6-2B04-E073-A145-105EA80BCD72}"/>
              </a:ext>
            </a:extLst>
          </p:cNvPr>
          <p:cNvSpPr>
            <a:spLocks noGrp="1"/>
          </p:cNvSpPr>
          <p:nvPr>
            <p:ph type="body" sz="half" idx="2"/>
          </p:nvPr>
        </p:nvSpPr>
        <p:spPr/>
        <p:txBody>
          <a:bodyPr>
            <a:normAutofit fontScale="85000" lnSpcReduction="20000"/>
          </a:bodyPr>
          <a:lstStyle/>
          <a:p>
            <a:pPr algn="ctr"/>
            <a:r>
              <a:rPr lang="en-US" sz="2800"/>
              <a:t>Equitable Dual Enrollment Expansion</a:t>
            </a:r>
          </a:p>
          <a:p>
            <a:endParaRPr lang="en-US"/>
          </a:p>
          <a:p>
            <a:pPr algn="ctr"/>
            <a:r>
              <a:rPr lang="en-US" sz="2800" b="1"/>
              <a:t>Justice Impacted Youth</a:t>
            </a:r>
          </a:p>
          <a:p>
            <a:pPr algn="ctr"/>
            <a:r>
              <a:rPr lang="en-US" sz="2400"/>
              <a:t>Expand the number of juvenile justice-involved students participating and succeeding in community colleges</a:t>
            </a:r>
          </a:p>
        </p:txBody>
      </p:sp>
      <p:sp>
        <p:nvSpPr>
          <p:cNvPr id="4" name="Content Placeholder 3">
            <a:extLst>
              <a:ext uri="{FF2B5EF4-FFF2-40B4-BE49-F238E27FC236}">
                <a16:creationId xmlns:a16="http://schemas.microsoft.com/office/drawing/2014/main" id="{6F69A8A0-8875-AC8C-B7AC-9A68D58ADD0D}"/>
              </a:ext>
            </a:extLst>
          </p:cNvPr>
          <p:cNvSpPr>
            <a:spLocks noGrp="1"/>
          </p:cNvSpPr>
          <p:nvPr>
            <p:ph idx="1"/>
          </p:nvPr>
        </p:nvSpPr>
        <p:spPr>
          <a:xfrm>
            <a:off x="5158740" y="707968"/>
            <a:ext cx="6172200" cy="4878280"/>
          </a:xfrm>
        </p:spPr>
        <p:txBody>
          <a:bodyPr>
            <a:noAutofit/>
          </a:bodyPr>
          <a:lstStyle/>
          <a:p>
            <a:pPr marL="228600" indent="-228600">
              <a:buFont typeface="Arial" panose="020B0604020202020204" pitchFamily="34" charset="0"/>
              <a:buChar char="•"/>
            </a:pPr>
            <a:r>
              <a:rPr lang="en-US" sz="1800"/>
              <a:t>Justice impacted students should be integrated into all dual enrollment expansion work</a:t>
            </a:r>
          </a:p>
          <a:p>
            <a:pPr marL="228600" indent="-228600">
              <a:buFont typeface="Arial" panose="020B0604020202020204" pitchFamily="34" charset="0"/>
              <a:buChar char="•"/>
            </a:pPr>
            <a:r>
              <a:rPr lang="en-US" sz="1800"/>
              <a:t>44 community colleges awarded 5-year grants to support justice involved students</a:t>
            </a:r>
          </a:p>
          <a:p>
            <a:pPr marL="228600" indent="-228600">
              <a:buFont typeface="Arial" panose="020B0604020202020204" pitchFamily="34" charset="0"/>
              <a:buChar char="•"/>
            </a:pPr>
            <a:r>
              <a:rPr lang="en-US" sz="1800"/>
              <a:t>$15 million on-going funding​</a:t>
            </a:r>
          </a:p>
          <a:p>
            <a:pPr marL="228600" indent="-228600">
              <a:buFont typeface="Arial" panose="020B0604020202020204" pitchFamily="34" charset="0"/>
              <a:buChar char="•"/>
            </a:pPr>
            <a:r>
              <a:rPr lang="en-US" sz="1800"/>
              <a:t>Must offer dual enrollment to justice impacted youth, which includes students who are detained, in an alternative placement, and in the community</a:t>
            </a:r>
          </a:p>
          <a:p>
            <a:pPr marL="228600" indent="-228600">
              <a:buFont typeface="Arial" panose="020B0604020202020204" pitchFamily="34" charset="0"/>
              <a:buChar char="•"/>
            </a:pPr>
            <a:r>
              <a:rPr lang="en-US" sz="1800"/>
              <a:t>Provide comprehensive educational and career pathways</a:t>
            </a:r>
          </a:p>
          <a:p>
            <a:pPr marL="228600" indent="-228600">
              <a:buFont typeface="Arial" panose="020B0604020202020204" pitchFamily="34" charset="0"/>
              <a:buChar char="•"/>
            </a:pPr>
            <a:r>
              <a:rPr lang="en-US" sz="1800"/>
              <a:t>Provide wrap around services and transition support services</a:t>
            </a:r>
          </a:p>
          <a:p>
            <a:pPr marL="228600" indent="-228600">
              <a:buFont typeface="Arial" panose="020B0604020202020204" pitchFamily="34" charset="0"/>
              <a:buChar char="•"/>
            </a:pPr>
            <a:r>
              <a:rPr lang="en-US" sz="1800"/>
              <a:t>Dedicated staff, space and formal partnerships</a:t>
            </a:r>
          </a:p>
          <a:p>
            <a:pPr marL="228600" indent="-228600">
              <a:buFont typeface="Arial" panose="020B0604020202020204" pitchFamily="34" charset="0"/>
              <a:buChar char="•"/>
            </a:pPr>
            <a:r>
              <a:rPr lang="en-US" sz="1800"/>
              <a:t>High level technical assistance provided by RSN Regional Coordinators ​</a:t>
            </a:r>
          </a:p>
        </p:txBody>
      </p:sp>
      <p:sp>
        <p:nvSpPr>
          <p:cNvPr id="5" name="Slide Number Placeholder 4">
            <a:extLst>
              <a:ext uri="{FF2B5EF4-FFF2-40B4-BE49-F238E27FC236}">
                <a16:creationId xmlns:a16="http://schemas.microsoft.com/office/drawing/2014/main" id="{18FD4030-931E-8A3D-6FAC-FE4DE0739433}"/>
              </a:ext>
            </a:extLst>
          </p:cNvPr>
          <p:cNvSpPr>
            <a:spLocks noGrp="1"/>
          </p:cNvSpPr>
          <p:nvPr>
            <p:ph type="sldNum" sz="quarter" idx="10"/>
          </p:nvPr>
        </p:nvSpPr>
        <p:spPr/>
        <p:txBody>
          <a:bodyPr/>
          <a:lstStyle/>
          <a:p>
            <a:fld id="{7934E7AA-586C-4B13-A389-1429762DA247}" type="slidenum">
              <a:rPr lang="en-US" smtClean="0"/>
              <a:pPr/>
              <a:t>11</a:t>
            </a:fld>
            <a:endParaRPr lang="en-US"/>
          </a:p>
        </p:txBody>
      </p:sp>
      <p:pic>
        <p:nvPicPr>
          <p:cNvPr id="6" name="Google Shape;84;p17" descr="A close-up of a logo">
            <a:extLst>
              <a:ext uri="{FF2B5EF4-FFF2-40B4-BE49-F238E27FC236}">
                <a16:creationId xmlns:a16="http://schemas.microsoft.com/office/drawing/2014/main" id="{CE6100C2-AFD7-8D6E-D33C-E00FF7703B69}"/>
              </a:ext>
            </a:extLst>
          </p:cNvPr>
          <p:cNvPicPr preferRelativeResize="0"/>
          <p:nvPr/>
        </p:nvPicPr>
        <p:blipFill rotWithShape="1">
          <a:blip r:embed="rId2">
            <a:alphaModFix/>
          </a:blip>
          <a:srcRect/>
          <a:stretch/>
        </p:blipFill>
        <p:spPr>
          <a:xfrm>
            <a:off x="1162050" y="564444"/>
            <a:ext cx="3238500" cy="1407231"/>
          </a:xfrm>
          <a:prstGeom prst="rect">
            <a:avLst/>
          </a:prstGeom>
          <a:noFill/>
          <a:ln>
            <a:noFill/>
          </a:ln>
        </p:spPr>
      </p:pic>
    </p:spTree>
    <p:extLst>
      <p:ext uri="{BB962C8B-B14F-4D97-AF65-F5344CB8AC3E}">
        <p14:creationId xmlns:p14="http://schemas.microsoft.com/office/powerpoint/2010/main" val="24768106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2EA39-4F31-A438-F556-0D82166FB397}"/>
              </a:ext>
            </a:extLst>
          </p:cNvPr>
          <p:cNvSpPr>
            <a:spLocks noGrp="1"/>
          </p:cNvSpPr>
          <p:nvPr>
            <p:ph type="title"/>
          </p:nvPr>
        </p:nvSpPr>
        <p:spPr/>
        <p:txBody>
          <a:bodyPr>
            <a:normAutofit/>
          </a:bodyPr>
          <a:lstStyle/>
          <a:p>
            <a:pPr algn="ctr"/>
            <a:r>
              <a:rPr lang="en-US" sz="3600"/>
              <a:t>A snapshot of the work we’ve accomplished for Vision 2030 so far…</a:t>
            </a:r>
          </a:p>
        </p:txBody>
      </p:sp>
      <p:sp>
        <p:nvSpPr>
          <p:cNvPr id="3" name="Slide Number Placeholder 2">
            <a:extLst>
              <a:ext uri="{FF2B5EF4-FFF2-40B4-BE49-F238E27FC236}">
                <a16:creationId xmlns:a16="http://schemas.microsoft.com/office/drawing/2014/main" id="{D81B8395-576C-65EA-F72B-3DD25DBF2E27}"/>
              </a:ext>
            </a:extLst>
          </p:cNvPr>
          <p:cNvSpPr>
            <a:spLocks noGrp="1"/>
          </p:cNvSpPr>
          <p:nvPr>
            <p:ph type="sldNum" sz="quarter" idx="10"/>
          </p:nvPr>
        </p:nvSpPr>
        <p:spPr/>
        <p:txBody>
          <a:bodyPr/>
          <a:lstStyle/>
          <a:p>
            <a:fld id="{7934E7AA-586C-4B13-A389-1429762DA247}" type="slidenum">
              <a:rPr lang="en-US" smtClean="0"/>
              <a:pPr/>
              <a:t>12</a:t>
            </a:fld>
            <a:endParaRPr lang="en-US"/>
          </a:p>
        </p:txBody>
      </p:sp>
      <p:sp>
        <p:nvSpPr>
          <p:cNvPr id="4" name="Text Placeholder 3">
            <a:extLst>
              <a:ext uri="{FF2B5EF4-FFF2-40B4-BE49-F238E27FC236}">
                <a16:creationId xmlns:a16="http://schemas.microsoft.com/office/drawing/2014/main" id="{DFD88EC5-801C-7E33-A61D-A5C7E6295FCE}"/>
              </a:ext>
            </a:extLst>
          </p:cNvPr>
          <p:cNvSpPr>
            <a:spLocks noGrp="1"/>
          </p:cNvSpPr>
          <p:nvPr>
            <p:ph type="body" sz="quarter" idx="11"/>
          </p:nvPr>
        </p:nvSpPr>
        <p:spPr/>
        <p:txBody>
          <a:bodyPr>
            <a:normAutofit fontScale="92500" lnSpcReduction="20000"/>
          </a:bodyPr>
          <a:lstStyle/>
          <a:p>
            <a:r>
              <a:rPr lang="en-US" dirty="0"/>
              <a:t>In collaboration with the California Department of Education (CDE), the CCCCO supported the development of the Exemplary Dual Enrollment Awards for high schools with model programs</a:t>
            </a:r>
          </a:p>
          <a:p>
            <a:r>
              <a:rPr lang="en-US" dirty="0"/>
              <a:t>Developed and distributed dual enrollment memorandum highlighting title 5 regulatory changes that removed administrative barriers</a:t>
            </a:r>
          </a:p>
          <a:p>
            <a:r>
              <a:rPr lang="en-US" dirty="0"/>
              <a:t>In partnerships with Career Ladders Project, held 15 local equitable expansion dual enrollment workshops and 10 sub/regional convenings</a:t>
            </a:r>
          </a:p>
          <a:p>
            <a:r>
              <a:rPr lang="en-US" dirty="0"/>
              <a:t>Provide monthly technical assistance office hours to support field guidance</a:t>
            </a:r>
          </a:p>
          <a:p>
            <a:r>
              <a:rPr lang="en-US" dirty="0"/>
              <a:t>Distribute empowerment memorandum in partnership with the Academic Senate for California Community Colleges (ASCCC) highlighting a shared commitment to dual enrollment as an equity lever</a:t>
            </a:r>
          </a:p>
        </p:txBody>
      </p:sp>
    </p:spTree>
    <p:extLst>
      <p:ext uri="{BB962C8B-B14F-4D97-AF65-F5344CB8AC3E}">
        <p14:creationId xmlns:p14="http://schemas.microsoft.com/office/powerpoint/2010/main" val="757446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90">
          <a:extLst>
            <a:ext uri="{FF2B5EF4-FFF2-40B4-BE49-F238E27FC236}">
              <a16:creationId xmlns:a16="http://schemas.microsoft.com/office/drawing/2014/main" id="{4FDC44D2-FD0C-99C2-C2E4-B7278EC6E729}"/>
            </a:ext>
          </a:extLst>
        </p:cNvPr>
        <p:cNvGrpSpPr/>
        <p:nvPr/>
      </p:nvGrpSpPr>
      <p:grpSpPr>
        <a:xfrm>
          <a:off x="0" y="0"/>
          <a:ext cx="0" cy="0"/>
          <a:chOff x="0" y="0"/>
          <a:chExt cx="0" cy="0"/>
        </a:xfrm>
      </p:grpSpPr>
      <p:sp>
        <p:nvSpPr>
          <p:cNvPr id="791" name="Google Shape;791;g294fc9ba34f_0_7">
            <a:extLst>
              <a:ext uri="{FF2B5EF4-FFF2-40B4-BE49-F238E27FC236}">
                <a16:creationId xmlns:a16="http://schemas.microsoft.com/office/drawing/2014/main" id="{85B7412B-5508-4FD6-CA48-499357B5F693}"/>
              </a:ext>
            </a:extLst>
          </p:cNvPr>
          <p:cNvSpPr txBox="1">
            <a:spLocks noGrp="1"/>
          </p:cNvSpPr>
          <p:nvPr>
            <p:ph type="title"/>
          </p:nvPr>
        </p:nvSpPr>
        <p:spPr>
          <a:xfrm>
            <a:off x="-12" y="2605500"/>
            <a:ext cx="12192000" cy="1647000"/>
          </a:xfrm>
          <a:prstGeom prst="rect">
            <a:avLst/>
          </a:prstGeom>
          <a:noFill/>
          <a:ln>
            <a:noFill/>
          </a:ln>
        </p:spPr>
        <p:txBody>
          <a:bodyPr spcFirstLastPara="1" wrap="square" lIns="457200" tIns="457200" rIns="457200" bIns="45700" anchor="t" anchorCtr="0">
            <a:noAutofit/>
          </a:bodyPr>
          <a:lstStyle/>
          <a:p>
            <a:pPr marL="0" lvl="0" indent="0" algn="ctr" rtl="0">
              <a:lnSpc>
                <a:spcPct val="90000"/>
              </a:lnSpc>
              <a:spcBef>
                <a:spcPts val="0"/>
              </a:spcBef>
              <a:spcAft>
                <a:spcPts val="0"/>
              </a:spcAft>
              <a:buClr>
                <a:srgbClr val="002F6D"/>
              </a:buClr>
              <a:buSzPts val="4500"/>
              <a:buFont typeface="Arial"/>
              <a:buNone/>
            </a:pPr>
            <a:r>
              <a:rPr lang="en-US" sz="4000" b="1" dirty="0"/>
              <a:t>Legislative and Regulatory Updates</a:t>
            </a:r>
            <a:endParaRPr dirty="0"/>
          </a:p>
        </p:txBody>
      </p:sp>
      <p:cxnSp>
        <p:nvCxnSpPr>
          <p:cNvPr id="792" name="Google Shape;792;g294fc9ba34f_0_7">
            <a:extLst>
              <a:ext uri="{FF2B5EF4-FFF2-40B4-BE49-F238E27FC236}">
                <a16:creationId xmlns:a16="http://schemas.microsoft.com/office/drawing/2014/main" id="{A2CD1370-BEB1-CC7C-3681-9ECC1624CF8E}"/>
              </a:ext>
            </a:extLst>
          </p:cNvPr>
          <p:cNvCxnSpPr/>
          <p:nvPr/>
        </p:nvCxnSpPr>
        <p:spPr>
          <a:xfrm>
            <a:off x="2207238" y="3642135"/>
            <a:ext cx="7777500" cy="0"/>
          </a:xfrm>
          <a:prstGeom prst="straightConnector1">
            <a:avLst/>
          </a:prstGeom>
          <a:noFill/>
          <a:ln w="73025" cap="flat" cmpd="sng">
            <a:solidFill>
              <a:srgbClr val="FFB600"/>
            </a:solidFill>
            <a:prstDash val="solid"/>
            <a:miter lim="800000"/>
            <a:headEnd type="none" w="sm" len="sm"/>
            <a:tailEnd type="none" w="sm" len="sm"/>
          </a:ln>
        </p:spPr>
      </p:cxnSp>
    </p:spTree>
    <p:extLst>
      <p:ext uri="{BB962C8B-B14F-4D97-AF65-F5344CB8AC3E}">
        <p14:creationId xmlns:p14="http://schemas.microsoft.com/office/powerpoint/2010/main" val="376322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8E42-F0F0-46E6-8132-BB12A9069FCE}"/>
              </a:ext>
            </a:extLst>
          </p:cNvPr>
          <p:cNvSpPr>
            <a:spLocks noGrp="1"/>
          </p:cNvSpPr>
          <p:nvPr>
            <p:ph type="title"/>
          </p:nvPr>
        </p:nvSpPr>
        <p:spPr>
          <a:xfrm>
            <a:off x="839788" y="457200"/>
            <a:ext cx="4343400" cy="1261241"/>
          </a:xfrm>
        </p:spPr>
        <p:txBody>
          <a:bodyPr>
            <a:normAutofit fontScale="90000"/>
          </a:bodyPr>
          <a:lstStyle/>
          <a:p>
            <a:pPr algn="ctr"/>
            <a:r>
              <a:rPr lang="en-US" b="1" dirty="0"/>
              <a:t>Chaptered Legislation</a:t>
            </a:r>
          </a:p>
        </p:txBody>
      </p:sp>
      <p:sp>
        <p:nvSpPr>
          <p:cNvPr id="3" name="Text Placeholder 2">
            <a:extLst>
              <a:ext uri="{FF2B5EF4-FFF2-40B4-BE49-F238E27FC236}">
                <a16:creationId xmlns:a16="http://schemas.microsoft.com/office/drawing/2014/main" id="{5B26C752-AB25-28E1-1A77-697A534E0317}"/>
              </a:ext>
            </a:extLst>
          </p:cNvPr>
          <p:cNvSpPr>
            <a:spLocks noGrp="1"/>
          </p:cNvSpPr>
          <p:nvPr>
            <p:ph type="body" sz="half" idx="2"/>
          </p:nvPr>
        </p:nvSpPr>
        <p:spPr>
          <a:xfrm>
            <a:off x="839788" y="1718441"/>
            <a:ext cx="4343400" cy="3805173"/>
          </a:xfrm>
        </p:spPr>
        <p:txBody>
          <a:bodyPr>
            <a:normAutofit/>
          </a:bodyPr>
          <a:lstStyle/>
          <a:p>
            <a:pPr marR="0" lvl="0" algn="ctr" defTabSz="914400" rtl="0" eaLnBrk="1" fontAlgn="auto" latinLnBrk="0" hangingPunct="1">
              <a:lnSpc>
                <a:spcPct val="90000"/>
              </a:lnSpc>
              <a:spcBef>
                <a:spcPts val="1000"/>
              </a:spcBef>
              <a:spcAft>
                <a:spcPts val="0"/>
              </a:spcAft>
              <a:buClrTx/>
              <a:buSzTx/>
              <a:tabLst/>
              <a:defRPr/>
            </a:pPr>
            <a:endParaRPr kumimoji="0" lang="en-US" sz="2800" b="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hlinkClick r:id="rId2">
                <a:extLst>
                  <a:ext uri="{A12FA001-AC4F-418D-AE19-62706E023703}">
                    <ahyp:hlinkClr xmlns:ahyp="http://schemas.microsoft.com/office/drawing/2018/hyperlinkcolor" val="tx"/>
                  </a:ext>
                </a:extLst>
              </a:hlinkClick>
            </a:endParaRPr>
          </a:p>
          <a:p>
            <a:pPr marR="0" lvl="0" algn="ctr" defTabSz="914400" rtl="0" eaLnBrk="1" fontAlgn="auto" latinLnBrk="0" hangingPunct="1">
              <a:lnSpc>
                <a:spcPct val="90000"/>
              </a:lnSpc>
              <a:spcBef>
                <a:spcPts val="1000"/>
              </a:spcBef>
              <a:spcAft>
                <a:spcPts val="0"/>
              </a:spcAft>
              <a:buClrTx/>
              <a:buSzTx/>
              <a:tabLst/>
              <a:defRPr/>
            </a:pPr>
            <a:r>
              <a:rPr kumimoji="0" lang="en-US" sz="28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hlinkClick r:id="rId2">
                  <a:extLst>
                    <a:ext uri="{A12FA001-AC4F-418D-AE19-62706E023703}">
                      <ahyp:hlinkClr xmlns:ahyp="http://schemas.microsoft.com/office/drawing/2018/hyperlinkcolor" val="tx"/>
                    </a:ext>
                  </a:extLst>
                </a:hlinkClick>
              </a:rPr>
              <a:t>AB-369 College and Career Access Pathways partnerships</a:t>
            </a:r>
            <a:endParaRPr kumimoji="0" lang="en-US" sz="2800" i="0" u="none" strike="noStrike" kern="1200" cap="none" spc="0" normalizeH="0" baseline="0" noProof="0" dirty="0">
              <a:ln>
                <a:noFill/>
              </a:ln>
              <a:effectLst/>
              <a:uLnTx/>
              <a:uFillTx/>
              <a:latin typeface="Source Sans Pro" panose="020B0503030403020204" pitchFamily="34" charset="0"/>
              <a:ea typeface="Source Sans Pro" panose="020B0503030403020204" pitchFamily="34" charset="0"/>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endParaRPr>
          </a:p>
          <a:p>
            <a:pPr marR="0" lvl="1" defTabSz="914400" rtl="0" eaLnBrk="1" fontAlgn="auto" latinLnBrk="0" hangingPunct="1">
              <a:lnSpc>
                <a:spcPct val="90000"/>
              </a:lnSpc>
              <a:spcBef>
                <a:spcPts val="500"/>
              </a:spcBef>
              <a:spcAft>
                <a:spcPts val="0"/>
              </a:spcAft>
              <a:buClrTx/>
              <a:buSzTx/>
              <a:tabLst/>
              <a:defRPr/>
            </a:pPr>
            <a:r>
              <a:rPr kumimoji="0" lang="en-US" sz="1800" b="0" i="0" u="none" strike="noStrike" kern="1200" cap="none" spc="0" normalizeH="0" baseline="0" noProof="0" dirty="0">
                <a:ln>
                  <a:noFill/>
                </a:ln>
                <a:solidFill>
                  <a:schemeClr val="bg1"/>
                </a:solidFill>
                <a:effectLst/>
                <a:uLnTx/>
                <a:uFillTx/>
                <a:latin typeface="Source Sans Pro" panose="020B0503030403020204" pitchFamily="34" charset="0"/>
                <a:ea typeface="Source Sans Pro" panose="020B0503030403020204" pitchFamily="34" charset="0"/>
                <a:cs typeface="+mn-cs"/>
              </a:rPr>
              <a:t>Effective January 1, 2024</a:t>
            </a:r>
          </a:p>
          <a:p>
            <a:endParaRPr lang="en-US" dirty="0"/>
          </a:p>
        </p:txBody>
      </p:sp>
      <p:sp>
        <p:nvSpPr>
          <p:cNvPr id="4" name="Content Placeholder 3">
            <a:extLst>
              <a:ext uri="{FF2B5EF4-FFF2-40B4-BE49-F238E27FC236}">
                <a16:creationId xmlns:a16="http://schemas.microsoft.com/office/drawing/2014/main" id="{B731C241-BE80-A17B-E9D3-058D40F282B7}"/>
              </a:ext>
            </a:extLst>
          </p:cNvPr>
          <p:cNvSpPr>
            <a:spLocks noGrp="1"/>
          </p:cNvSpPr>
          <p:nvPr>
            <p:ph idx="1"/>
          </p:nvPr>
        </p:nvSpPr>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Source Sans Pro"/>
                <a:ea typeface="Source Sans Pro" panose="020B0503030403020204" pitchFamily="34" charset="0"/>
                <a:cs typeface="+mn-cs"/>
              </a:rPr>
              <a:t>Specifies groups of students who may be considered “underrepresented in higher education” for these purposes.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Source Sans Pro"/>
                <a:ea typeface="Source Sans Pro" panose="020B0503030403020204" pitchFamily="34" charset="0"/>
                <a:cs typeface="+mn-cs"/>
              </a:rPr>
              <a:t>Requires the governing board of a community college district participating in a CCAP partnership to enroll high school pupils in any course that is part of a CCAP partnership offered at a community college campus, and would expressly authorize courses to be offered at the community college campus or the participating high school campus.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Source Sans Pro"/>
                <a:ea typeface="Source Sans Pro" panose="020B0503030403020204" pitchFamily="34" charset="0"/>
                <a:cs typeface="+mn-cs"/>
              </a:rPr>
              <a:t>Requires a community college district to assign priority for enrollment and course registration to a pupil seeking to enroll in a community college course that is required for the pupil’s CCAP partnership program.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333333"/>
                </a:solidFill>
                <a:effectLst/>
                <a:uLnTx/>
                <a:uFillTx/>
                <a:latin typeface="Source Sans Pro"/>
                <a:ea typeface="Source Sans Pro" panose="020B0503030403020204" pitchFamily="34" charset="0"/>
                <a:cs typeface="+mn-cs"/>
              </a:rPr>
              <a:t>Exempts all pupils seeking to enroll in a community college course that is required for the pupil’s CCAP partnership program from specified fee requirements.</a:t>
            </a:r>
            <a:endParaRPr kumimoji="0" lang="en-US" sz="1600" b="0" i="0" u="none" strike="noStrike" kern="1200" cap="none" spc="0" normalizeH="0" baseline="0" noProof="0" dirty="0">
              <a:ln>
                <a:noFill/>
              </a:ln>
              <a:solidFill>
                <a:srgbClr val="53575A"/>
              </a:solidFill>
              <a:effectLst/>
              <a:uLnTx/>
              <a:uFillTx/>
              <a:latin typeface="Source Sans Pro"/>
              <a:ea typeface="Source Sans Pro" panose="020B0503030403020204" pitchFamily="34" charset="0"/>
              <a:cs typeface="+mn-cs"/>
            </a:endParaRPr>
          </a:p>
          <a:p>
            <a:endParaRPr lang="en-US" dirty="0"/>
          </a:p>
        </p:txBody>
      </p:sp>
      <p:sp>
        <p:nvSpPr>
          <p:cNvPr id="5" name="Slide Number Placeholder 4">
            <a:extLst>
              <a:ext uri="{FF2B5EF4-FFF2-40B4-BE49-F238E27FC236}">
                <a16:creationId xmlns:a16="http://schemas.microsoft.com/office/drawing/2014/main" id="{A6EA736E-72D0-BB83-2929-3FD85720A08D}"/>
              </a:ext>
            </a:extLst>
          </p:cNvPr>
          <p:cNvSpPr>
            <a:spLocks noGrp="1"/>
          </p:cNvSpPr>
          <p:nvPr>
            <p:ph type="sldNum" sz="quarter" idx="10"/>
          </p:nvPr>
        </p:nvSpPr>
        <p:spPr/>
        <p:txBody>
          <a:bodyPr/>
          <a:lstStyle/>
          <a:p>
            <a:fld id="{7934E7AA-586C-4B13-A389-1429762DA247}" type="slidenum">
              <a:rPr lang="en-US" smtClean="0"/>
              <a:pPr/>
              <a:t>14</a:t>
            </a:fld>
            <a:endParaRPr lang="en-US"/>
          </a:p>
        </p:txBody>
      </p:sp>
      <p:sp>
        <p:nvSpPr>
          <p:cNvPr id="6" name="TextBox 5">
            <a:extLst>
              <a:ext uri="{FF2B5EF4-FFF2-40B4-BE49-F238E27FC236}">
                <a16:creationId xmlns:a16="http://schemas.microsoft.com/office/drawing/2014/main" id="{199DD60F-67BE-1480-10EA-2F621E58A67D}"/>
              </a:ext>
            </a:extLst>
          </p:cNvPr>
          <p:cNvSpPr txBox="1"/>
          <p:nvPr/>
        </p:nvSpPr>
        <p:spPr>
          <a:xfrm>
            <a:off x="3116317" y="6031468"/>
            <a:ext cx="6096000" cy="369332"/>
          </a:xfrm>
          <a:prstGeom prst="rect">
            <a:avLst/>
          </a:prstGeom>
          <a:noFill/>
        </p:spPr>
        <p:txBody>
          <a:bodyPr wrap="square">
            <a:spAutoFit/>
          </a:bodyPr>
          <a:lstStyle/>
          <a:p>
            <a:r>
              <a:rPr lang="en-US"/>
              <a:t>https://leginfo.legislature.ca.gov/faces/home.xhtml</a:t>
            </a:r>
          </a:p>
        </p:txBody>
      </p:sp>
    </p:spTree>
    <p:extLst>
      <p:ext uri="{BB962C8B-B14F-4D97-AF65-F5344CB8AC3E}">
        <p14:creationId xmlns:p14="http://schemas.microsoft.com/office/powerpoint/2010/main" val="2448657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41F3-5BA9-0B67-C3B6-41471F758D94}"/>
              </a:ext>
            </a:extLst>
          </p:cNvPr>
          <p:cNvSpPr>
            <a:spLocks noGrp="1"/>
          </p:cNvSpPr>
          <p:nvPr>
            <p:ph type="title"/>
          </p:nvPr>
        </p:nvSpPr>
        <p:spPr/>
        <p:txBody>
          <a:bodyPr>
            <a:normAutofit fontScale="90000"/>
          </a:bodyPr>
          <a:lstStyle/>
          <a:p>
            <a:pPr algn="ctr"/>
            <a:r>
              <a:rPr lang="en-US" b="1"/>
              <a:t>Proposed Legislation</a:t>
            </a:r>
            <a:br>
              <a:rPr lang="en-US"/>
            </a:br>
            <a:r>
              <a:rPr lang="en-US"/>
              <a:t>(2023-2024)</a:t>
            </a:r>
            <a:br>
              <a:rPr lang="en-US"/>
            </a:br>
            <a:br>
              <a:rPr lang="en-US"/>
            </a:br>
            <a:endParaRPr lang="en-US"/>
          </a:p>
        </p:txBody>
      </p:sp>
      <p:sp>
        <p:nvSpPr>
          <p:cNvPr id="3" name="Slide Number Placeholder 2">
            <a:extLst>
              <a:ext uri="{FF2B5EF4-FFF2-40B4-BE49-F238E27FC236}">
                <a16:creationId xmlns:a16="http://schemas.microsoft.com/office/drawing/2014/main" id="{869F31DB-0CC6-C30E-C5D0-CBE7101872DA}"/>
              </a:ext>
            </a:extLst>
          </p:cNvPr>
          <p:cNvSpPr>
            <a:spLocks noGrp="1"/>
          </p:cNvSpPr>
          <p:nvPr>
            <p:ph type="sldNum" sz="quarter" idx="10"/>
          </p:nvPr>
        </p:nvSpPr>
        <p:spPr/>
        <p:txBody>
          <a:bodyPr/>
          <a:lstStyle/>
          <a:p>
            <a:fld id="{7934E7AA-586C-4B13-A389-1429762DA247}" type="slidenum">
              <a:rPr lang="en-US" smtClean="0"/>
              <a:pPr/>
              <a:t>15</a:t>
            </a:fld>
            <a:endParaRPr lang="en-US"/>
          </a:p>
        </p:txBody>
      </p:sp>
      <p:sp>
        <p:nvSpPr>
          <p:cNvPr id="4" name="Text Placeholder 3">
            <a:extLst>
              <a:ext uri="{FF2B5EF4-FFF2-40B4-BE49-F238E27FC236}">
                <a16:creationId xmlns:a16="http://schemas.microsoft.com/office/drawing/2014/main" id="{102C546F-40C7-DD47-A387-0110C6949121}"/>
              </a:ext>
            </a:extLst>
          </p:cNvPr>
          <p:cNvSpPr>
            <a:spLocks noGrp="1"/>
          </p:cNvSpPr>
          <p:nvPr>
            <p:ph type="body" sz="quarter" idx="11"/>
          </p:nvPr>
        </p:nvSpPr>
        <p:spPr/>
        <p:txBody>
          <a:bodyPr>
            <a:normAutofit fontScale="47500" lnSpcReduction="20000"/>
          </a:bodyPr>
          <a:lstStyle/>
          <a:p>
            <a:r>
              <a:rPr kumimoji="0" lang="en-US" sz="3600" b="1" i="0" u="none" strike="noStrike" kern="1200" cap="none" spc="0" normalizeH="0" baseline="0" noProof="0" dirty="0">
                <a:ln>
                  <a:noFill/>
                </a:ln>
                <a:solidFill>
                  <a:srgbClr val="002F6D"/>
                </a:solidFill>
                <a:effectLst/>
                <a:uLnTx/>
                <a:uFillTx/>
                <a:latin typeface="Source Sans Pro" panose="020B0503030403020204" pitchFamily="34" charset="0"/>
                <a:ea typeface="Source Sans Pro" panose="020B0503030403020204" pitchFamily="34" charset="0"/>
                <a:cs typeface="+mj-cs"/>
              </a:rPr>
              <a:t>AB-359</a:t>
            </a:r>
            <a:r>
              <a:rPr lang="en-US" sz="3600" b="1" dirty="0">
                <a:solidFill>
                  <a:srgbClr val="002F6D"/>
                </a:solidFill>
                <a:cs typeface="+mj-cs"/>
              </a:rPr>
              <a:t> - </a:t>
            </a:r>
            <a:r>
              <a:rPr kumimoji="0" lang="en-US" sz="3600" b="0" i="0" u="none" strike="noStrike" kern="1200" cap="none" spc="0" normalizeH="0" baseline="0" noProof="0" dirty="0">
                <a:ln>
                  <a:noFill/>
                </a:ln>
                <a:solidFill>
                  <a:srgbClr val="002F6D"/>
                </a:solidFill>
                <a:effectLst/>
                <a:uLnTx/>
                <a:uFillTx/>
                <a:latin typeface="Source Sans Pro" panose="020B0503030403020204" pitchFamily="34" charset="0"/>
                <a:ea typeface="Source Sans Pro" panose="020B0503030403020204" pitchFamily="34" charset="0"/>
                <a:cs typeface="+mj-cs"/>
              </a:rPr>
              <a:t>Pupil instruction: dual </a:t>
            </a:r>
            <a:r>
              <a:rPr kumimoji="0" lang="en-US" sz="3600" b="0" i="0" u="none" strike="noStrike" kern="1200" cap="none" spc="0" normalizeH="0" baseline="0" noProof="0" dirty="0" err="1">
                <a:ln>
                  <a:noFill/>
                </a:ln>
                <a:solidFill>
                  <a:srgbClr val="002F6D"/>
                </a:solidFill>
                <a:effectLst/>
                <a:uLnTx/>
                <a:uFillTx/>
                <a:latin typeface="Source Sans Pro" panose="020B0503030403020204" pitchFamily="34" charset="0"/>
                <a:ea typeface="Source Sans Pro" panose="020B0503030403020204" pitchFamily="34" charset="0"/>
                <a:cs typeface="+mj-cs"/>
              </a:rPr>
              <a:t>enrollmen</a:t>
            </a:r>
            <a:r>
              <a:rPr lang="en-US" sz="3600" dirty="0">
                <a:solidFill>
                  <a:srgbClr val="002F6D"/>
                </a:solidFill>
                <a:cs typeface="+mj-cs"/>
              </a:rPr>
              <a:t>t: College and Career Access Pathways partnerships</a:t>
            </a:r>
          </a:p>
          <a:p>
            <a:pPr lvl="1"/>
            <a:r>
              <a:rPr lang="en-US" sz="3200" dirty="0">
                <a:solidFill>
                  <a:srgbClr val="002F6D"/>
                </a:solidFill>
                <a:cs typeface="+mj-cs"/>
                <a:hlinkClick r:id="rId3"/>
              </a:rPr>
              <a:t>https://leginfo.legislature.ca.gov/faces/billNavClient.xhtml?bill_id=202320240AB359</a:t>
            </a:r>
            <a:endParaRPr lang="en-US" sz="3200" dirty="0">
              <a:solidFill>
                <a:srgbClr val="002F6D"/>
              </a:solidFill>
              <a:cs typeface="+mj-cs"/>
            </a:endParaRPr>
          </a:p>
          <a:p>
            <a:pPr lvl="1"/>
            <a:endParaRPr lang="en-US" sz="3200" dirty="0">
              <a:solidFill>
                <a:srgbClr val="002F6D"/>
              </a:solidFill>
              <a:cs typeface="+mj-cs"/>
            </a:endParaRPr>
          </a:p>
          <a:p>
            <a:r>
              <a:rPr lang="en-US" sz="3600" b="1" dirty="0">
                <a:solidFill>
                  <a:srgbClr val="002F6D"/>
                </a:solidFill>
                <a:cs typeface="+mj-cs"/>
              </a:rPr>
              <a:t>SB-1244 - </a:t>
            </a:r>
            <a:r>
              <a:rPr lang="en-US" sz="3700" dirty="0">
                <a:solidFill>
                  <a:srgbClr val="002F6D"/>
                </a:solidFill>
                <a:cs typeface="+mj-cs"/>
              </a:rPr>
              <a:t>Pupil instruction: dual enrollment: College and Career Access Pathways partnerships</a:t>
            </a:r>
          </a:p>
          <a:p>
            <a:pPr lvl="1"/>
            <a:r>
              <a:rPr lang="en-US" sz="3300" dirty="0">
                <a:solidFill>
                  <a:srgbClr val="002F6D"/>
                </a:solidFill>
                <a:cs typeface="+mj-cs"/>
                <a:hlinkClick r:id="rId4"/>
              </a:rPr>
              <a:t>https://leginfo.legislature.ca.gov/faces/billNavClient.xhtml?bill_id=202320240SB1244</a:t>
            </a:r>
            <a:endParaRPr lang="en-US" sz="3300" dirty="0">
              <a:solidFill>
                <a:srgbClr val="002F6D"/>
              </a:solidFill>
              <a:cs typeface="+mj-cs"/>
            </a:endParaRPr>
          </a:p>
          <a:p>
            <a:pPr lvl="1"/>
            <a:endParaRPr lang="en-US" sz="3200" dirty="0">
              <a:solidFill>
                <a:srgbClr val="002F6D"/>
              </a:solidFill>
              <a:cs typeface="+mj-cs"/>
            </a:endParaRPr>
          </a:p>
          <a:p>
            <a:pPr marL="457200" lvl="1" indent="0">
              <a:buNone/>
            </a:pPr>
            <a:endParaRPr kumimoji="0" lang="en-US" sz="3600" b="0" i="0" u="none" strike="noStrike" kern="1200" cap="none" spc="0" normalizeH="0" baseline="0" noProof="0" dirty="0">
              <a:ln>
                <a:noFill/>
              </a:ln>
              <a:solidFill>
                <a:srgbClr val="002F6D"/>
              </a:solidFill>
              <a:effectLst/>
              <a:uLnTx/>
              <a:uFillTx/>
              <a:latin typeface="Source Sans Pro" panose="020B0503030403020204" pitchFamily="34" charset="0"/>
              <a:ea typeface="Source Sans Pro" panose="020B0503030403020204" pitchFamily="34" charset="0"/>
              <a:cs typeface="+mj-cs"/>
            </a:endParaRPr>
          </a:p>
          <a:p>
            <a:r>
              <a:rPr lang="en-US" sz="3600" b="1" dirty="0">
                <a:solidFill>
                  <a:srgbClr val="002F6D"/>
                </a:solidFill>
                <a:cs typeface="+mj-cs"/>
              </a:rPr>
              <a:t>AB-2019 - </a:t>
            </a:r>
            <a:r>
              <a:rPr lang="en-US" sz="3600" dirty="0">
                <a:solidFill>
                  <a:srgbClr val="002F6D"/>
                </a:solidFill>
                <a:cs typeface="+mj-cs"/>
              </a:rPr>
              <a:t>Early and middle college high schools and programs</a:t>
            </a:r>
          </a:p>
          <a:p>
            <a:pPr lvl="1"/>
            <a:r>
              <a:rPr lang="en-US" sz="3200" dirty="0">
                <a:solidFill>
                  <a:srgbClr val="002F6D"/>
                </a:solidFill>
                <a:cs typeface="+mj-cs"/>
                <a:hlinkClick r:id="rId5"/>
              </a:rPr>
              <a:t>https://leginfo.legislature.ca.gov/faces/billNavClient.xhtml?bill_id=202320240AB2019</a:t>
            </a:r>
            <a:endParaRPr lang="en-US" sz="3300" dirty="0">
              <a:solidFill>
                <a:srgbClr val="002F6D"/>
              </a:solidFill>
              <a:cs typeface="+mj-cs"/>
            </a:endParaRPr>
          </a:p>
          <a:p>
            <a:endParaRPr lang="en-US" sz="3600" b="1" dirty="0">
              <a:solidFill>
                <a:srgbClr val="002F6D"/>
              </a:solidFill>
              <a:cs typeface="+mj-cs"/>
            </a:endParaRPr>
          </a:p>
          <a:p>
            <a:r>
              <a:rPr lang="en-US" sz="3600" b="1" dirty="0">
                <a:solidFill>
                  <a:srgbClr val="002F6D"/>
                </a:solidFill>
                <a:cs typeface="+mj-cs"/>
              </a:rPr>
              <a:t>AB-1796 – </a:t>
            </a:r>
            <a:r>
              <a:rPr lang="en-US" sz="3600" dirty="0">
                <a:solidFill>
                  <a:srgbClr val="002F6D"/>
                </a:solidFill>
                <a:cs typeface="+mj-cs"/>
              </a:rPr>
              <a:t>Pupil instruction: course offerings: parental notification</a:t>
            </a:r>
          </a:p>
          <a:p>
            <a:pPr lvl="1"/>
            <a:r>
              <a:rPr lang="en-US" sz="3200" dirty="0">
                <a:solidFill>
                  <a:srgbClr val="002F6D"/>
                </a:solidFill>
                <a:cs typeface="+mj-cs"/>
                <a:hlinkClick r:id="rId6"/>
              </a:rPr>
              <a:t>https://leginfo.legislature.ca.gov/faces/billNavClient.xhtml?bill_id=202320240AB1796</a:t>
            </a:r>
            <a:endParaRPr lang="en-US" sz="3200" dirty="0">
              <a:solidFill>
                <a:srgbClr val="002F6D"/>
              </a:solidFill>
              <a:cs typeface="+mj-cs"/>
            </a:endParaRPr>
          </a:p>
          <a:p>
            <a:pPr marL="457200" lvl="1" indent="0">
              <a:buNone/>
            </a:pPr>
            <a:endParaRPr lang="en-US" sz="3200" dirty="0">
              <a:solidFill>
                <a:srgbClr val="002F6D"/>
              </a:solidFill>
              <a:cs typeface="+mj-cs"/>
            </a:endParaRPr>
          </a:p>
          <a:p>
            <a:r>
              <a:rPr lang="en-US" sz="3600" b="1" dirty="0">
                <a:solidFill>
                  <a:srgbClr val="002F6D"/>
                </a:solidFill>
                <a:cs typeface="+mj-cs"/>
              </a:rPr>
              <a:t>AB-2588 – College acceleration programs: study</a:t>
            </a:r>
          </a:p>
          <a:p>
            <a:pPr lvl="1"/>
            <a:r>
              <a:rPr lang="en-US" sz="3200" b="1" dirty="0">
                <a:solidFill>
                  <a:srgbClr val="002F6D"/>
                </a:solidFill>
                <a:cs typeface="+mj-cs"/>
                <a:hlinkClick r:id="rId7"/>
              </a:rPr>
              <a:t>https://leginfo.legislature.ca.gov/faces/billNavClient.xhtml?bill_id=202320240AB2588</a:t>
            </a:r>
            <a:endParaRPr lang="en-US" sz="3200" b="1" dirty="0">
              <a:solidFill>
                <a:srgbClr val="002F6D"/>
              </a:solidFill>
              <a:cs typeface="+mj-cs"/>
            </a:endParaRPr>
          </a:p>
          <a:p>
            <a:pPr marL="457200" lvl="1" indent="0">
              <a:buNone/>
            </a:pPr>
            <a:endParaRPr lang="en-US" sz="3200" b="1" dirty="0">
              <a:solidFill>
                <a:srgbClr val="002F6D"/>
              </a:solidFill>
              <a:cs typeface="+mj-cs"/>
            </a:endParaRPr>
          </a:p>
          <a:p>
            <a:endParaRPr lang="en-US" sz="3600" dirty="0">
              <a:solidFill>
                <a:srgbClr val="002F6D"/>
              </a:solidFill>
              <a:cs typeface="+mj-cs"/>
            </a:endParaRPr>
          </a:p>
          <a:p>
            <a:endParaRPr lang="en-US" sz="3600" dirty="0">
              <a:solidFill>
                <a:srgbClr val="002F6D"/>
              </a:solidFill>
              <a:cs typeface="+mj-cs"/>
            </a:endParaRPr>
          </a:p>
          <a:p>
            <a:endParaRPr lang="en-US" sz="4000" dirty="0">
              <a:solidFill>
                <a:srgbClr val="002F6D"/>
              </a:solidFill>
              <a:cs typeface="+mj-cs"/>
            </a:endParaRPr>
          </a:p>
        </p:txBody>
      </p:sp>
      <p:sp>
        <p:nvSpPr>
          <p:cNvPr id="6" name="TextBox 5">
            <a:extLst>
              <a:ext uri="{FF2B5EF4-FFF2-40B4-BE49-F238E27FC236}">
                <a16:creationId xmlns:a16="http://schemas.microsoft.com/office/drawing/2014/main" id="{A486D7B8-FF9D-B426-A44D-26FB9A1E5824}"/>
              </a:ext>
            </a:extLst>
          </p:cNvPr>
          <p:cNvSpPr txBox="1"/>
          <p:nvPr/>
        </p:nvSpPr>
        <p:spPr>
          <a:xfrm>
            <a:off x="3048000" y="5970680"/>
            <a:ext cx="6096000" cy="369332"/>
          </a:xfrm>
          <a:prstGeom prst="rect">
            <a:avLst/>
          </a:prstGeom>
          <a:noFill/>
        </p:spPr>
        <p:txBody>
          <a:bodyPr wrap="square">
            <a:spAutoFit/>
          </a:bodyPr>
          <a:lstStyle/>
          <a:p>
            <a:r>
              <a:rPr lang="en-US"/>
              <a:t>https://leginfo.legislature.ca.gov/faces/home.xhtml</a:t>
            </a:r>
          </a:p>
        </p:txBody>
      </p:sp>
    </p:spTree>
    <p:extLst>
      <p:ext uri="{BB962C8B-B14F-4D97-AF65-F5344CB8AC3E}">
        <p14:creationId xmlns:p14="http://schemas.microsoft.com/office/powerpoint/2010/main" val="33036878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04CAB-21EA-2FF0-FF0D-710F5E90EA3B}"/>
              </a:ext>
            </a:extLst>
          </p:cNvPr>
          <p:cNvSpPr>
            <a:spLocks noGrp="1"/>
          </p:cNvSpPr>
          <p:nvPr>
            <p:ph type="title"/>
          </p:nvPr>
        </p:nvSpPr>
        <p:spPr/>
        <p:txBody>
          <a:bodyPr/>
          <a:lstStyle/>
          <a:p>
            <a:pPr algn="ctr"/>
            <a:r>
              <a:rPr lang="en-US" b="1"/>
              <a:t>Title 5 Regulatory Changes</a:t>
            </a:r>
            <a:br>
              <a:rPr lang="en-US"/>
            </a:br>
            <a:r>
              <a:rPr lang="en-US" sz="4000"/>
              <a:t>Adopted and Filed with Secretary of State</a:t>
            </a:r>
          </a:p>
        </p:txBody>
      </p:sp>
      <p:sp>
        <p:nvSpPr>
          <p:cNvPr id="3" name="Slide Number Placeholder 2">
            <a:extLst>
              <a:ext uri="{FF2B5EF4-FFF2-40B4-BE49-F238E27FC236}">
                <a16:creationId xmlns:a16="http://schemas.microsoft.com/office/drawing/2014/main" id="{59EB4CB9-1571-36DD-2E81-BC2A9A769B7F}"/>
              </a:ext>
            </a:extLst>
          </p:cNvPr>
          <p:cNvSpPr>
            <a:spLocks noGrp="1"/>
          </p:cNvSpPr>
          <p:nvPr>
            <p:ph type="sldNum" sz="quarter" idx="10"/>
          </p:nvPr>
        </p:nvSpPr>
        <p:spPr/>
        <p:txBody>
          <a:bodyPr/>
          <a:lstStyle/>
          <a:p>
            <a:fld id="{7934E7AA-586C-4B13-A389-1429762DA247}" type="slidenum">
              <a:rPr lang="en-US" smtClean="0"/>
              <a:pPr/>
              <a:t>16</a:t>
            </a:fld>
            <a:endParaRPr lang="en-US"/>
          </a:p>
        </p:txBody>
      </p:sp>
      <p:sp>
        <p:nvSpPr>
          <p:cNvPr id="4" name="Text Placeholder 3">
            <a:extLst>
              <a:ext uri="{FF2B5EF4-FFF2-40B4-BE49-F238E27FC236}">
                <a16:creationId xmlns:a16="http://schemas.microsoft.com/office/drawing/2014/main" id="{3DD85C47-4C21-E6EC-23F2-3F7ED04009D6}"/>
              </a:ext>
            </a:extLst>
          </p:cNvPr>
          <p:cNvSpPr>
            <a:spLocks noGrp="1"/>
          </p:cNvSpPr>
          <p:nvPr>
            <p:ph type="body" sz="quarter" idx="11"/>
          </p:nvPr>
        </p:nvSpPr>
        <p:spPr/>
        <p:txBody>
          <a:bodyPr>
            <a:normAutofit fontScale="92500"/>
          </a:bodyPr>
          <a:lstStyle/>
          <a:p>
            <a:r>
              <a:rPr lang="en-US">
                <a:hlinkClick r:id="rId2"/>
              </a:rPr>
              <a:t>Dual Enrollment - Program Consent and Documentation</a:t>
            </a:r>
            <a:endParaRPr lang="en-US"/>
          </a:p>
          <a:p>
            <a:pPr lvl="1"/>
            <a:r>
              <a:rPr lang="en-US"/>
              <a:t>Effective November 16, 2023</a:t>
            </a:r>
          </a:p>
          <a:p>
            <a:pPr lvl="1"/>
            <a:r>
              <a:rPr lang="en-US"/>
              <a:t>Subchapter 6. Dual Enrollment </a:t>
            </a:r>
          </a:p>
          <a:p>
            <a:pPr marL="914400" lvl="2" indent="0">
              <a:buNone/>
            </a:pPr>
            <a:r>
              <a:rPr lang="en-US"/>
              <a:t>The following rules apply to both the special admit and CCAP programs: </a:t>
            </a:r>
          </a:p>
          <a:p>
            <a:pPr marL="914400" lvl="2" indent="0">
              <a:buNone/>
            </a:pPr>
            <a:r>
              <a:rPr lang="en-US"/>
              <a:t>(a) When parental or guardian consent is required to admit a student to a community college dual enrollment course, the consent obtained shall apply to all community college dual enrollment courses attempted by the student until parental or guardian consent is withdrawn in writing. </a:t>
            </a:r>
          </a:p>
          <a:p>
            <a:pPr marL="914400" lvl="2" indent="0">
              <a:buNone/>
            </a:pPr>
            <a:r>
              <a:rPr lang="en-US"/>
              <a:t>(b) Community college districts may accept but shall not require students to provide high school transcripts or social security numbers as a condition of dual enrollment. </a:t>
            </a:r>
          </a:p>
          <a:p>
            <a:pPr marL="914400" lvl="2" indent="0">
              <a:buNone/>
            </a:pPr>
            <a:endParaRPr lang="en-US"/>
          </a:p>
          <a:p>
            <a:pPr marL="914400" lvl="2" indent="0">
              <a:buNone/>
            </a:pPr>
            <a:r>
              <a:rPr lang="en-US"/>
              <a:t>Note: Authority cited: Section 70901, Education Code. Reference: Sections 48800.5, 52620, 70901, 76000, 76001, 76002, 76003 and 76004, Education Code.</a:t>
            </a:r>
          </a:p>
          <a:p>
            <a:pPr lvl="1"/>
            <a:endParaRPr lang="en-US"/>
          </a:p>
        </p:txBody>
      </p:sp>
      <p:sp>
        <p:nvSpPr>
          <p:cNvPr id="6" name="TextBox 5">
            <a:extLst>
              <a:ext uri="{FF2B5EF4-FFF2-40B4-BE49-F238E27FC236}">
                <a16:creationId xmlns:a16="http://schemas.microsoft.com/office/drawing/2014/main" id="{5611F2B4-6BE2-42D6-9921-43CBEB276449}"/>
              </a:ext>
            </a:extLst>
          </p:cNvPr>
          <p:cNvSpPr txBox="1"/>
          <p:nvPr/>
        </p:nvSpPr>
        <p:spPr>
          <a:xfrm>
            <a:off x="2551386" y="6014742"/>
            <a:ext cx="7089228" cy="923330"/>
          </a:xfrm>
          <a:prstGeom prst="rect">
            <a:avLst/>
          </a:prstGeom>
          <a:noFill/>
        </p:spPr>
        <p:txBody>
          <a:bodyPr wrap="square">
            <a:spAutoFit/>
          </a:bodyPr>
          <a:lstStyle/>
          <a:p>
            <a:r>
              <a:rPr lang="en-US">
                <a:hlinkClick r:id="rId3"/>
              </a:rPr>
              <a:t>https://www.cccco.edu/About-Us/Chancellors-Office/Divisions/General-Counsel/Pending-Regulatory-Action</a:t>
            </a:r>
            <a:endParaRPr lang="en-US"/>
          </a:p>
          <a:p>
            <a:endParaRPr lang="en-US"/>
          </a:p>
        </p:txBody>
      </p:sp>
    </p:spTree>
    <p:extLst>
      <p:ext uri="{BB962C8B-B14F-4D97-AF65-F5344CB8AC3E}">
        <p14:creationId xmlns:p14="http://schemas.microsoft.com/office/powerpoint/2010/main" val="2851567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90">
          <a:extLst>
            <a:ext uri="{FF2B5EF4-FFF2-40B4-BE49-F238E27FC236}">
              <a16:creationId xmlns:a16="http://schemas.microsoft.com/office/drawing/2014/main" id="{56013DBF-9934-8B4D-B24E-51FE1E6C9069}"/>
            </a:ext>
          </a:extLst>
        </p:cNvPr>
        <p:cNvGrpSpPr/>
        <p:nvPr/>
      </p:nvGrpSpPr>
      <p:grpSpPr>
        <a:xfrm>
          <a:off x="0" y="0"/>
          <a:ext cx="0" cy="0"/>
          <a:chOff x="0" y="0"/>
          <a:chExt cx="0" cy="0"/>
        </a:xfrm>
      </p:grpSpPr>
      <p:sp>
        <p:nvSpPr>
          <p:cNvPr id="791" name="Google Shape;791;g294fc9ba34f_0_7">
            <a:extLst>
              <a:ext uri="{FF2B5EF4-FFF2-40B4-BE49-F238E27FC236}">
                <a16:creationId xmlns:a16="http://schemas.microsoft.com/office/drawing/2014/main" id="{60D1694E-7A9F-CF56-A5FA-5C6187E0F1A4}"/>
              </a:ext>
            </a:extLst>
          </p:cNvPr>
          <p:cNvSpPr txBox="1">
            <a:spLocks noGrp="1"/>
          </p:cNvSpPr>
          <p:nvPr>
            <p:ph type="title"/>
          </p:nvPr>
        </p:nvSpPr>
        <p:spPr>
          <a:xfrm>
            <a:off x="-12" y="2605500"/>
            <a:ext cx="12192000" cy="1647000"/>
          </a:xfrm>
          <a:prstGeom prst="rect">
            <a:avLst/>
          </a:prstGeom>
          <a:noFill/>
          <a:ln>
            <a:noFill/>
          </a:ln>
        </p:spPr>
        <p:txBody>
          <a:bodyPr spcFirstLastPara="1" wrap="square" lIns="457200" tIns="457200" rIns="457200" bIns="45700" anchor="t" anchorCtr="0">
            <a:noAutofit/>
          </a:bodyPr>
          <a:lstStyle/>
          <a:p>
            <a:pPr marL="0" lvl="0" indent="0" algn="ctr" rtl="0">
              <a:lnSpc>
                <a:spcPct val="90000"/>
              </a:lnSpc>
              <a:spcBef>
                <a:spcPts val="0"/>
              </a:spcBef>
              <a:spcAft>
                <a:spcPts val="0"/>
              </a:spcAft>
              <a:buClr>
                <a:srgbClr val="002F6D"/>
              </a:buClr>
              <a:buSzPts val="4500"/>
              <a:buFont typeface="Arial"/>
              <a:buNone/>
            </a:pPr>
            <a:r>
              <a:rPr lang="en-US" sz="4000" b="1" dirty="0"/>
              <a:t>Quick Reminders</a:t>
            </a:r>
            <a:endParaRPr dirty="0"/>
          </a:p>
        </p:txBody>
      </p:sp>
      <p:cxnSp>
        <p:nvCxnSpPr>
          <p:cNvPr id="792" name="Google Shape;792;g294fc9ba34f_0_7">
            <a:extLst>
              <a:ext uri="{FF2B5EF4-FFF2-40B4-BE49-F238E27FC236}">
                <a16:creationId xmlns:a16="http://schemas.microsoft.com/office/drawing/2014/main" id="{8F17F3E8-A755-EF04-D1EC-0392F57BBF7F}"/>
              </a:ext>
            </a:extLst>
          </p:cNvPr>
          <p:cNvCxnSpPr/>
          <p:nvPr/>
        </p:nvCxnSpPr>
        <p:spPr>
          <a:xfrm>
            <a:off x="2207238" y="3642135"/>
            <a:ext cx="7777500" cy="0"/>
          </a:xfrm>
          <a:prstGeom prst="straightConnector1">
            <a:avLst/>
          </a:prstGeom>
          <a:noFill/>
          <a:ln w="73025" cap="flat" cmpd="sng">
            <a:solidFill>
              <a:srgbClr val="FFB600"/>
            </a:solidFill>
            <a:prstDash val="solid"/>
            <a:miter lim="800000"/>
            <a:headEnd type="none" w="sm" len="sm"/>
            <a:tailEnd type="none" w="sm" len="sm"/>
          </a:ln>
        </p:spPr>
      </p:cxnSp>
    </p:spTree>
    <p:extLst>
      <p:ext uri="{BB962C8B-B14F-4D97-AF65-F5344CB8AC3E}">
        <p14:creationId xmlns:p14="http://schemas.microsoft.com/office/powerpoint/2010/main" val="2870405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42C2F7-115E-45AB-DC58-1A9A15864B0A}"/>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Submitting CCAP Agreements</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9255820D-30BC-5E03-0224-422981EC2B9E}"/>
              </a:ext>
            </a:extLst>
          </p:cNvPr>
          <p:cNvSpPr>
            <a:spLocks noGrp="1"/>
          </p:cNvSpPr>
          <p:nvPr>
            <p:ph type="body" sz="quarter" idx="11"/>
          </p:nvPr>
        </p:nvSpPr>
        <p:spPr>
          <a:xfrm>
            <a:off x="838200" y="1929384"/>
            <a:ext cx="10515600" cy="4251960"/>
          </a:xfrm>
        </p:spPr>
        <p:txBody>
          <a:bodyPr vert="horz" lIns="91440" tIns="45720" rIns="91440" bIns="45720" rtlCol="0">
            <a:normAutofit/>
          </a:bodyPr>
          <a:lstStyle/>
          <a:p>
            <a:r>
              <a:rPr lang="en-US" sz="2200">
                <a:solidFill>
                  <a:schemeClr val="tx1"/>
                </a:solidFill>
                <a:latin typeface="+mn-lt"/>
                <a:ea typeface="+mn-ea"/>
              </a:rPr>
              <a:t>Alchemer link </a:t>
            </a:r>
          </a:p>
          <a:p>
            <a:pPr lvl="1"/>
            <a:r>
              <a:rPr lang="en-US" sz="2200">
                <a:solidFill>
                  <a:schemeClr val="tx1"/>
                </a:solidFill>
                <a:latin typeface="+mn-lt"/>
                <a:ea typeface="+mn-ea"/>
              </a:rPr>
              <a:t>Sent to current CCAP contact listed on CCAP directory</a:t>
            </a:r>
          </a:p>
          <a:p>
            <a:pPr lvl="1"/>
            <a:r>
              <a:rPr lang="en-US" sz="2200">
                <a:solidFill>
                  <a:schemeClr val="tx1"/>
                </a:solidFill>
                <a:latin typeface="+mn-lt"/>
                <a:ea typeface="+mn-ea"/>
              </a:rPr>
              <a:t>Link is open from 7/1 to 6/30</a:t>
            </a:r>
          </a:p>
          <a:p>
            <a:r>
              <a:rPr lang="en-US" sz="2200">
                <a:solidFill>
                  <a:schemeClr val="tx1"/>
                </a:solidFill>
                <a:latin typeface="+mn-lt"/>
                <a:ea typeface="+mn-ea"/>
              </a:rPr>
              <a:t>Submit the following:</a:t>
            </a:r>
          </a:p>
          <a:p>
            <a:pPr lvl="1"/>
            <a:r>
              <a:rPr lang="en-US" sz="2200">
                <a:solidFill>
                  <a:schemeClr val="tx1"/>
                </a:solidFill>
                <a:latin typeface="+mn-lt"/>
                <a:ea typeface="+mn-ea"/>
              </a:rPr>
              <a:t>New Fully Executed Agreements (signed by both partners)</a:t>
            </a:r>
          </a:p>
          <a:p>
            <a:pPr lvl="1"/>
            <a:r>
              <a:rPr lang="en-US" sz="2200">
                <a:solidFill>
                  <a:schemeClr val="tx1"/>
                </a:solidFill>
                <a:latin typeface="+mn-lt"/>
                <a:ea typeface="+mn-ea"/>
              </a:rPr>
              <a:t>Updated Appendix (addition(s) or deletion(s) of course offerings)</a:t>
            </a:r>
          </a:p>
          <a:p>
            <a:pPr lvl="1"/>
            <a:r>
              <a:rPr lang="en-US" sz="2200">
                <a:solidFill>
                  <a:schemeClr val="tx1"/>
                </a:solidFill>
                <a:latin typeface="+mn-lt"/>
                <a:ea typeface="+mn-ea"/>
              </a:rPr>
              <a:t>Amendment to CCAP partnership agreement (additions, deletions, changes within subsections of agreement)</a:t>
            </a:r>
          </a:p>
        </p:txBody>
      </p:sp>
      <p:sp>
        <p:nvSpPr>
          <p:cNvPr id="3" name="Slide Number Placeholder 2">
            <a:extLst>
              <a:ext uri="{FF2B5EF4-FFF2-40B4-BE49-F238E27FC236}">
                <a16:creationId xmlns:a16="http://schemas.microsoft.com/office/drawing/2014/main" id="{386A852A-538E-0A1D-6BE7-067B2302A966}"/>
              </a:ext>
            </a:extLst>
          </p:cNvPr>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a:spcAft>
                <a:spcPts val="600"/>
              </a:spcAft>
            </a:pPr>
            <a:fld id="{7934E7AA-586C-4B13-A389-1429762DA247}" type="slidenum">
              <a:rPr lang="en-US" smtClean="0">
                <a:solidFill>
                  <a:schemeClr val="tx1">
                    <a:tint val="75000"/>
                  </a:schemeClr>
                </a:solidFill>
              </a:rPr>
              <a:pPr algn="r">
                <a:spcAft>
                  <a:spcPts val="600"/>
                </a:spcAft>
              </a:pPr>
              <a:t>18</a:t>
            </a:fld>
            <a:endParaRPr lang="en-US">
              <a:solidFill>
                <a:schemeClr val="tx1">
                  <a:tint val="75000"/>
                </a:schemeClr>
              </a:solidFill>
            </a:endParaRPr>
          </a:p>
        </p:txBody>
      </p:sp>
    </p:spTree>
    <p:extLst>
      <p:ext uri="{BB962C8B-B14F-4D97-AF65-F5344CB8AC3E}">
        <p14:creationId xmlns:p14="http://schemas.microsoft.com/office/powerpoint/2010/main" val="3450297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248" y="548640"/>
            <a:ext cx="3600860" cy="5431536"/>
          </a:xfrm>
        </p:spPr>
        <p:txBody>
          <a:bodyPr vert="horz" lIns="91440" tIns="45720" rIns="91440" bIns="45720" rtlCol="0" anchor="ctr">
            <a:normAutofit/>
          </a:bodyPr>
          <a:lstStyle/>
          <a:p>
            <a:pPr algn="ctr"/>
            <a:r>
              <a:rPr lang="en-US" sz="5400" kern="1200">
                <a:solidFill>
                  <a:schemeClr val="tx1"/>
                </a:solidFill>
                <a:latin typeface="+mj-lt"/>
                <a:ea typeface="+mj-ea"/>
                <a:cs typeface="+mj-cs"/>
              </a:rPr>
              <a:t>Reporting</a:t>
            </a:r>
            <a:br>
              <a:rPr lang="en-US" sz="5400" kern="1200">
                <a:solidFill>
                  <a:schemeClr val="tx1"/>
                </a:solidFill>
                <a:latin typeface="+mj-lt"/>
                <a:ea typeface="+mj-ea"/>
                <a:cs typeface="+mj-cs"/>
              </a:rPr>
            </a:br>
            <a:br>
              <a:rPr lang="en-US" sz="5400" kern="1200">
                <a:solidFill>
                  <a:schemeClr val="tx1"/>
                </a:solidFill>
                <a:latin typeface="+mj-lt"/>
                <a:ea typeface="+mj-ea"/>
                <a:cs typeface="+mj-cs"/>
              </a:rPr>
            </a:br>
            <a:r>
              <a:rPr lang="en-US" sz="3600" kern="1200">
                <a:solidFill>
                  <a:schemeClr val="tx1"/>
                </a:solidFill>
                <a:latin typeface="+mj-lt"/>
                <a:ea typeface="+mj-ea"/>
                <a:cs typeface="+mj-cs"/>
              </a:rPr>
              <a:t>California Community Colleges Management Information System (MIS)</a:t>
            </a:r>
          </a:p>
        </p:txBody>
      </p:sp>
      <p:sp>
        <p:nvSpPr>
          <p:cNvPr id="3" name="Slide Number Placeholder 2"/>
          <p:cNvSpPr>
            <a:spLocks noGrp="1"/>
          </p:cNvSpPr>
          <p:nvPr>
            <p:ph type="sldNum" sz="quarter" idx="10"/>
          </p:nvPr>
        </p:nvSpPr>
        <p:spPr>
          <a:xfrm>
            <a:off x="8610600" y="6356350"/>
            <a:ext cx="2743200" cy="365125"/>
          </a:xfrm>
        </p:spPr>
        <p:txBody>
          <a:bodyPr vert="horz" lIns="91440" tIns="45720" rIns="91440" bIns="45720" rtlCol="0" anchor="ctr">
            <a:normAutofit/>
          </a:bodyPr>
          <a:lstStyle/>
          <a:p>
            <a:pPr algn="r">
              <a:spcAft>
                <a:spcPts val="600"/>
              </a:spcAft>
            </a:pPr>
            <a:fld id="{7934E7AA-586C-4B13-A389-1429762DA247}" type="slidenum">
              <a:rPr lang="en-US" smtClean="0">
                <a:solidFill>
                  <a:schemeClr val="tx1">
                    <a:tint val="75000"/>
                  </a:schemeClr>
                </a:solidFill>
              </a:rPr>
              <a:pPr algn="r">
                <a:spcAft>
                  <a:spcPts val="600"/>
                </a:spcAft>
              </a:pPr>
              <a:t>19</a:t>
            </a:fld>
            <a:endParaRPr lang="en-US">
              <a:solidFill>
                <a:schemeClr val="tx1">
                  <a:tint val="75000"/>
                </a:schemeClr>
              </a:solidFill>
            </a:endParaRPr>
          </a:p>
        </p:txBody>
      </p:sp>
      <p:sp>
        <p:nvSpPr>
          <p:cNvPr id="6" name="TextBox 5">
            <a:extLst>
              <a:ext uri="{FF2B5EF4-FFF2-40B4-BE49-F238E27FC236}">
                <a16:creationId xmlns:a16="http://schemas.microsoft.com/office/drawing/2014/main" id="{2F9597EB-C60B-45D3-C367-969F4B19DC59}"/>
              </a:ext>
            </a:extLst>
          </p:cNvPr>
          <p:cNvSpPr txBox="1"/>
          <p:nvPr/>
        </p:nvSpPr>
        <p:spPr>
          <a:xfrm>
            <a:off x="3048000" y="6121243"/>
            <a:ext cx="6096000" cy="369332"/>
          </a:xfrm>
          <a:prstGeom prst="rect">
            <a:avLst/>
          </a:prstGeom>
          <a:noFill/>
        </p:spPr>
        <p:txBody>
          <a:bodyPr wrap="square">
            <a:spAutoFit/>
          </a:bodyPr>
          <a:lstStyle/>
          <a:p>
            <a:r>
              <a:rPr lang="en-US"/>
              <a:t>https://webdata.cccco.edu/ded/ded.htm</a:t>
            </a:r>
          </a:p>
        </p:txBody>
      </p:sp>
      <p:graphicFrame>
        <p:nvGraphicFramePr>
          <p:cNvPr id="9" name="Text Placeholder 3">
            <a:extLst>
              <a:ext uri="{FF2B5EF4-FFF2-40B4-BE49-F238E27FC236}">
                <a16:creationId xmlns:a16="http://schemas.microsoft.com/office/drawing/2014/main" id="{C17F5FC4-FC28-29CB-7894-AD5BB8C29763}"/>
              </a:ext>
            </a:extLst>
          </p:cNvPr>
          <p:cNvGraphicFramePr/>
          <p:nvPr/>
        </p:nvGraphicFramePr>
        <p:xfrm>
          <a:off x="5126418" y="552091"/>
          <a:ext cx="6224335" cy="5431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688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Google Shape;782;p2"/>
          <p:cNvSpPr txBox="1">
            <a:spLocks noGrp="1"/>
          </p:cNvSpPr>
          <p:nvPr>
            <p:ph type="title"/>
          </p:nvPr>
        </p:nvSpPr>
        <p:spPr>
          <a:xfrm>
            <a:off x="0" y="276525"/>
            <a:ext cx="12192000" cy="726000"/>
          </a:xfrm>
          <a:prstGeom prst="rect">
            <a:avLst/>
          </a:prstGeom>
          <a:noFill/>
          <a:ln>
            <a:noFill/>
          </a:ln>
        </p:spPr>
        <p:txBody>
          <a:bodyPr spcFirstLastPara="1" wrap="square" lIns="457200" tIns="457200" rIns="457200" bIns="45700" anchor="t" anchorCtr="0">
            <a:noAutofit/>
          </a:bodyPr>
          <a:lstStyle/>
          <a:p>
            <a:pPr marL="0" lvl="0" indent="0" algn="ctr" rtl="0">
              <a:lnSpc>
                <a:spcPct val="90000"/>
              </a:lnSpc>
              <a:spcBef>
                <a:spcPts val="0"/>
              </a:spcBef>
              <a:spcAft>
                <a:spcPts val="0"/>
              </a:spcAft>
              <a:buClr>
                <a:srgbClr val="002F6D"/>
              </a:buClr>
              <a:buSzPts val="4500"/>
              <a:buFont typeface="Arial"/>
              <a:buNone/>
            </a:pPr>
            <a:r>
              <a:rPr lang="en-US" sz="4000" b="1" dirty="0"/>
              <a:t>Agenda</a:t>
            </a:r>
            <a:endParaRPr sz="4000" b="1" dirty="0"/>
          </a:p>
          <a:p>
            <a:pPr marL="0" lvl="0" indent="0" algn="ctr" rtl="0">
              <a:lnSpc>
                <a:spcPct val="90000"/>
              </a:lnSpc>
              <a:spcBef>
                <a:spcPts val="0"/>
              </a:spcBef>
              <a:spcAft>
                <a:spcPts val="0"/>
              </a:spcAft>
              <a:buClr>
                <a:srgbClr val="002F6D"/>
              </a:buClr>
              <a:buSzPts val="4500"/>
              <a:buFont typeface="Arial"/>
              <a:buNone/>
            </a:pPr>
            <a:endParaRPr sz="4000" b="1" dirty="0"/>
          </a:p>
        </p:txBody>
      </p:sp>
      <p:cxnSp>
        <p:nvCxnSpPr>
          <p:cNvPr id="783" name="Google Shape;783;p2"/>
          <p:cNvCxnSpPr/>
          <p:nvPr/>
        </p:nvCxnSpPr>
        <p:spPr>
          <a:xfrm>
            <a:off x="2207238" y="1394220"/>
            <a:ext cx="7777500" cy="0"/>
          </a:xfrm>
          <a:prstGeom prst="straightConnector1">
            <a:avLst/>
          </a:prstGeom>
          <a:noFill/>
          <a:ln w="73025" cap="flat" cmpd="sng">
            <a:solidFill>
              <a:srgbClr val="FFB600"/>
            </a:solidFill>
            <a:prstDash val="solid"/>
            <a:miter lim="800000"/>
            <a:headEnd type="none" w="sm" len="sm"/>
            <a:tailEnd type="none" w="sm" len="sm"/>
          </a:ln>
        </p:spPr>
      </p:cxnSp>
      <p:sp>
        <p:nvSpPr>
          <p:cNvPr id="784" name="Google Shape;784;p2"/>
          <p:cNvSpPr txBox="1"/>
          <p:nvPr/>
        </p:nvSpPr>
        <p:spPr>
          <a:xfrm>
            <a:off x="188842" y="1483374"/>
            <a:ext cx="11872293" cy="4574512"/>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rgbClr val="002E6D"/>
              </a:buClr>
              <a:buSzPts val="3000"/>
              <a:buChar char="•"/>
            </a:pPr>
            <a:r>
              <a:rPr lang="en-US" sz="2800" b="1" i="0" u="none" strike="noStrike" cap="none" dirty="0">
                <a:solidFill>
                  <a:srgbClr val="002E6D"/>
                </a:solidFill>
              </a:rPr>
              <a:t>Welcome/Introductions</a:t>
            </a:r>
          </a:p>
          <a:p>
            <a:pPr marL="457200" marR="0" lvl="0" indent="-444500" algn="l" rtl="0">
              <a:lnSpc>
                <a:spcPct val="100000"/>
              </a:lnSpc>
              <a:spcBef>
                <a:spcPts val="0"/>
              </a:spcBef>
              <a:spcAft>
                <a:spcPts val="0"/>
              </a:spcAft>
              <a:buClr>
                <a:srgbClr val="002E6D"/>
              </a:buClr>
              <a:buSzPts val="3000"/>
              <a:buChar char="•"/>
            </a:pPr>
            <a:r>
              <a:rPr lang="en-US" sz="2800" b="1" dirty="0">
                <a:solidFill>
                  <a:srgbClr val="002E6D"/>
                </a:solidFill>
              </a:rPr>
              <a:t>Chancellor’s Office Program Administration</a:t>
            </a:r>
            <a:endParaRPr sz="2800" dirty="0">
              <a:solidFill>
                <a:srgbClr val="002E6D"/>
              </a:solidFill>
            </a:endParaRPr>
          </a:p>
          <a:p>
            <a:pPr marL="457200" marR="0" lvl="0" indent="-444500" algn="l" rtl="0">
              <a:lnSpc>
                <a:spcPct val="100000"/>
              </a:lnSpc>
              <a:spcBef>
                <a:spcPts val="1000"/>
              </a:spcBef>
              <a:spcAft>
                <a:spcPts val="0"/>
              </a:spcAft>
              <a:buClr>
                <a:srgbClr val="002E6D"/>
              </a:buClr>
              <a:buSzPts val="3000"/>
              <a:buFont typeface="Arial"/>
              <a:buChar char="•"/>
            </a:pPr>
            <a:r>
              <a:rPr lang="en-US" sz="2800" b="1" i="0" u="none" strike="noStrike" cap="none" dirty="0">
                <a:solidFill>
                  <a:srgbClr val="002E6D"/>
                </a:solidFill>
              </a:rPr>
              <a:t>Framing: </a:t>
            </a:r>
            <a:r>
              <a:rPr lang="en-US" sz="2800" b="0" i="0" u="none" strike="noStrike" cap="none" dirty="0">
                <a:solidFill>
                  <a:srgbClr val="002E6D"/>
                </a:solidFill>
                <a:latin typeface="Source Sans Pro"/>
                <a:ea typeface="Arial"/>
                <a:cs typeface="Arial"/>
                <a:sym typeface="Arial"/>
              </a:rPr>
              <a:t>Vision 2030, 9th Grade to Baccalaureate Strategy &amp; </a:t>
            </a:r>
            <a:r>
              <a:rPr lang="en-US" sz="2800" dirty="0">
                <a:solidFill>
                  <a:srgbClr val="002E6D"/>
                </a:solidFill>
              </a:rPr>
              <a:t>Equity Programs</a:t>
            </a:r>
            <a:endParaRPr lang="en-US" sz="2800" dirty="0">
              <a:solidFill>
                <a:srgbClr val="002E6D"/>
              </a:solidFill>
              <a:ea typeface="Source Sans Pro"/>
            </a:endParaRPr>
          </a:p>
          <a:p>
            <a:pPr marL="457200" marR="0" lvl="0" indent="-444500" algn="l" rtl="0">
              <a:lnSpc>
                <a:spcPct val="100000"/>
              </a:lnSpc>
              <a:spcBef>
                <a:spcPts val="1000"/>
              </a:spcBef>
              <a:spcAft>
                <a:spcPts val="0"/>
              </a:spcAft>
              <a:buClr>
                <a:srgbClr val="002E6D"/>
              </a:buClr>
              <a:buSzPts val="3000"/>
              <a:buFont typeface="Arial"/>
              <a:buChar char="•"/>
            </a:pPr>
            <a:r>
              <a:rPr lang="en-US" sz="2800" b="1" i="0" u="none" strike="noStrike" cap="none" dirty="0">
                <a:solidFill>
                  <a:srgbClr val="002E6D"/>
                </a:solidFill>
              </a:rPr>
              <a:t>Legislative and Regulatory Updates: </a:t>
            </a:r>
            <a:r>
              <a:rPr lang="en-US" sz="2800" i="0" u="none" strike="noStrike" cap="none" dirty="0">
                <a:solidFill>
                  <a:srgbClr val="002E6D"/>
                </a:solidFill>
              </a:rPr>
              <a:t>Proposed</a:t>
            </a:r>
            <a:r>
              <a:rPr lang="en-US" sz="2800" dirty="0">
                <a:solidFill>
                  <a:srgbClr val="002E6D"/>
                </a:solidFill>
              </a:rPr>
              <a:t>/</a:t>
            </a:r>
            <a:r>
              <a:rPr lang="en-US" sz="2800" i="0" u="none" strike="noStrike" cap="none" dirty="0">
                <a:solidFill>
                  <a:srgbClr val="002E6D"/>
                </a:solidFill>
              </a:rPr>
              <a:t>Chaptered Legislation and adopted title 5 changes</a:t>
            </a:r>
            <a:endParaRPr sz="2800" i="0" u="none" strike="noStrike" cap="none" dirty="0">
              <a:solidFill>
                <a:srgbClr val="002E6D"/>
              </a:solidFill>
              <a:latin typeface="Arial"/>
              <a:ea typeface="Arial"/>
              <a:cs typeface="Arial"/>
              <a:sym typeface="Arial"/>
            </a:endParaRPr>
          </a:p>
          <a:p>
            <a:pPr marL="457200" marR="0" lvl="0" indent="-444500" algn="l" rtl="0">
              <a:lnSpc>
                <a:spcPct val="100000"/>
              </a:lnSpc>
              <a:spcBef>
                <a:spcPts val="1000"/>
              </a:spcBef>
              <a:spcAft>
                <a:spcPts val="0"/>
              </a:spcAft>
              <a:buClr>
                <a:srgbClr val="002E6D"/>
              </a:buClr>
              <a:buSzPts val="3000"/>
              <a:buChar char="•"/>
            </a:pPr>
            <a:r>
              <a:rPr lang="en-US" sz="2800" b="1" dirty="0">
                <a:solidFill>
                  <a:srgbClr val="002E6D"/>
                </a:solidFill>
              </a:rPr>
              <a:t>Quick Reminders: </a:t>
            </a:r>
            <a:r>
              <a:rPr lang="en-US" sz="2800" dirty="0">
                <a:solidFill>
                  <a:srgbClr val="002E6D"/>
                </a:solidFill>
              </a:rPr>
              <a:t>CCAP Agreements, Reporting, Technical Assistance</a:t>
            </a:r>
            <a:endParaRPr sz="2800" dirty="0">
              <a:solidFill>
                <a:srgbClr val="002E6D"/>
              </a:solidFill>
            </a:endParaRPr>
          </a:p>
          <a:p>
            <a:pPr marL="457200" indent="-444500">
              <a:spcBef>
                <a:spcPts val="1000"/>
              </a:spcBef>
              <a:buClr>
                <a:srgbClr val="002E6D"/>
              </a:buClr>
              <a:buSzPts val="3000"/>
              <a:buFont typeface="Arial"/>
              <a:buChar char="•"/>
            </a:pPr>
            <a:r>
              <a:rPr lang="en-US" sz="2800" b="1" dirty="0">
                <a:solidFill>
                  <a:srgbClr val="002E6D"/>
                </a:solidFill>
              </a:rPr>
              <a:t>Practitioner Perspective: </a:t>
            </a:r>
            <a:r>
              <a:rPr lang="en-US" sz="2800" dirty="0">
                <a:solidFill>
                  <a:srgbClr val="002E6D"/>
                </a:solidFill>
              </a:rPr>
              <a:t>We want your feedback</a:t>
            </a:r>
            <a:endParaRPr lang="en-US" sz="2800" dirty="0">
              <a:solidFill>
                <a:srgbClr val="002E6D"/>
              </a:solidFill>
              <a:ea typeface="Source Sans Pro"/>
            </a:endParaRPr>
          </a:p>
          <a:p>
            <a:pPr marL="457200" marR="0" lvl="0" indent="-444500" algn="l" rtl="0">
              <a:lnSpc>
                <a:spcPct val="100000"/>
              </a:lnSpc>
              <a:spcBef>
                <a:spcPts val="1000"/>
              </a:spcBef>
              <a:spcAft>
                <a:spcPts val="0"/>
              </a:spcAft>
              <a:buClr>
                <a:srgbClr val="002E6D"/>
              </a:buClr>
              <a:buSzPts val="3000"/>
              <a:buChar char="•"/>
            </a:pPr>
            <a:r>
              <a:rPr lang="en-US" sz="2800" b="1" dirty="0">
                <a:solidFill>
                  <a:srgbClr val="002E6D"/>
                </a:solidFill>
              </a:rPr>
              <a:t>Closing Remarks</a:t>
            </a:r>
            <a:endParaRPr sz="2800" b="1" dirty="0">
              <a:solidFill>
                <a:srgbClr val="002E6D"/>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BC22-58D2-1DE0-1C46-6D6C25233860}"/>
              </a:ext>
            </a:extLst>
          </p:cNvPr>
          <p:cNvSpPr>
            <a:spLocks noGrp="1"/>
          </p:cNvSpPr>
          <p:nvPr>
            <p:ph type="title"/>
          </p:nvPr>
        </p:nvSpPr>
        <p:spPr/>
        <p:txBody>
          <a:bodyPr/>
          <a:lstStyle/>
          <a:p>
            <a:r>
              <a:rPr lang="en-US"/>
              <a:t>Technical Assistance Office Hours</a:t>
            </a:r>
          </a:p>
        </p:txBody>
      </p:sp>
      <p:sp>
        <p:nvSpPr>
          <p:cNvPr id="3" name="Slide Number Placeholder 2">
            <a:extLst>
              <a:ext uri="{FF2B5EF4-FFF2-40B4-BE49-F238E27FC236}">
                <a16:creationId xmlns:a16="http://schemas.microsoft.com/office/drawing/2014/main" id="{BF4A7E2A-6D91-3AC3-F5D8-917F5247F83B}"/>
              </a:ext>
            </a:extLst>
          </p:cNvPr>
          <p:cNvSpPr>
            <a:spLocks noGrp="1"/>
          </p:cNvSpPr>
          <p:nvPr>
            <p:ph type="sldNum" sz="quarter" idx="10"/>
          </p:nvPr>
        </p:nvSpPr>
        <p:spPr/>
        <p:txBody>
          <a:bodyPr/>
          <a:lstStyle/>
          <a:p>
            <a:fld id="{7934E7AA-586C-4B13-A389-1429762DA247}" type="slidenum">
              <a:rPr lang="en-US" smtClean="0"/>
              <a:pPr/>
              <a:t>20</a:t>
            </a:fld>
            <a:endParaRPr lang="en-US"/>
          </a:p>
        </p:txBody>
      </p:sp>
      <p:sp>
        <p:nvSpPr>
          <p:cNvPr id="4" name="Text Placeholder 3">
            <a:extLst>
              <a:ext uri="{FF2B5EF4-FFF2-40B4-BE49-F238E27FC236}">
                <a16:creationId xmlns:a16="http://schemas.microsoft.com/office/drawing/2014/main" id="{3AF46951-77AB-A902-D2AB-822098748B3C}"/>
              </a:ext>
            </a:extLst>
          </p:cNvPr>
          <p:cNvSpPr>
            <a:spLocks noGrp="1"/>
          </p:cNvSpPr>
          <p:nvPr>
            <p:ph type="body" sz="quarter" idx="11"/>
          </p:nvPr>
        </p:nvSpPr>
        <p:spPr/>
        <p:txBody>
          <a:bodyPr>
            <a:normAutofit lnSpcReduction="10000"/>
          </a:bodyPr>
          <a:lstStyle/>
          <a:p>
            <a:r>
              <a:rPr lang="en-US" dirty="0"/>
              <a:t>Drop-ins</a:t>
            </a:r>
          </a:p>
          <a:p>
            <a:r>
              <a:rPr lang="en-US" dirty="0"/>
              <a:t>1:00 pm – 2:00 pm</a:t>
            </a:r>
          </a:p>
          <a:p>
            <a:r>
              <a:rPr lang="en-US" sz="2800" dirty="0"/>
              <a:t>Dates:</a:t>
            </a:r>
          </a:p>
          <a:p>
            <a:pPr lvl="1"/>
            <a:r>
              <a:rPr lang="en-US" dirty="0"/>
              <a:t>Mar 28, 2024</a:t>
            </a:r>
          </a:p>
          <a:p>
            <a:pPr marL="685800" lvl="2">
              <a:spcBef>
                <a:spcPts val="1000"/>
              </a:spcBef>
            </a:pPr>
            <a:r>
              <a:rPr lang="en-US" sz="2400" dirty="0"/>
              <a:t>April 25, 2024</a:t>
            </a:r>
          </a:p>
          <a:p>
            <a:pPr marL="685800" lvl="2">
              <a:spcBef>
                <a:spcPts val="1000"/>
              </a:spcBef>
            </a:pPr>
            <a:r>
              <a:rPr lang="en-US" sz="2400" dirty="0"/>
              <a:t>May 23, 2024</a:t>
            </a:r>
          </a:p>
          <a:p>
            <a:pPr marL="0" marR="0">
              <a:spcBef>
                <a:spcPts val="0"/>
              </a:spcBef>
              <a:spcAft>
                <a:spcPts val="0"/>
              </a:spcAft>
            </a:pPr>
            <a:r>
              <a:rPr lang="en-US" dirty="0"/>
              <a:t>Join from PC, Mac, Linux, iOS or Android:</a:t>
            </a:r>
          </a:p>
          <a:p>
            <a:pPr marL="457200" lvl="1">
              <a:spcBef>
                <a:spcPts val="0"/>
              </a:spcBef>
            </a:pPr>
            <a:r>
              <a:rPr lang="en-US" u="sng" dirty="0">
                <a:solidFill>
                  <a:srgbClr val="0563C1"/>
                </a:solidFill>
                <a:latin typeface="+mn-lt"/>
                <a:ea typeface="Calibri" panose="020F0502020204030204" pitchFamily="34" charset="0"/>
                <a:hlinkClick r:id="rId2"/>
              </a:rPr>
              <a:t>https://cccconfer.zoom.us/j/81734812228?pwd=SWJHK0xBQXYyTnVQZ3Z6YTVnUFI5UT0</a:t>
            </a:r>
            <a:endParaRPr lang="en-US" u="sng" dirty="0">
              <a:solidFill>
                <a:srgbClr val="0563C1"/>
              </a:solidFill>
              <a:latin typeface="+mn-lt"/>
              <a:ea typeface="Calibri" panose="020F0502020204030204" pitchFamily="34" charset="0"/>
            </a:endParaRPr>
          </a:p>
          <a:p>
            <a:pPr marL="457200" lvl="1">
              <a:spcBef>
                <a:spcPts val="0"/>
              </a:spcBef>
            </a:pPr>
            <a:r>
              <a:rPr lang="en-US" dirty="0"/>
              <a:t>Password: 874141</a:t>
            </a:r>
          </a:p>
          <a:p>
            <a:pPr marL="685800" lvl="2">
              <a:spcBef>
                <a:spcPts val="1000"/>
              </a:spcBef>
            </a:pPr>
            <a:endParaRPr lang="en-US" sz="2400" dirty="0"/>
          </a:p>
          <a:p>
            <a:pPr marL="0" indent="0">
              <a:buNone/>
            </a:pPr>
            <a:endParaRPr lang="en-US" dirty="0"/>
          </a:p>
        </p:txBody>
      </p:sp>
    </p:spTree>
    <p:extLst>
      <p:ext uri="{BB962C8B-B14F-4D97-AF65-F5344CB8AC3E}">
        <p14:creationId xmlns:p14="http://schemas.microsoft.com/office/powerpoint/2010/main" val="1784572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Vision Resource Center</a:t>
            </a:r>
          </a:p>
        </p:txBody>
      </p:sp>
      <p:sp>
        <p:nvSpPr>
          <p:cNvPr id="3" name="Text Placeholder 2"/>
          <p:cNvSpPr>
            <a:spLocks noGrp="1"/>
          </p:cNvSpPr>
          <p:nvPr>
            <p:ph type="body" sz="half" idx="2"/>
          </p:nvPr>
        </p:nvSpPr>
        <p:spPr/>
        <p:txBody>
          <a:bodyPr>
            <a:normAutofit fontScale="55000" lnSpcReduction="20000"/>
          </a:bodyPr>
          <a:lstStyle/>
          <a:p>
            <a:pPr algn="ctr"/>
            <a:r>
              <a:rPr lang="en-US" sz="2600"/>
              <a:t>Dual Enrollment Community aims to:</a:t>
            </a:r>
          </a:p>
          <a:p>
            <a:pPr algn="ctr"/>
            <a:endParaRPr lang="en-US" sz="2600"/>
          </a:p>
          <a:p>
            <a:pPr marL="457200" indent="-457200">
              <a:buFont typeface="Wingdings" panose="05000000000000000000" pitchFamily="2" charset="2"/>
              <a:buChar char="ü"/>
            </a:pPr>
            <a:r>
              <a:rPr lang="en-US" sz="2900"/>
              <a:t>Facilitate collaboration and communication across colleges</a:t>
            </a:r>
          </a:p>
          <a:p>
            <a:pPr marL="457200" indent="-457200">
              <a:buFont typeface="Wingdings" panose="05000000000000000000" pitchFamily="2" charset="2"/>
              <a:buChar char="ü"/>
            </a:pPr>
            <a:r>
              <a:rPr lang="en-US" sz="2900"/>
              <a:t>Share promising practices and resources</a:t>
            </a:r>
          </a:p>
          <a:p>
            <a:pPr marL="457200" indent="-457200">
              <a:buFont typeface="Wingdings" panose="05000000000000000000" pitchFamily="2" charset="2"/>
              <a:buChar char="ü"/>
            </a:pPr>
            <a:r>
              <a:rPr lang="en-US" sz="2900"/>
              <a:t>Serve as a central location to ask questions </a:t>
            </a:r>
          </a:p>
          <a:p>
            <a:pPr marL="457200" indent="-457200">
              <a:buFont typeface="Wingdings" panose="05000000000000000000" pitchFamily="2" charset="2"/>
              <a:buChar char="ü"/>
            </a:pPr>
            <a:r>
              <a:rPr lang="en-US" sz="2900"/>
              <a:t>Get updates on the latest information surrounding Dual Enrollment</a:t>
            </a:r>
          </a:p>
        </p:txBody>
      </p:sp>
      <p:graphicFrame>
        <p:nvGraphicFramePr>
          <p:cNvPr id="7" name="Content Placeholder 3">
            <a:extLst>
              <a:ext uri="{FF2B5EF4-FFF2-40B4-BE49-F238E27FC236}">
                <a16:creationId xmlns:a16="http://schemas.microsoft.com/office/drawing/2014/main" id="{2F608801-2B67-4414-A376-CD3EF335E8F2}"/>
              </a:ext>
            </a:extLst>
          </p:cNvPr>
          <p:cNvGraphicFramePr>
            <a:graphicFrameLocks noGrp="1"/>
          </p:cNvGraphicFramePr>
          <p:nvPr>
            <p:ph idx="1"/>
          </p:nvPr>
        </p:nvGraphicFramePr>
        <p:xfrm>
          <a:off x="5524500" y="457200"/>
          <a:ext cx="6172200" cy="50664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0"/>
          </p:nvPr>
        </p:nvSpPr>
        <p:spPr/>
        <p:txBody>
          <a:bodyPr/>
          <a:lstStyle/>
          <a:p>
            <a:fld id="{7934E7AA-586C-4B13-A389-1429762DA247}" type="slidenum">
              <a:rPr lang="en-US" smtClean="0"/>
              <a:pPr/>
              <a:t>21</a:t>
            </a:fld>
            <a:endParaRPr lang="en-US"/>
          </a:p>
        </p:txBody>
      </p:sp>
    </p:spTree>
    <p:extLst>
      <p:ext uri="{BB962C8B-B14F-4D97-AF65-F5344CB8AC3E}">
        <p14:creationId xmlns:p14="http://schemas.microsoft.com/office/powerpoint/2010/main" val="37282276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20"/>
          <p:cNvSpPr txBox="1">
            <a:spLocks noGrp="1"/>
          </p:cNvSpPr>
          <p:nvPr>
            <p:ph type="title"/>
          </p:nvPr>
        </p:nvSpPr>
        <p:spPr>
          <a:xfrm>
            <a:off x="0" y="-171300"/>
            <a:ext cx="12192000" cy="1380600"/>
          </a:xfrm>
          <a:prstGeom prst="rect">
            <a:avLst/>
          </a:prstGeom>
          <a:noFill/>
          <a:ln>
            <a:noFill/>
          </a:ln>
        </p:spPr>
        <p:txBody>
          <a:bodyPr spcFirstLastPara="1" wrap="square" lIns="457200" tIns="457200" rIns="457200" bIns="45700" anchor="t" anchorCtr="0">
            <a:noAutofit/>
          </a:bodyPr>
          <a:lstStyle/>
          <a:p>
            <a:pPr marL="0" lvl="0" indent="0" algn="ctr" rtl="0">
              <a:lnSpc>
                <a:spcPct val="90000"/>
              </a:lnSpc>
              <a:spcBef>
                <a:spcPts val="0"/>
              </a:spcBef>
              <a:spcAft>
                <a:spcPts val="0"/>
              </a:spcAft>
              <a:buClr>
                <a:srgbClr val="002F6D"/>
              </a:buClr>
              <a:buSzPts val="4500"/>
              <a:buFont typeface="Arial"/>
              <a:buNone/>
            </a:pPr>
            <a:r>
              <a:rPr lang="en-US" sz="3300" b="1">
                <a:latin typeface="Source Sans Pro" panose="020B0503030403020204" pitchFamily="34" charset="0"/>
                <a:ea typeface="Source Sans Pro" panose="020B0503030403020204" pitchFamily="34" charset="0"/>
              </a:rPr>
              <a:t>Practitioner Perspectives</a:t>
            </a:r>
            <a:endParaRPr sz="4000" b="1">
              <a:latin typeface="Source Sans Pro" panose="020B0503030403020204" pitchFamily="34" charset="0"/>
              <a:ea typeface="Source Sans Pro" panose="020B0503030403020204" pitchFamily="34" charset="0"/>
            </a:endParaRPr>
          </a:p>
          <a:p>
            <a:pPr marL="0" lvl="0" indent="0" algn="ctr" rtl="0">
              <a:lnSpc>
                <a:spcPct val="90000"/>
              </a:lnSpc>
              <a:spcBef>
                <a:spcPts val="0"/>
              </a:spcBef>
              <a:spcAft>
                <a:spcPts val="0"/>
              </a:spcAft>
              <a:buClr>
                <a:srgbClr val="002F6D"/>
              </a:buClr>
              <a:buSzPts val="4500"/>
              <a:buFont typeface="Arial"/>
              <a:buNone/>
            </a:pPr>
            <a:endParaRPr sz="4000" b="1"/>
          </a:p>
        </p:txBody>
      </p:sp>
      <p:cxnSp>
        <p:nvCxnSpPr>
          <p:cNvPr id="994" name="Google Shape;994;p20"/>
          <p:cNvCxnSpPr/>
          <p:nvPr/>
        </p:nvCxnSpPr>
        <p:spPr>
          <a:xfrm>
            <a:off x="2207238" y="785870"/>
            <a:ext cx="7777500" cy="0"/>
          </a:xfrm>
          <a:prstGeom prst="straightConnector1">
            <a:avLst/>
          </a:prstGeom>
          <a:noFill/>
          <a:ln w="73025" cap="flat" cmpd="sng">
            <a:solidFill>
              <a:srgbClr val="FFB600"/>
            </a:solidFill>
            <a:prstDash val="solid"/>
            <a:miter lim="800000"/>
            <a:headEnd type="none" w="sm" len="sm"/>
            <a:tailEnd type="none" w="sm" len="sm"/>
          </a:ln>
        </p:spPr>
      </p:cxnSp>
      <p:sp>
        <p:nvSpPr>
          <p:cNvPr id="995" name="Google Shape;995;p20"/>
          <p:cNvSpPr txBox="1"/>
          <p:nvPr/>
        </p:nvSpPr>
        <p:spPr>
          <a:xfrm>
            <a:off x="210750" y="707475"/>
            <a:ext cx="11770500" cy="5125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3100"/>
              <a:buFont typeface="Arial"/>
              <a:buNone/>
              <a:tabLst/>
              <a:defRPr/>
            </a:pPr>
            <a:endParaRPr kumimoji="0" sz="3100" b="0" i="0" u="none" strike="noStrike" kern="0" cap="none" spc="0" normalizeH="0" baseline="0" noProof="0">
              <a:ln>
                <a:noFill/>
              </a:ln>
              <a:solidFill>
                <a:srgbClr val="000000"/>
              </a:solidFill>
              <a:effectLst/>
              <a:uLnTx/>
              <a:uFillTx/>
              <a:latin typeface="Arial"/>
              <a:ea typeface="Arial"/>
              <a:cs typeface="Arial"/>
              <a:sym typeface="Arial"/>
            </a:endParaRPr>
          </a:p>
          <a:p>
            <a:pPr marL="457200" indent="-387350">
              <a:buClr>
                <a:srgbClr val="002F6D"/>
              </a:buClr>
              <a:buSzPts val="2500"/>
              <a:buFont typeface="Arial"/>
              <a:buChar char="●"/>
              <a:defRPr/>
            </a:pPr>
            <a:r>
              <a:rPr kumimoji="0" lang="en-US" sz="2400" b="0" i="0" u="none" strike="noStrike" kern="0" cap="none" spc="0" normalizeH="0" baseline="0" noProof="0">
                <a:ln>
                  <a:noFill/>
                </a:ln>
                <a:solidFill>
                  <a:srgbClr val="002F6D"/>
                </a:solidFill>
                <a:effectLst/>
                <a:uLnTx/>
                <a:uFillTx/>
                <a:latin typeface="Source Sans Pro"/>
                <a:ea typeface="Source Sans Pro"/>
                <a:cs typeface="Arial"/>
                <a:sym typeface="Arial"/>
              </a:rPr>
              <a:t>How</a:t>
            </a:r>
            <a:r>
              <a:rPr lang="en-US" sz="2400" kern="0">
                <a:solidFill>
                  <a:srgbClr val="002F6D"/>
                </a:solidFill>
                <a:latin typeface="Source Sans Pro"/>
                <a:ea typeface="Source Sans Pro"/>
                <a:cs typeface="Arial"/>
                <a:sym typeface="Arial"/>
              </a:rPr>
              <a:t> can</a:t>
            </a:r>
            <a:r>
              <a:rPr kumimoji="0" lang="en-US" sz="2400" b="0" i="0" u="none" strike="noStrike" kern="0" cap="none" spc="0" normalizeH="0" baseline="0" noProof="0">
                <a:ln>
                  <a:noFill/>
                </a:ln>
                <a:solidFill>
                  <a:srgbClr val="002F6D"/>
                </a:solidFill>
                <a:effectLst/>
                <a:uLnTx/>
                <a:uFillTx/>
                <a:latin typeface="Source Sans Pro"/>
                <a:ea typeface="Source Sans Pro"/>
                <a:cs typeface="Arial"/>
                <a:sym typeface="Arial"/>
              </a:rPr>
              <a:t> we </a:t>
            </a:r>
            <a:r>
              <a:rPr kumimoji="0" lang="en-US" sz="2400" b="1" i="0" u="none" strike="noStrike" kern="0" cap="none" spc="0" normalizeH="0" baseline="0" noProof="0">
                <a:ln>
                  <a:noFill/>
                </a:ln>
                <a:solidFill>
                  <a:srgbClr val="002F6D"/>
                </a:solidFill>
                <a:effectLst/>
                <a:uLnTx/>
                <a:uFillTx/>
                <a:latin typeface="Source Sans Pro"/>
                <a:ea typeface="Source Sans Pro"/>
                <a:cs typeface="Arial"/>
                <a:sym typeface="Arial"/>
              </a:rPr>
              <a:t>integrate the expertise of Registrars and Admissions Officers</a:t>
            </a:r>
            <a:r>
              <a:rPr kumimoji="0" lang="en-US" sz="2400" i="0" u="none" strike="noStrike" kern="0" cap="none" spc="0" normalizeH="0" baseline="0" noProof="0">
                <a:ln>
                  <a:noFill/>
                </a:ln>
                <a:solidFill>
                  <a:srgbClr val="002F6D"/>
                </a:solidFill>
                <a:effectLst/>
                <a:uLnTx/>
                <a:uFillTx/>
                <a:latin typeface="Source Sans Pro"/>
                <a:ea typeface="Source Sans Pro"/>
                <a:cs typeface="Arial"/>
                <a:sym typeface="Arial"/>
              </a:rPr>
              <a:t> </a:t>
            </a:r>
            <a:r>
              <a:rPr kumimoji="0" lang="en-US" sz="2400" b="0" i="0" u="none" strike="noStrike" kern="0" cap="none" spc="0" normalizeH="0" baseline="0" noProof="0">
                <a:ln>
                  <a:noFill/>
                </a:ln>
                <a:solidFill>
                  <a:srgbClr val="002F6D"/>
                </a:solidFill>
                <a:effectLst/>
                <a:uLnTx/>
                <a:uFillTx/>
                <a:latin typeface="Source Sans Pro"/>
                <a:ea typeface="Source Sans Pro"/>
                <a:cs typeface="Arial"/>
                <a:sym typeface="Arial"/>
              </a:rPr>
              <a:t>to ensure equitable access, supports and success in dual enrollment?</a:t>
            </a:r>
            <a:r>
              <a:rPr lang="en-US" sz="2400" kern="0">
                <a:solidFill>
                  <a:srgbClr val="002F6D"/>
                </a:solidFill>
                <a:latin typeface="Source Sans Pro"/>
                <a:ea typeface="Source Sans Pro"/>
                <a:cs typeface="Arial"/>
                <a:sym typeface="Arial"/>
              </a:rPr>
              <a:t> </a:t>
            </a:r>
            <a:endParaRPr lang="en-US" sz="2400" b="0" i="0" u="none" strike="noStrike" kern="0" cap="none" spc="0" normalizeH="0" baseline="0" noProof="0">
              <a:ln>
                <a:noFill/>
              </a:ln>
              <a:solidFill>
                <a:srgbClr val="002F6D"/>
              </a:solidFill>
              <a:effectLst/>
              <a:uLnTx/>
              <a:uFillTx/>
              <a:latin typeface="Source Sans Pro" panose="020B0503030403020204" pitchFamily="34" charset="0"/>
              <a:ea typeface="Source Sans Pro" panose="020B0503030403020204" pitchFamily="34" charset="0"/>
              <a:cs typeface="Arial"/>
            </a:endParaRPr>
          </a:p>
          <a:p>
            <a:pPr marL="69850" marR="0" lvl="0" algn="l" defTabSz="914400" rtl="0" eaLnBrk="1" fontAlgn="auto" latinLnBrk="0" hangingPunct="1">
              <a:lnSpc>
                <a:spcPct val="100000"/>
              </a:lnSpc>
              <a:spcBef>
                <a:spcPts val="0"/>
              </a:spcBef>
              <a:spcAft>
                <a:spcPts val="0"/>
              </a:spcAft>
              <a:buClr>
                <a:srgbClr val="002F6D"/>
              </a:buClr>
              <a:buSzPts val="2500"/>
              <a:tabLst/>
              <a:defRPr/>
            </a:pPr>
            <a:endParaRPr kumimoji="0" lang="en-US" sz="2400" b="0" i="0" u="none" strike="noStrike" kern="0" cap="none" spc="0" normalizeH="0" baseline="0" noProof="0">
              <a:ln>
                <a:noFill/>
              </a:ln>
              <a:solidFill>
                <a:srgbClr val="002F6D"/>
              </a:solidFill>
              <a:effectLst/>
              <a:uLnTx/>
              <a:uFillTx/>
              <a:latin typeface="Source Sans Pro" panose="020B0503030403020204" pitchFamily="34" charset="0"/>
              <a:ea typeface="Source Sans Pro" panose="020B0503030403020204" pitchFamily="34" charset="0"/>
              <a:cs typeface="Arial"/>
              <a:sym typeface="Arial"/>
            </a:endParaRPr>
          </a:p>
          <a:p>
            <a:pPr marL="457200" marR="0" lvl="0" indent="-387350" algn="l" defTabSz="914400" rtl="0" eaLnBrk="1" fontAlgn="auto" latinLnBrk="0" hangingPunct="1">
              <a:lnSpc>
                <a:spcPct val="100000"/>
              </a:lnSpc>
              <a:spcBef>
                <a:spcPts val="0"/>
              </a:spcBef>
              <a:spcAft>
                <a:spcPts val="0"/>
              </a:spcAft>
              <a:buClr>
                <a:srgbClr val="002F6D"/>
              </a:buClr>
              <a:buSzPts val="2500"/>
              <a:buFont typeface="Arial"/>
              <a:buChar char="●"/>
              <a:tabLst/>
              <a:defRPr/>
            </a:pPr>
            <a:r>
              <a:rPr kumimoji="0" lang="en-US" sz="2400" b="0" i="0" u="none" strike="noStrike" kern="0" cap="none" spc="0" normalizeH="0" baseline="0" noProof="0">
                <a:ln>
                  <a:noFill/>
                </a:ln>
                <a:solidFill>
                  <a:srgbClr val="002F6D"/>
                </a:solidFill>
                <a:effectLst/>
                <a:uLnTx/>
                <a:uFillTx/>
                <a:latin typeface="Source Sans Pro"/>
                <a:ea typeface="Source Sans Pro"/>
                <a:cs typeface="Arial"/>
                <a:sym typeface="Arial"/>
              </a:rPr>
              <a:t>What </a:t>
            </a:r>
            <a:r>
              <a:rPr kumimoji="0" lang="en-US" sz="2400" b="1" i="0" u="none" strike="noStrike" kern="0" cap="none" spc="0" normalizeH="0" baseline="0" noProof="0">
                <a:ln>
                  <a:noFill/>
                </a:ln>
                <a:solidFill>
                  <a:srgbClr val="002F6D"/>
                </a:solidFill>
                <a:effectLst/>
                <a:uLnTx/>
                <a:uFillTx/>
                <a:latin typeface="Source Sans Pro"/>
                <a:ea typeface="Source Sans Pro"/>
                <a:cs typeface="Arial"/>
                <a:sym typeface="Arial"/>
              </a:rPr>
              <a:t>questions</a:t>
            </a:r>
            <a:r>
              <a:rPr kumimoji="0" lang="en-US" sz="2400" b="0" i="0" u="none" strike="noStrike" kern="0" cap="none" spc="0" normalizeH="0" baseline="0" noProof="0">
                <a:ln>
                  <a:noFill/>
                </a:ln>
                <a:solidFill>
                  <a:srgbClr val="002F6D"/>
                </a:solidFill>
                <a:effectLst/>
                <a:uLnTx/>
                <a:uFillTx/>
                <a:latin typeface="Source Sans Pro"/>
                <a:ea typeface="Source Sans Pro"/>
                <a:cs typeface="Arial"/>
                <a:sym typeface="Arial"/>
              </a:rPr>
              <a:t> or concerns do you have regarding dual enrollment as a means to promote equitable opportunities?</a:t>
            </a:r>
          </a:p>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endParaRPr kumimoji="0" sz="2400" b="0" i="0" u="none" strike="noStrike" kern="0" cap="none" spc="0" normalizeH="0" baseline="0" noProof="0">
              <a:ln>
                <a:noFill/>
              </a:ln>
              <a:solidFill>
                <a:srgbClr val="002F6D"/>
              </a:solidFill>
              <a:effectLst/>
              <a:uLnTx/>
              <a:uFillTx/>
              <a:latin typeface="Source Sans Pro" panose="020B0503030403020204" pitchFamily="34" charset="0"/>
              <a:ea typeface="Source Sans Pro" panose="020B0503030403020204" pitchFamily="34" charset="0"/>
              <a:cs typeface="Arial"/>
              <a:sym typeface="Arial"/>
            </a:endParaRPr>
          </a:p>
          <a:p>
            <a:pPr marL="457200" marR="0" lvl="0" indent="-387350" algn="l" defTabSz="914400" rtl="0" eaLnBrk="1" fontAlgn="auto" latinLnBrk="0" hangingPunct="1">
              <a:lnSpc>
                <a:spcPct val="100000"/>
              </a:lnSpc>
              <a:spcBef>
                <a:spcPts val="0"/>
              </a:spcBef>
              <a:spcAft>
                <a:spcPts val="0"/>
              </a:spcAft>
              <a:buClr>
                <a:srgbClr val="002F6D"/>
              </a:buClr>
              <a:buSzPts val="2500"/>
              <a:buFont typeface="Arial"/>
              <a:buChar char="●"/>
              <a:tabLst/>
              <a:defRPr/>
            </a:pPr>
            <a:r>
              <a:rPr kumimoji="0" lang="en-US" sz="2400" b="0" i="0" u="none" strike="noStrike" kern="0" cap="none" spc="0" normalizeH="0" baseline="0" noProof="0">
                <a:ln>
                  <a:noFill/>
                </a:ln>
                <a:solidFill>
                  <a:srgbClr val="002F6D"/>
                </a:solidFill>
                <a:effectLst/>
                <a:uLnTx/>
                <a:uFillTx/>
                <a:latin typeface="Source Sans Pro"/>
                <a:ea typeface="Source Sans Pro"/>
                <a:cs typeface="Arial"/>
                <a:sym typeface="Arial"/>
              </a:rPr>
              <a:t>What </a:t>
            </a:r>
            <a:r>
              <a:rPr kumimoji="0" lang="en-US" sz="2400" b="1" i="0" u="none" strike="noStrike" kern="0" cap="none" spc="0" normalizeH="0" baseline="0" noProof="0">
                <a:ln>
                  <a:noFill/>
                </a:ln>
                <a:solidFill>
                  <a:srgbClr val="002F6D"/>
                </a:solidFill>
                <a:effectLst/>
                <a:uLnTx/>
                <a:uFillTx/>
                <a:latin typeface="Source Sans Pro"/>
                <a:ea typeface="Source Sans Pro"/>
                <a:cs typeface="Arial"/>
                <a:sym typeface="Arial"/>
              </a:rPr>
              <a:t>possibilities</a:t>
            </a:r>
            <a:r>
              <a:rPr kumimoji="0" lang="en-US" sz="2400" b="0" i="0" u="none" strike="noStrike" kern="0" cap="none" spc="0" normalizeH="0" baseline="0" noProof="0">
                <a:ln>
                  <a:noFill/>
                </a:ln>
                <a:solidFill>
                  <a:srgbClr val="002F6D"/>
                </a:solidFill>
                <a:effectLst/>
                <a:uLnTx/>
                <a:uFillTx/>
                <a:latin typeface="Source Sans Pro"/>
                <a:ea typeface="Source Sans Pro"/>
                <a:cs typeface="Arial"/>
                <a:sym typeface="Arial"/>
              </a:rPr>
              <a:t> do you envision for equitable expansion in dual enrollment in your local context?</a:t>
            </a:r>
          </a:p>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endParaRPr kumimoji="0" sz="2400" b="0" i="0" u="none" strike="noStrike" kern="0" cap="none" spc="0" normalizeH="0" baseline="0" noProof="0">
              <a:ln>
                <a:noFill/>
              </a:ln>
              <a:solidFill>
                <a:srgbClr val="002F6D"/>
              </a:solidFill>
              <a:effectLst/>
              <a:uLnTx/>
              <a:uFillTx/>
              <a:latin typeface="Source Sans Pro" panose="020B0503030403020204" pitchFamily="34" charset="0"/>
              <a:ea typeface="Source Sans Pro" panose="020B0503030403020204" pitchFamily="34" charset="0"/>
              <a:cs typeface="Arial"/>
              <a:sym typeface="Arial"/>
            </a:endParaRPr>
          </a:p>
          <a:p>
            <a:pPr marL="457200" indent="-387350">
              <a:buClr>
                <a:srgbClr val="002F6D"/>
              </a:buClr>
              <a:buSzPts val="2500"/>
              <a:buFont typeface="Arial"/>
              <a:buChar char="●"/>
              <a:defRPr/>
            </a:pPr>
            <a:r>
              <a:rPr kumimoji="0" lang="en-US" sz="2400" b="0" i="0" u="none" strike="noStrike" kern="0" cap="none" spc="0" normalizeH="0" baseline="0" noProof="0">
                <a:ln>
                  <a:noFill/>
                </a:ln>
                <a:solidFill>
                  <a:srgbClr val="002F6D"/>
                </a:solidFill>
                <a:effectLst/>
                <a:uLnTx/>
                <a:uFillTx/>
                <a:latin typeface="Source Sans Pro"/>
                <a:ea typeface="Source Sans Pro"/>
                <a:cs typeface="Arial"/>
                <a:sym typeface="Arial"/>
              </a:rPr>
              <a:t>What type of </a:t>
            </a:r>
            <a:r>
              <a:rPr kumimoji="0" lang="en-US" sz="2400" b="1" i="0" u="none" strike="noStrike" kern="0" cap="none" spc="0" normalizeH="0" baseline="0" noProof="0">
                <a:ln>
                  <a:noFill/>
                </a:ln>
                <a:solidFill>
                  <a:srgbClr val="002F6D"/>
                </a:solidFill>
                <a:effectLst/>
                <a:uLnTx/>
                <a:uFillTx/>
                <a:latin typeface="Source Sans Pro"/>
                <a:ea typeface="Source Sans Pro"/>
                <a:cs typeface="Arial"/>
                <a:sym typeface="Arial"/>
              </a:rPr>
              <a:t>support, resources, and/or training </a:t>
            </a:r>
            <a:r>
              <a:rPr kumimoji="0" lang="en-US" sz="2400" b="0" i="0" u="none" strike="noStrike" kern="0" cap="none" spc="0" normalizeH="0" baseline="0" noProof="0">
                <a:ln>
                  <a:noFill/>
                </a:ln>
                <a:solidFill>
                  <a:srgbClr val="002F6D"/>
                </a:solidFill>
                <a:effectLst/>
                <a:uLnTx/>
                <a:uFillTx/>
                <a:latin typeface="Source Sans Pro"/>
                <a:ea typeface="Source Sans Pro"/>
                <a:cs typeface="Arial"/>
                <a:sym typeface="Arial"/>
              </a:rPr>
              <a:t>do practitioners need to advance equitable dual enrollment expansion?</a:t>
            </a:r>
            <a:r>
              <a:rPr lang="en-US" sz="2400" kern="0">
                <a:solidFill>
                  <a:srgbClr val="002F6D"/>
                </a:solidFill>
                <a:latin typeface="Source Sans Pro"/>
                <a:ea typeface="Source Sans Pro"/>
                <a:cs typeface="Arial"/>
                <a:sym typeface="Arial"/>
              </a:rPr>
              <a:t> </a:t>
            </a:r>
            <a:endParaRPr kumimoji="0" lang="en-US" sz="2400" b="0" i="0" u="none" strike="noStrike" kern="0" cap="none" spc="0" normalizeH="0" baseline="0" noProof="0">
              <a:ln>
                <a:noFill/>
              </a:ln>
              <a:solidFill>
                <a:srgbClr val="002F6D"/>
              </a:solidFill>
              <a:effectLst/>
              <a:uLnTx/>
              <a:uFillTx/>
              <a:latin typeface="Source Sans Pro" panose="020B0503030403020204" pitchFamily="34" charset="0"/>
              <a:ea typeface="Source Sans Pro" panose="020B050303040302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2500"/>
              <a:buFont typeface="Arial"/>
              <a:buNone/>
              <a:tabLst/>
              <a:defRPr/>
            </a:pPr>
            <a:endParaRPr kumimoji="0" sz="2500" b="0" i="0" u="none" strike="noStrike" kern="0" cap="none" spc="0" normalizeH="0" baseline="0" noProof="0">
              <a:ln>
                <a:noFill/>
              </a:ln>
              <a:solidFill>
                <a:srgbClr val="002F6D"/>
              </a:solidFill>
              <a:effectLst/>
              <a:uLnTx/>
              <a:uFillTx/>
              <a:latin typeface="Arial"/>
              <a:ea typeface="Arial"/>
              <a:cs typeface="Arial"/>
              <a:sym typeface="Arial"/>
            </a:endParaRPr>
          </a:p>
        </p:txBody>
      </p:sp>
      <p:pic>
        <p:nvPicPr>
          <p:cNvPr id="996" name="Google Shape;996;p20" descr="CLP: Career Ladders Project logo"/>
          <p:cNvPicPr preferRelativeResize="0"/>
          <p:nvPr/>
        </p:nvPicPr>
        <p:blipFill rotWithShape="1">
          <a:blip r:embed="rId3">
            <a:alphaModFix/>
          </a:blip>
          <a:srcRect/>
          <a:stretch/>
        </p:blipFill>
        <p:spPr>
          <a:xfrm>
            <a:off x="10003052" y="6004363"/>
            <a:ext cx="1938073" cy="63295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5735638" y="3613492"/>
            <a:ext cx="6456362" cy="1710983"/>
          </a:xfrm>
        </p:spPr>
        <p:txBody>
          <a:bodyPr>
            <a:normAutofit fontScale="25000" lnSpcReduction="20000"/>
          </a:bodyPr>
          <a:lstStyle/>
          <a:p>
            <a:r>
              <a:rPr lang="en-US" sz="6400" b="1"/>
              <a:t>Devin Rodriguez</a:t>
            </a:r>
            <a:r>
              <a:rPr lang="en-US" sz="6400"/>
              <a:t>, Specialist, Educational Services &amp; Support Division</a:t>
            </a:r>
          </a:p>
          <a:p>
            <a:r>
              <a:rPr lang="en-US" sz="5600">
                <a:hlinkClick r:id="rId2">
                  <a:extLst>
                    <a:ext uri="{A12FA001-AC4F-418D-AE19-62706E023703}">
                      <ahyp:hlinkClr xmlns:ahyp="http://schemas.microsoft.com/office/drawing/2018/hyperlinkcolor" val="tx"/>
                    </a:ext>
                  </a:extLst>
                </a:hlinkClick>
              </a:rPr>
              <a:t>ccapp@cccco.edu</a:t>
            </a:r>
            <a:endParaRPr lang="en-US" sz="5600"/>
          </a:p>
          <a:p>
            <a:r>
              <a:rPr lang="en-US" sz="5600">
                <a:hlinkClick r:id="rId3">
                  <a:extLst>
                    <a:ext uri="{A12FA001-AC4F-418D-AE19-62706E023703}">
                      <ahyp:hlinkClr xmlns:ahyp="http://schemas.microsoft.com/office/drawing/2018/hyperlinkcolor" val="tx"/>
                    </a:ext>
                  </a:extLst>
                </a:hlinkClick>
              </a:rPr>
              <a:t>dualenrollment@cccco.edu</a:t>
            </a:r>
            <a:endParaRPr lang="en-US" sz="5600"/>
          </a:p>
          <a:p>
            <a:endParaRPr lang="en-US" sz="1800"/>
          </a:p>
          <a:p>
            <a:r>
              <a:rPr lang="en-US" sz="6400" b="1"/>
              <a:t>Tonya M. Williams, </a:t>
            </a:r>
            <a:r>
              <a:rPr lang="en-US" sz="6400"/>
              <a:t>Ph.D.</a:t>
            </a:r>
          </a:p>
          <a:p>
            <a:r>
              <a:rPr lang="en-US" sz="6400"/>
              <a:t>Dean, Educational Services and Support Division</a:t>
            </a:r>
          </a:p>
          <a:p>
            <a:r>
              <a:rPr lang="en-US" sz="5600">
                <a:hlinkClick r:id="rId4">
                  <a:extLst>
                    <a:ext uri="{A12FA001-AC4F-418D-AE19-62706E023703}">
                      <ahyp:hlinkClr xmlns:ahyp="http://schemas.microsoft.com/office/drawing/2018/hyperlinkcolor" val="tx"/>
                    </a:ext>
                  </a:extLst>
                </a:hlinkClick>
              </a:rPr>
              <a:t>lmwilliams@cccco.edu</a:t>
            </a:r>
            <a:endParaRPr lang="en-US" sz="5600"/>
          </a:p>
          <a:p>
            <a:endParaRPr lang="en-US" sz="1800"/>
          </a:p>
          <a:p>
            <a:endParaRPr lang="en-US" sz="1800"/>
          </a:p>
          <a:p>
            <a:endParaRPr lang="en-US" sz="1800"/>
          </a:p>
          <a:p>
            <a:endParaRPr lang="en-US" sz="1800"/>
          </a:p>
        </p:txBody>
      </p:sp>
      <p:sp>
        <p:nvSpPr>
          <p:cNvPr id="4" name="Slide Number Placeholder 3"/>
          <p:cNvSpPr>
            <a:spLocks noGrp="1"/>
          </p:cNvSpPr>
          <p:nvPr>
            <p:ph type="sldNum" sz="quarter" idx="10"/>
          </p:nvPr>
        </p:nvSpPr>
        <p:spPr/>
        <p:txBody>
          <a:bodyPr/>
          <a:lstStyle/>
          <a:p>
            <a:fld id="{7934E7AA-586C-4B13-A389-1429762DA247}" type="slidenum">
              <a:rPr lang="en-US" smtClean="0"/>
              <a:pPr/>
              <a:t>23</a:t>
            </a:fld>
            <a:endParaRPr lang="en-US"/>
          </a:p>
        </p:txBody>
      </p:sp>
      <p:sp>
        <p:nvSpPr>
          <p:cNvPr id="7" name="TextBox 6">
            <a:extLst>
              <a:ext uri="{FF2B5EF4-FFF2-40B4-BE49-F238E27FC236}">
                <a16:creationId xmlns:a16="http://schemas.microsoft.com/office/drawing/2014/main" id="{DF1BA867-36E3-18A4-0DD9-96786476DACC}"/>
              </a:ext>
            </a:extLst>
          </p:cNvPr>
          <p:cNvSpPr txBox="1"/>
          <p:nvPr/>
        </p:nvSpPr>
        <p:spPr>
          <a:xfrm>
            <a:off x="654844" y="3067362"/>
            <a:ext cx="4917281" cy="1785104"/>
          </a:xfrm>
          <a:prstGeom prst="rect">
            <a:avLst/>
          </a:prstGeom>
          <a:noFill/>
        </p:spPr>
        <p:txBody>
          <a:bodyPr wrap="square">
            <a:spAutoFit/>
          </a:bodyPr>
          <a:lstStyle/>
          <a:p>
            <a:r>
              <a:rPr kumimoji="0" lang="en" sz="4100" b="1" i="0" u="none" strike="noStrike" kern="0" cap="none" spc="0" normalizeH="0" baseline="0" noProof="0">
                <a:ln>
                  <a:noFill/>
                </a:ln>
                <a:solidFill>
                  <a:srgbClr val="FFFFFF"/>
                </a:solidFill>
                <a:effectLst/>
                <a:uLnTx/>
                <a:uFillTx/>
                <a:latin typeface="Arial"/>
                <a:ea typeface="Arial"/>
                <a:cs typeface="Arial"/>
                <a:sym typeface="Arial"/>
              </a:rPr>
              <a:t>“Our time is now.”</a:t>
            </a:r>
          </a:p>
          <a:p>
            <a:endParaRPr lang="en" sz="4100" b="1" kern="0">
              <a:solidFill>
                <a:srgbClr val="FFFFFF"/>
              </a:solidFill>
              <a:latin typeface="Arial"/>
              <a:cs typeface="Arial"/>
              <a:sym typeface="Arial"/>
            </a:endParaRPr>
          </a:p>
          <a:p>
            <a:pPr algn="ctr"/>
            <a:r>
              <a:rPr lang="en" sz="2800" i="1" kern="0">
                <a:solidFill>
                  <a:srgbClr val="FFFFFF"/>
                </a:solidFill>
                <a:latin typeface="Arial"/>
                <a:cs typeface="Arial"/>
                <a:sym typeface="Arial"/>
              </a:rPr>
              <a:t>- Chancellor Christian</a:t>
            </a:r>
            <a:endParaRPr lang="en-US" sz="2800" i="1"/>
          </a:p>
        </p:txBody>
      </p:sp>
    </p:spTree>
    <p:extLst>
      <p:ext uri="{BB962C8B-B14F-4D97-AF65-F5344CB8AC3E}">
        <p14:creationId xmlns:p14="http://schemas.microsoft.com/office/powerpoint/2010/main" val="2748506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B3C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10" descr="Dual Enrollment Community Group :: Groups :: California Educators Together">
            <a:extLst>
              <a:ext uri="{FF2B5EF4-FFF2-40B4-BE49-F238E27FC236}">
                <a16:creationId xmlns:a16="http://schemas.microsoft.com/office/drawing/2014/main" id="{0FBCF34B-2D7B-342A-46DA-060A0CCAE0E8}"/>
              </a:ext>
            </a:extLst>
          </p:cNvPr>
          <p:cNvPicPr>
            <a:picLocks noChangeAspect="1"/>
          </p:cNvPicPr>
          <p:nvPr/>
        </p:nvPicPr>
        <p:blipFill>
          <a:blip r:embed="rId2"/>
          <a:stretch>
            <a:fillRect/>
          </a:stretch>
        </p:blipFill>
        <p:spPr>
          <a:xfrm>
            <a:off x="6383338" y="639763"/>
            <a:ext cx="1793875" cy="1774825"/>
          </a:xfrm>
          <a:prstGeom prst="rect">
            <a:avLst/>
          </a:prstGeom>
        </p:spPr>
      </p:pic>
      <p:pic>
        <p:nvPicPr>
          <p:cNvPr id="6" name="Picture 8" descr="Call for Proposals">
            <a:extLst>
              <a:ext uri="{FF2B5EF4-FFF2-40B4-BE49-F238E27FC236}">
                <a16:creationId xmlns:a16="http://schemas.microsoft.com/office/drawing/2014/main" id="{AFC9EC20-91F0-5814-94D5-7661787287CB}"/>
              </a:ext>
            </a:extLst>
          </p:cNvPr>
          <p:cNvPicPr>
            <a:picLocks noChangeAspect="1"/>
          </p:cNvPicPr>
          <p:nvPr/>
        </p:nvPicPr>
        <p:blipFill>
          <a:blip r:embed="rId3"/>
          <a:stretch>
            <a:fillRect/>
          </a:stretch>
        </p:blipFill>
        <p:spPr>
          <a:xfrm>
            <a:off x="8243888" y="639763"/>
            <a:ext cx="3022600" cy="1774825"/>
          </a:xfrm>
          <a:prstGeom prst="rect">
            <a:avLst/>
          </a:prstGeom>
        </p:spPr>
      </p:pic>
      <p:pic>
        <p:nvPicPr>
          <p:cNvPr id="7" name="Picture 5" descr="Rising Scholars Network - YouTube">
            <a:extLst>
              <a:ext uri="{FF2B5EF4-FFF2-40B4-BE49-F238E27FC236}">
                <a16:creationId xmlns:a16="http://schemas.microsoft.com/office/drawing/2014/main" id="{7653DDCA-EBD2-4500-39CC-CF7596367581}"/>
              </a:ext>
            </a:extLst>
          </p:cNvPr>
          <p:cNvPicPr>
            <a:picLocks noChangeAspect="1"/>
          </p:cNvPicPr>
          <p:nvPr/>
        </p:nvPicPr>
        <p:blipFill>
          <a:blip r:embed="rId4"/>
          <a:stretch>
            <a:fillRect/>
          </a:stretch>
        </p:blipFill>
        <p:spPr>
          <a:xfrm>
            <a:off x="6383338" y="2482850"/>
            <a:ext cx="2020888" cy="1873250"/>
          </a:xfrm>
          <a:prstGeom prst="rect">
            <a:avLst/>
          </a:prstGeom>
        </p:spPr>
      </p:pic>
      <p:pic>
        <p:nvPicPr>
          <p:cNvPr id="8" name="Picture 9" descr="Historically Black Colleges and Universities (HBCU) College Fair-  Montgomery County Public Schools, Rockville, MD | Montgomery County Public  Schools | Rockville, MD">
            <a:extLst>
              <a:ext uri="{FF2B5EF4-FFF2-40B4-BE49-F238E27FC236}">
                <a16:creationId xmlns:a16="http://schemas.microsoft.com/office/drawing/2014/main" id="{4C02AB3F-3ADC-A9EC-CE2D-90E58819965D}"/>
              </a:ext>
            </a:extLst>
          </p:cNvPr>
          <p:cNvPicPr>
            <a:picLocks noChangeAspect="1"/>
          </p:cNvPicPr>
          <p:nvPr/>
        </p:nvPicPr>
        <p:blipFill>
          <a:blip r:embed="rId5"/>
          <a:stretch>
            <a:fillRect/>
          </a:stretch>
        </p:blipFill>
        <p:spPr>
          <a:xfrm>
            <a:off x="6383338" y="4425950"/>
            <a:ext cx="2020888" cy="1793875"/>
          </a:xfrm>
          <a:prstGeom prst="rect">
            <a:avLst/>
          </a:prstGeom>
        </p:spPr>
      </p:pic>
      <p:pic>
        <p:nvPicPr>
          <p:cNvPr id="9" name="Picture 13" descr="A red and grey text on a black background&#10;&#10;Description automatically generated">
            <a:extLst>
              <a:ext uri="{FF2B5EF4-FFF2-40B4-BE49-F238E27FC236}">
                <a16:creationId xmlns:a16="http://schemas.microsoft.com/office/drawing/2014/main" id="{2CB26F3E-A89B-6083-9787-DB72AA5964FC}"/>
              </a:ext>
            </a:extLst>
          </p:cNvPr>
          <p:cNvPicPr>
            <a:picLocks noChangeAspect="1"/>
          </p:cNvPicPr>
          <p:nvPr/>
        </p:nvPicPr>
        <p:blipFill>
          <a:blip r:embed="rId6"/>
          <a:stretch>
            <a:fillRect/>
          </a:stretch>
        </p:blipFill>
        <p:spPr>
          <a:xfrm>
            <a:off x="8470900" y="2482850"/>
            <a:ext cx="2795588" cy="1328738"/>
          </a:xfrm>
          <a:prstGeom prst="rect">
            <a:avLst/>
          </a:prstGeom>
        </p:spPr>
      </p:pic>
      <p:pic>
        <p:nvPicPr>
          <p:cNvPr id="10" name="Picture 11" descr="Umoja Scholars Program - Society of Scholars">
            <a:extLst>
              <a:ext uri="{FF2B5EF4-FFF2-40B4-BE49-F238E27FC236}">
                <a16:creationId xmlns:a16="http://schemas.microsoft.com/office/drawing/2014/main" id="{EDDC5946-7A00-EB6A-B323-EAFA225FED82}"/>
              </a:ext>
            </a:extLst>
          </p:cNvPr>
          <p:cNvPicPr>
            <a:picLocks noChangeAspect="1"/>
          </p:cNvPicPr>
          <p:nvPr/>
        </p:nvPicPr>
        <p:blipFill>
          <a:blip r:embed="rId7"/>
          <a:stretch>
            <a:fillRect/>
          </a:stretch>
        </p:blipFill>
        <p:spPr>
          <a:xfrm>
            <a:off x="8470900" y="3879850"/>
            <a:ext cx="2795588" cy="1130300"/>
          </a:xfrm>
          <a:prstGeom prst="rect">
            <a:avLst/>
          </a:prstGeom>
        </p:spPr>
      </p:pic>
      <p:pic>
        <p:nvPicPr>
          <p:cNvPr id="11" name="Picture 4" descr="A logo with a black background&#10;&#10;Description automatically generated">
            <a:extLst>
              <a:ext uri="{FF2B5EF4-FFF2-40B4-BE49-F238E27FC236}">
                <a16:creationId xmlns:a16="http://schemas.microsoft.com/office/drawing/2014/main" id="{E2C0A1A4-9A62-A8E9-D1DE-7D58ECB8F188}"/>
              </a:ext>
            </a:extLst>
          </p:cNvPr>
          <p:cNvPicPr>
            <a:picLocks noChangeAspect="1"/>
          </p:cNvPicPr>
          <p:nvPr/>
        </p:nvPicPr>
        <p:blipFill>
          <a:blip r:embed="rId8"/>
          <a:stretch>
            <a:fillRect/>
          </a:stretch>
        </p:blipFill>
        <p:spPr>
          <a:xfrm>
            <a:off x="8470900" y="5078413"/>
            <a:ext cx="2795588" cy="1139825"/>
          </a:xfrm>
          <a:prstGeom prst="rect">
            <a:avLst/>
          </a:prstGeom>
        </p:spPr>
      </p:pic>
      <p:sp>
        <p:nvSpPr>
          <p:cNvPr id="2" name="Title 1"/>
          <p:cNvSpPr>
            <a:spLocks noGrp="1"/>
          </p:cNvSpPr>
          <p:nvPr>
            <p:ph type="title"/>
          </p:nvPr>
        </p:nvSpPr>
        <p:spPr>
          <a:xfrm>
            <a:off x="646744" y="640080"/>
            <a:ext cx="4173905" cy="5577818"/>
          </a:xfrm>
          <a:solidFill>
            <a:srgbClr val="002F6D"/>
          </a:solidFill>
        </p:spPr>
        <p:txBody>
          <a:bodyPr vert="horz" lIns="91440" tIns="45720" rIns="91440" bIns="45720" rtlCol="0" anchor="ctr">
            <a:normAutofit/>
          </a:bodyPr>
          <a:lstStyle/>
          <a:p>
            <a:pPr algn="ctr"/>
            <a:r>
              <a:rPr lang="en-US" sz="5400" b="1" kern="1200">
                <a:solidFill>
                  <a:srgbClr val="FFFFFF"/>
                </a:solidFill>
                <a:latin typeface="+mj-lt"/>
                <a:ea typeface="+mj-ea"/>
                <a:cs typeface="+mj-cs"/>
              </a:rPr>
              <a:t>Programs we support and serve</a:t>
            </a:r>
          </a:p>
        </p:txBody>
      </p:sp>
      <p:sp>
        <p:nvSpPr>
          <p:cNvPr id="3" name="Slide Number Placeholder 2"/>
          <p:cNvSpPr>
            <a:spLocks noGrp="1"/>
          </p:cNvSpPr>
          <p:nvPr>
            <p:ph type="sldNum" sz="quarter" idx="10"/>
          </p:nvPr>
        </p:nvSpPr>
        <p:spPr>
          <a:xfrm>
            <a:off x="10849470" y="6356350"/>
            <a:ext cx="689322" cy="365125"/>
          </a:xfrm>
          <a:noFill/>
        </p:spPr>
        <p:txBody>
          <a:bodyPr vert="horz" lIns="91440" tIns="45720" rIns="91440" bIns="45720" rtlCol="0" anchor="ctr">
            <a:normAutofit/>
          </a:bodyPr>
          <a:lstStyle/>
          <a:p>
            <a:pPr algn="l">
              <a:spcAft>
                <a:spcPts val="600"/>
              </a:spcAft>
            </a:pPr>
            <a:fld id="{7934E7AA-586C-4B13-A389-1429762DA247}" type="slidenum">
              <a:rPr lang="en-US" smtClean="0">
                <a:solidFill>
                  <a:schemeClr val="tx1">
                    <a:tint val="75000"/>
                  </a:schemeClr>
                </a:solidFill>
              </a:rPr>
              <a:pPr algn="l">
                <a:spcAft>
                  <a:spcPts val="600"/>
                </a:spcAft>
              </a:pPr>
              <a:t>3</a:t>
            </a:fld>
            <a:endParaRPr lang="en-US">
              <a:solidFill>
                <a:schemeClr val="tx1">
                  <a:tint val="75000"/>
                </a:schemeClr>
              </a:solidFill>
            </a:endParaRPr>
          </a:p>
        </p:txBody>
      </p:sp>
    </p:spTree>
    <p:extLst>
      <p:ext uri="{BB962C8B-B14F-4D97-AF65-F5344CB8AC3E}">
        <p14:creationId xmlns:p14="http://schemas.microsoft.com/office/powerpoint/2010/main" val="1489194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37F988B2-DAA6-5646-FD88-4A9DE3E7476C}"/>
              </a:ext>
            </a:extLst>
          </p:cNvPr>
          <p:cNvSpPr txBox="1">
            <a:spLocks noGrp="1"/>
          </p:cNvSpPr>
          <p:nvPr>
            <p:ph type="body" idx="2"/>
          </p:nvPr>
        </p:nvSpPr>
        <p:spPr>
          <a:xfrm>
            <a:off x="839785" y="1573060"/>
            <a:ext cx="4255827" cy="4313389"/>
          </a:xfrm>
        </p:spPr>
        <p:txBody>
          <a:bodyPr vert="horz" lIns="685800" tIns="45720" rIns="685800" bIns="228600" rtlCol="0" anchor="t" anchorCtr="1">
            <a:normAutofit/>
          </a:bodyPr>
          <a:lstStyle/>
          <a:p>
            <a:pPr lvl="0" algn="ctr"/>
            <a:endParaRPr lang="en-US" sz="2900">
              <a:latin typeface="Source Sans Pro"/>
              <a:ea typeface="Source Sans Pro"/>
            </a:endParaRPr>
          </a:p>
          <a:p>
            <a:pPr lvl="0" algn="ctr"/>
            <a:endParaRPr lang="en" sz="2667" b="1">
              <a:solidFill>
                <a:schemeClr val="bg1"/>
              </a:solidFill>
            </a:endParaRPr>
          </a:p>
          <a:p>
            <a:pPr lvl="0" algn="ctr"/>
            <a:r>
              <a:rPr lang="en" sz="2650" b="1">
                <a:solidFill>
                  <a:schemeClr val="bg1"/>
                </a:solidFill>
                <a:latin typeface="+mj-lt"/>
                <a:ea typeface="Source Sans Pro"/>
              </a:rPr>
              <a:t> Interventions Programs and Grants Unit (IPGU):</a:t>
            </a:r>
          </a:p>
          <a:p>
            <a:pPr lvl="0" algn="ctr"/>
            <a:r>
              <a:rPr lang="en" sz="2650" b="1">
                <a:solidFill>
                  <a:schemeClr val="bg1"/>
                </a:solidFill>
                <a:latin typeface="+mj-lt"/>
                <a:ea typeface="Source Sans Pro"/>
              </a:rPr>
              <a:t>An Overview Our Work</a:t>
            </a:r>
            <a:endParaRPr lang="en-US" sz="2650" b="1">
              <a:solidFill>
                <a:schemeClr val="bg1"/>
              </a:solidFill>
              <a:latin typeface="+mj-lt"/>
              <a:ea typeface="Source Sans Pro"/>
            </a:endParaRPr>
          </a:p>
        </p:txBody>
      </p:sp>
      <p:sp>
        <p:nvSpPr>
          <p:cNvPr id="4" name="Slide Number Placeholder 4">
            <a:extLst>
              <a:ext uri="{FF2B5EF4-FFF2-40B4-BE49-F238E27FC236}">
                <a16:creationId xmlns:a16="http://schemas.microsoft.com/office/drawing/2014/main" id="{E742A15D-F045-E673-EEA8-F080891F556C}"/>
              </a:ext>
            </a:extLst>
          </p:cNvPr>
          <p:cNvSpPr txBox="1">
            <a:spLocks noGrp="1"/>
          </p:cNvSpPr>
          <p:nvPr>
            <p:ph type="sldNum" sz="quarter" idx="8"/>
          </p:nvPr>
        </p:nvSpPr>
        <p:spPr/>
        <p:txBody>
          <a:bodyPr/>
          <a:lstStyle/>
          <a:p>
            <a:pPr lvl="0"/>
            <a:fld id="{60D8A9FE-153B-4F69-8CDA-98B8602AE172}" type="slidenum">
              <a:rPr dirty="0"/>
              <a:t>4</a:t>
            </a:fld>
            <a:endParaRPr lang="en-US">
              <a:latin typeface="Source Sans Pro" pitchFamily="34"/>
              <a:ea typeface="Source Sans Pro" pitchFamily="34"/>
            </a:endParaRPr>
          </a:p>
        </p:txBody>
      </p:sp>
      <p:pic>
        <p:nvPicPr>
          <p:cNvPr id="18" name="Picture 17" descr="A picture containing font, logo, text, graphics&#10;&#10;Description automatically generated">
            <a:extLst>
              <a:ext uri="{FF2B5EF4-FFF2-40B4-BE49-F238E27FC236}">
                <a16:creationId xmlns:a16="http://schemas.microsoft.com/office/drawing/2014/main" id="{8D130D6B-7D2A-1A4A-CE54-DF51AACCB9F8}"/>
              </a:ext>
            </a:extLst>
          </p:cNvPr>
          <p:cNvPicPr>
            <a:picLocks noChangeAspect="1"/>
          </p:cNvPicPr>
          <p:nvPr/>
        </p:nvPicPr>
        <p:blipFill>
          <a:blip r:embed="rId3"/>
          <a:stretch>
            <a:fillRect/>
          </a:stretch>
        </p:blipFill>
        <p:spPr>
          <a:xfrm>
            <a:off x="4054589" y="155347"/>
            <a:ext cx="4142874" cy="1391823"/>
          </a:xfrm>
          <a:prstGeom prst="rect">
            <a:avLst/>
          </a:prstGeom>
          <a:noFill/>
          <a:ln cap="flat">
            <a:noFill/>
          </a:ln>
        </p:spPr>
      </p:pic>
      <p:grpSp>
        <p:nvGrpSpPr>
          <p:cNvPr id="35" name="Content Placeholder 4">
            <a:extLst>
              <a:ext uri="{FF2B5EF4-FFF2-40B4-BE49-F238E27FC236}">
                <a16:creationId xmlns:a16="http://schemas.microsoft.com/office/drawing/2014/main" id="{DB8E449F-696D-7B9D-73B6-D8B90CA909A8}"/>
              </a:ext>
            </a:extLst>
          </p:cNvPr>
          <p:cNvGrpSpPr/>
          <p:nvPr/>
        </p:nvGrpSpPr>
        <p:grpSpPr>
          <a:xfrm>
            <a:off x="6349516" y="1715086"/>
            <a:ext cx="4229101" cy="3886228"/>
            <a:chOff x="6186162" y="1915293"/>
            <a:chExt cx="4391836" cy="4604561"/>
          </a:xfrm>
        </p:grpSpPr>
        <p:sp>
          <p:nvSpPr>
            <p:cNvPr id="23" name="Freeform: Shape 22">
              <a:extLst>
                <a:ext uri="{FF2B5EF4-FFF2-40B4-BE49-F238E27FC236}">
                  <a16:creationId xmlns:a16="http://schemas.microsoft.com/office/drawing/2014/main" id="{A222BF98-8CBE-D667-5482-CAB4717CB10B}"/>
                </a:ext>
              </a:extLst>
            </p:cNvPr>
            <p:cNvSpPr/>
            <p:nvPr/>
          </p:nvSpPr>
          <p:spPr>
            <a:xfrm>
              <a:off x="7437830" y="3388839"/>
              <a:ext cx="1888053" cy="1633237"/>
            </a:xfrm>
            <a:custGeom>
              <a:avLst/>
              <a:gdLst>
                <a:gd name="f0" fmla="val 10800000"/>
                <a:gd name="f1" fmla="val 5400000"/>
                <a:gd name="f2" fmla="val 180"/>
                <a:gd name="f3" fmla="val w"/>
                <a:gd name="f4" fmla="val h"/>
                <a:gd name="f5" fmla="val 0"/>
                <a:gd name="f6" fmla="val 1888049"/>
                <a:gd name="f7" fmla="val 1633239"/>
                <a:gd name="f8" fmla="val 816620"/>
                <a:gd name="f9" fmla="val 466616"/>
                <a:gd name="f10" fmla="val 1421433"/>
                <a:gd name="f11" fmla="+- 0 0 -90"/>
                <a:gd name="f12" fmla="*/ f3 1 1888049"/>
                <a:gd name="f13" fmla="*/ f4 1 1633239"/>
                <a:gd name="f14" fmla="val f5"/>
                <a:gd name="f15" fmla="val f6"/>
                <a:gd name="f16" fmla="val f7"/>
                <a:gd name="f17" fmla="*/ f11 f0 1"/>
                <a:gd name="f18" fmla="+- f16 0 f14"/>
                <a:gd name="f19" fmla="+- f15 0 f14"/>
                <a:gd name="f20" fmla="*/ f17 1 f2"/>
                <a:gd name="f21" fmla="*/ f19 1 1888049"/>
                <a:gd name="f22" fmla="*/ f18 1 1633239"/>
                <a:gd name="f23" fmla="*/ 0 f19 1"/>
                <a:gd name="f24" fmla="*/ 816620 f18 1"/>
                <a:gd name="f25" fmla="*/ 466616 f19 1"/>
                <a:gd name="f26" fmla="*/ 0 f18 1"/>
                <a:gd name="f27" fmla="*/ 1421433 f19 1"/>
                <a:gd name="f28" fmla="*/ 1888049 f19 1"/>
                <a:gd name="f29" fmla="*/ 1633239 f18 1"/>
                <a:gd name="f30" fmla="+- f20 0 f1"/>
                <a:gd name="f31" fmla="*/ f23 1 1888049"/>
                <a:gd name="f32" fmla="*/ f24 1 1633239"/>
                <a:gd name="f33" fmla="*/ f25 1 1888049"/>
                <a:gd name="f34" fmla="*/ f26 1 1633239"/>
                <a:gd name="f35" fmla="*/ f27 1 1888049"/>
                <a:gd name="f36" fmla="*/ f28 1 1888049"/>
                <a:gd name="f37" fmla="*/ f29 1 1633239"/>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888049" h="1633239">
                  <a:moveTo>
                    <a:pt x="f5" y="f8"/>
                  </a:moveTo>
                  <a:lnTo>
                    <a:pt x="f9" y="f5"/>
                  </a:lnTo>
                  <a:lnTo>
                    <a:pt x="f10" y="f5"/>
                  </a:lnTo>
                  <a:lnTo>
                    <a:pt x="f6" y="f8"/>
                  </a:lnTo>
                  <a:lnTo>
                    <a:pt x="f10" y="f7"/>
                  </a:lnTo>
                  <a:lnTo>
                    <a:pt x="f9" y="f7"/>
                  </a:lnTo>
                  <a:lnTo>
                    <a:pt x="f5" y="f8"/>
                  </a:lnTo>
                  <a:close/>
                </a:path>
              </a:pathLst>
            </a:custGeom>
            <a:solidFill>
              <a:srgbClr val="5FA4FF"/>
            </a:solidFill>
            <a:ln cap="flat">
              <a:noFill/>
              <a:prstDash val="solid"/>
            </a:ln>
          </p:spPr>
          <p:txBody>
            <a:bodyPr vert="horz" wrap="square" lIns="244179" tIns="212516" rIns="244179" bIns="212516" anchor="ctr" anchorCtr="1" compatLnSpc="1">
              <a:noAutofit/>
            </a:bodyPr>
            <a:lstStyle/>
            <a:p>
              <a:pPr algn="ctr" defTabSz="333374">
                <a:lnSpc>
                  <a:spcPct val="90000"/>
                </a:lnSpc>
                <a:spcAft>
                  <a:spcPts val="300"/>
                </a:spcAft>
                <a:buClr>
                  <a:srgbClr val="000000"/>
                </a:buClr>
                <a:buFont typeface="Arial"/>
                <a:buNone/>
                <a:defRPr sz="1800" b="0" i="0" u="none" strike="noStrike" kern="0" cap="none" spc="0" baseline="0">
                  <a:solidFill>
                    <a:srgbClr val="000000"/>
                  </a:solidFill>
                  <a:uFillTx/>
                </a:defRPr>
              </a:pPr>
              <a:endParaRPr lang="en-US" sz="750" b="1">
                <a:solidFill>
                  <a:srgbClr val="002F6D"/>
                </a:solidFill>
                <a:cs typeface="Arial"/>
                <a:sym typeface="Arial"/>
              </a:endParaRPr>
            </a:p>
            <a:p>
              <a:pPr algn="ctr" defTabSz="333374">
                <a:lnSpc>
                  <a:spcPct val="90000"/>
                </a:lnSpc>
                <a:spcAft>
                  <a:spcPts val="600"/>
                </a:spcAft>
                <a:buClr>
                  <a:srgbClr val="000000"/>
                </a:buClr>
                <a:buFont typeface="Arial"/>
                <a:buNone/>
                <a:defRPr sz="1800" b="0" i="0" u="none" strike="noStrike" kern="0" cap="none" spc="0" baseline="0">
                  <a:solidFill>
                    <a:srgbClr val="000000"/>
                  </a:solidFill>
                  <a:uFillTx/>
                </a:defRPr>
              </a:pPr>
              <a:r>
                <a:rPr lang="en-US" sz="1350" b="1">
                  <a:solidFill>
                    <a:srgbClr val="002F6D"/>
                  </a:solidFill>
                  <a:cs typeface="Arial"/>
                  <a:sym typeface="Arial"/>
                </a:rPr>
                <a:t>Equity at the Core</a:t>
              </a:r>
            </a:p>
            <a:p>
              <a:pPr algn="ctr" defTabSz="333374">
                <a:lnSpc>
                  <a:spcPct val="90000"/>
                </a:lnSpc>
                <a:spcAft>
                  <a:spcPts val="600"/>
                </a:spcAft>
                <a:buClr>
                  <a:srgbClr val="000000"/>
                </a:buClr>
                <a:buFont typeface="Arial"/>
                <a:buNone/>
                <a:defRPr sz="1800" b="0" i="0" u="none" strike="noStrike" kern="0" cap="none" spc="0" baseline="0">
                  <a:solidFill>
                    <a:srgbClr val="000000"/>
                  </a:solidFill>
                  <a:uFillTx/>
                </a:defRPr>
              </a:pPr>
              <a:endParaRPr lang="en-US" sz="1350" b="1">
                <a:solidFill>
                  <a:srgbClr val="002F6D"/>
                </a:solidFill>
                <a:cs typeface="Arial"/>
                <a:sym typeface="Arial"/>
              </a:endParaRPr>
            </a:p>
          </p:txBody>
        </p:sp>
        <p:sp>
          <p:nvSpPr>
            <p:cNvPr id="24" name="Freeform: Shape 23">
              <a:extLst>
                <a:ext uri="{FF2B5EF4-FFF2-40B4-BE49-F238E27FC236}">
                  <a16:creationId xmlns:a16="http://schemas.microsoft.com/office/drawing/2014/main" id="{DD1AA9F0-F623-4E77-3B37-6F04B401D6DA}"/>
                </a:ext>
              </a:extLst>
            </p:cNvPr>
            <p:cNvSpPr/>
            <p:nvPr/>
          </p:nvSpPr>
          <p:spPr>
            <a:xfrm>
              <a:off x="8620112" y="2619335"/>
              <a:ext cx="712354" cy="613791"/>
            </a:xfrm>
            <a:custGeom>
              <a:avLst>
                <a:gd name="f11" fmla="val 28900"/>
              </a:avLst>
              <a:gdLst>
                <a:gd name="f1" fmla="val 10800000"/>
                <a:gd name="f2" fmla="val 5400000"/>
                <a:gd name="f3" fmla="val 180"/>
                <a:gd name="f4" fmla="val w"/>
                <a:gd name="f5" fmla="val h"/>
                <a:gd name="f6" fmla="val ss"/>
                <a:gd name="f7" fmla="val 0"/>
                <a:gd name="f8" fmla="*/ 5419351 1 1725033"/>
                <a:gd name="f9" fmla="+- 0 0 1"/>
                <a:gd name="f10" fmla="val 115470"/>
                <a:gd name="f11" fmla="val 28900"/>
                <a:gd name="f12" fmla="+- 0 0 -180"/>
                <a:gd name="f13" fmla="+- 0 0 -360"/>
                <a:gd name="f14" fmla="abs f4"/>
                <a:gd name="f15" fmla="abs f5"/>
                <a:gd name="f16" fmla="abs f6"/>
                <a:gd name="f17" fmla="val f7"/>
                <a:gd name="f18" fmla="val f11"/>
                <a:gd name="f19" fmla="+- 3600000 f2 0"/>
                <a:gd name="f20" fmla="*/ f12 f1 1"/>
                <a:gd name="f21" fmla="*/ f13 f1 1"/>
                <a:gd name="f22" fmla="?: f14 f4 1"/>
                <a:gd name="f23" fmla="?: f15 f5 1"/>
                <a:gd name="f24" fmla="?: f16 f6 1"/>
                <a:gd name="f25" fmla="*/ f19 f8 1"/>
                <a:gd name="f26" fmla="*/ f20 1 f3"/>
                <a:gd name="f27" fmla="*/ f21 1 f3"/>
                <a:gd name="f28" fmla="*/ f22 1 21600"/>
                <a:gd name="f29" fmla="*/ f23 1 21600"/>
                <a:gd name="f30" fmla="*/ 21600 f22 1"/>
                <a:gd name="f31" fmla="*/ 21600 f23 1"/>
                <a:gd name="f32" fmla="*/ f25 1 f1"/>
                <a:gd name="f33" fmla="+- f26 0 f2"/>
                <a:gd name="f34" fmla="+- f27 0 f2"/>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1 1"/>
                <a:gd name="f46" fmla="*/ f39 f35 1"/>
                <a:gd name="f47" fmla="*/ f43 1 2"/>
                <a:gd name="f48" fmla="min f44 f43"/>
                <a:gd name="f49" fmla="*/ 50000 f44 1"/>
                <a:gd name="f50" fmla="*/ f45 1 f8"/>
                <a:gd name="f51" fmla="+- f17 f47 0"/>
                <a:gd name="f52" fmla="*/ f49 1 f48"/>
                <a:gd name="f53" fmla="*/ f47 f10 1"/>
                <a:gd name="f54" fmla="*/ f48 f18 1"/>
                <a:gd name="f55" fmla="+- f50 0 f2"/>
                <a:gd name="f56" fmla="*/ f53 1 100000"/>
                <a:gd name="f57" fmla="*/ f54 1 100000"/>
                <a:gd name="f58" fmla="sin 1 f55"/>
                <a:gd name="f59" fmla="*/ f52 f9 1"/>
                <a:gd name="f60" fmla="*/ f51 f35 1"/>
                <a:gd name="f61" fmla="+- f39 0 f57"/>
                <a:gd name="f62" fmla="+- 0 0 f58"/>
                <a:gd name="f63" fmla="*/ f59 1 2"/>
                <a:gd name="f64" fmla="*/ f57 f35 1"/>
                <a:gd name="f65" fmla="+- 0 0 f62"/>
                <a:gd name="f66" fmla="+- f18 f63 0"/>
                <a:gd name="f67" fmla="*/ f61 f35 1"/>
                <a:gd name="f68" fmla="*/ f65 f56 1"/>
                <a:gd name="f69" fmla="?: f66 4 2"/>
                <a:gd name="f70" fmla="?: f66 3 2"/>
                <a:gd name="f71" fmla="?: f66 f63 0"/>
                <a:gd name="f72" fmla="+- f51 0 f68"/>
                <a:gd name="f73" fmla="+- f51 f68 0"/>
                <a:gd name="f74" fmla="+- f18 f71 0"/>
                <a:gd name="f75" fmla="*/ f74 1 f63"/>
                <a:gd name="f76" fmla="*/ f72 f35 1"/>
                <a:gd name="f77" fmla="*/ f73 f35 1"/>
                <a:gd name="f78" fmla="*/ f75 f70 1"/>
                <a:gd name="f79" fmla="*/ f78 1 f9"/>
                <a:gd name="f80" fmla="+- f69 f79 0"/>
                <a:gd name="f81" fmla="*/ f44 f80 1"/>
                <a:gd name="f82" fmla="*/ f43 f80 1"/>
                <a:gd name="f83" fmla="*/ f81 1 24"/>
                <a:gd name="f84" fmla="*/ f82 1 24"/>
                <a:gd name="f85" fmla="+- f39 0 f83"/>
                <a:gd name="f86" fmla="+- f40 0 f84"/>
                <a:gd name="f87" fmla="*/ f83 f35 1"/>
                <a:gd name="f88" fmla="*/ f84 f35 1"/>
                <a:gd name="f89" fmla="*/ f85 f35 1"/>
                <a:gd name="f90" fmla="*/ f86 f35 1"/>
              </a:gdLst>
              <a:ahLst/>
              <a:cxnLst>
                <a:cxn ang="3cd4">
                  <a:pos x="hc" y="t"/>
                </a:cxn>
                <a:cxn ang="0">
                  <a:pos x="r" y="vc"/>
                </a:cxn>
                <a:cxn ang="cd4">
                  <a:pos x="hc" y="b"/>
                </a:cxn>
                <a:cxn ang="cd2">
                  <a:pos x="l" y="vc"/>
                </a:cxn>
                <a:cxn ang="f33">
                  <a:pos x="f67" y="f77"/>
                </a:cxn>
                <a:cxn ang="f33">
                  <a:pos x="f64" y="f77"/>
                </a:cxn>
                <a:cxn ang="f34">
                  <a:pos x="f64" y="f76"/>
                </a:cxn>
                <a:cxn ang="f34">
                  <a:pos x="f67" y="f76"/>
                </a:cxn>
              </a:cxnLst>
              <a:rect l="f87" t="f88" r="f89" b="f90"/>
              <a:pathLst>
                <a:path>
                  <a:moveTo>
                    <a:pt x="f42" y="f60"/>
                  </a:moveTo>
                  <a:lnTo>
                    <a:pt x="f64" y="f76"/>
                  </a:lnTo>
                  <a:lnTo>
                    <a:pt x="f67" y="f76"/>
                  </a:lnTo>
                  <a:lnTo>
                    <a:pt x="f46" y="f60"/>
                  </a:lnTo>
                  <a:lnTo>
                    <a:pt x="f67" y="f77"/>
                  </a:lnTo>
                  <a:lnTo>
                    <a:pt x="f64" y="f77"/>
                  </a:lnTo>
                  <a:close/>
                </a:path>
              </a:pathLst>
            </a:custGeom>
            <a:solidFill>
              <a:srgbClr val="CBCDD4"/>
            </a:solidFill>
            <a:ln cap="flat">
              <a:noFill/>
              <a:prstDash val="solid"/>
            </a:ln>
          </p:spPr>
          <p:txBody>
            <a:bodyPr lIns="0" tIns="0" rIns="0" bIns="0"/>
            <a:lstStyle/>
            <a:p>
              <a:pPr>
                <a:buClr>
                  <a:srgbClr val="000000"/>
                </a:buClr>
                <a:buFont typeface="Arial"/>
                <a:buNone/>
              </a:pPr>
              <a:endParaRPr lang="en-US" sz="1050" kern="0">
                <a:solidFill>
                  <a:srgbClr val="000000"/>
                </a:solidFill>
                <a:latin typeface="Arial"/>
                <a:cs typeface="Arial"/>
                <a:sym typeface="Arial"/>
              </a:endParaRPr>
            </a:p>
          </p:txBody>
        </p:sp>
        <p:sp>
          <p:nvSpPr>
            <p:cNvPr id="25" name="Freeform: Shape 24">
              <a:extLst>
                <a:ext uri="{FF2B5EF4-FFF2-40B4-BE49-F238E27FC236}">
                  <a16:creationId xmlns:a16="http://schemas.microsoft.com/office/drawing/2014/main" id="{71F70EA6-4004-F857-8470-AB937021612B}"/>
                </a:ext>
              </a:extLst>
            </p:cNvPr>
            <p:cNvSpPr/>
            <p:nvPr/>
          </p:nvSpPr>
          <p:spPr>
            <a:xfrm>
              <a:off x="7445062" y="1915293"/>
              <a:ext cx="1713934" cy="1338544"/>
            </a:xfrm>
            <a:custGeom>
              <a:avLst/>
              <a:gdLst>
                <a:gd name="f0" fmla="val 10800000"/>
                <a:gd name="f1" fmla="val 5400000"/>
                <a:gd name="f2" fmla="val 180"/>
                <a:gd name="f3" fmla="val w"/>
                <a:gd name="f4" fmla="val h"/>
                <a:gd name="f5" fmla="val 0"/>
                <a:gd name="f6" fmla="val 1547243"/>
                <a:gd name="f7" fmla="val 1338547"/>
                <a:gd name="f8" fmla="val 669274"/>
                <a:gd name="f9" fmla="val 382423"/>
                <a:gd name="f10" fmla="val 1164820"/>
                <a:gd name="f11" fmla="+- 0 0 -90"/>
                <a:gd name="f12" fmla="*/ f3 1 1547243"/>
                <a:gd name="f13" fmla="*/ f4 1 1338547"/>
                <a:gd name="f14" fmla="val f5"/>
                <a:gd name="f15" fmla="val f6"/>
                <a:gd name="f16" fmla="val f7"/>
                <a:gd name="f17" fmla="*/ f11 f0 1"/>
                <a:gd name="f18" fmla="+- f16 0 f14"/>
                <a:gd name="f19" fmla="+- f15 0 f14"/>
                <a:gd name="f20" fmla="*/ f17 1 f2"/>
                <a:gd name="f21" fmla="*/ f19 1 1547243"/>
                <a:gd name="f22" fmla="*/ f18 1 1338547"/>
                <a:gd name="f23" fmla="*/ 0 f19 1"/>
                <a:gd name="f24" fmla="*/ 669274 f18 1"/>
                <a:gd name="f25" fmla="*/ 382423 f19 1"/>
                <a:gd name="f26" fmla="*/ 0 f18 1"/>
                <a:gd name="f27" fmla="*/ 1164820 f19 1"/>
                <a:gd name="f28" fmla="*/ 1547243 f19 1"/>
                <a:gd name="f29" fmla="*/ 1338547 f18 1"/>
                <a:gd name="f30" fmla="+- f20 0 f1"/>
                <a:gd name="f31" fmla="*/ f23 1 1547243"/>
                <a:gd name="f32" fmla="*/ f24 1 1338547"/>
                <a:gd name="f33" fmla="*/ f25 1 1547243"/>
                <a:gd name="f34" fmla="*/ f26 1 1338547"/>
                <a:gd name="f35" fmla="*/ f27 1 1547243"/>
                <a:gd name="f36" fmla="*/ f28 1 1547243"/>
                <a:gd name="f37" fmla="*/ f29 1 133854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547243" h="1338547">
                  <a:moveTo>
                    <a:pt x="f5" y="f8"/>
                  </a:moveTo>
                  <a:lnTo>
                    <a:pt x="f9" y="f5"/>
                  </a:lnTo>
                  <a:lnTo>
                    <a:pt x="f10" y="f5"/>
                  </a:lnTo>
                  <a:lnTo>
                    <a:pt x="f6" y="f8"/>
                  </a:lnTo>
                  <a:lnTo>
                    <a:pt x="f10" y="f7"/>
                  </a:lnTo>
                  <a:lnTo>
                    <a:pt x="f9" y="f7"/>
                  </a:lnTo>
                  <a:lnTo>
                    <a:pt x="f5" y="f8"/>
                  </a:lnTo>
                  <a:close/>
                </a:path>
              </a:pathLst>
            </a:custGeom>
            <a:gradFill>
              <a:gsLst>
                <a:gs pos="0">
                  <a:srgbClr val="9BA0B5"/>
                </a:gs>
                <a:gs pos="100000">
                  <a:srgbClr val="8E93A9"/>
                </a:gs>
              </a:gsLst>
              <a:lin ang="5400000"/>
            </a:gradFill>
            <a:ln cap="flat">
              <a:noFill/>
              <a:prstDash val="solid"/>
            </a:ln>
          </p:spPr>
          <p:txBody>
            <a:bodyPr vert="horz" wrap="square" lIns="202784" tIns="176847" rIns="202784" bIns="176847" anchor="ctr" anchorCtr="1" compatLnSpc="1">
              <a:noAutofit/>
            </a:bodyPr>
            <a:lstStyle/>
            <a:p>
              <a:pPr algn="ctr" defTabSz="366710">
                <a:lnSpc>
                  <a:spcPct val="90000"/>
                </a:lnSpc>
                <a:spcAft>
                  <a:spcPts val="375"/>
                </a:spcAft>
                <a:buClr>
                  <a:srgbClr val="000000"/>
                </a:buClr>
                <a:buFont typeface="Arial"/>
                <a:buNone/>
                <a:defRPr sz="1800" b="0" i="0" u="none" strike="noStrike" kern="0" cap="none" spc="0" baseline="0">
                  <a:solidFill>
                    <a:srgbClr val="000000"/>
                  </a:solidFill>
                  <a:uFillTx/>
                </a:defRPr>
              </a:pPr>
              <a:r>
                <a:rPr lang="en-US" sz="1000">
                  <a:solidFill>
                    <a:srgbClr val="002F6D"/>
                  </a:solidFill>
                  <a:latin typeface="Arial"/>
                  <a:cs typeface="Arial"/>
                  <a:sym typeface="Arial"/>
                </a:rPr>
                <a:t>Field Guidance &amp; Implementation</a:t>
              </a:r>
            </a:p>
          </p:txBody>
        </p:sp>
        <p:sp>
          <p:nvSpPr>
            <p:cNvPr id="26" name="Freeform: Shape 25">
              <a:extLst>
                <a:ext uri="{FF2B5EF4-FFF2-40B4-BE49-F238E27FC236}">
                  <a16:creationId xmlns:a16="http://schemas.microsoft.com/office/drawing/2014/main" id="{02183FAA-11A3-75E8-76AA-9115F007BCB7}"/>
                </a:ext>
              </a:extLst>
            </p:cNvPr>
            <p:cNvSpPr/>
            <p:nvPr/>
          </p:nvSpPr>
          <p:spPr>
            <a:xfrm>
              <a:off x="9451485" y="3766788"/>
              <a:ext cx="712354" cy="613791"/>
            </a:xfrm>
            <a:custGeom>
              <a:avLst>
                <a:gd name="f11" fmla="val 28900"/>
              </a:avLst>
              <a:gdLst>
                <a:gd name="f1" fmla="val 10800000"/>
                <a:gd name="f2" fmla="val 5400000"/>
                <a:gd name="f3" fmla="val 180"/>
                <a:gd name="f4" fmla="val w"/>
                <a:gd name="f5" fmla="val h"/>
                <a:gd name="f6" fmla="val ss"/>
                <a:gd name="f7" fmla="val 0"/>
                <a:gd name="f8" fmla="*/ 5419351 1 1725033"/>
                <a:gd name="f9" fmla="+- 0 0 1"/>
                <a:gd name="f10" fmla="val 115470"/>
                <a:gd name="f11" fmla="val 28900"/>
                <a:gd name="f12" fmla="+- 0 0 -180"/>
                <a:gd name="f13" fmla="+- 0 0 -360"/>
                <a:gd name="f14" fmla="abs f4"/>
                <a:gd name="f15" fmla="abs f5"/>
                <a:gd name="f16" fmla="abs f6"/>
                <a:gd name="f17" fmla="val f7"/>
                <a:gd name="f18" fmla="val f11"/>
                <a:gd name="f19" fmla="+- 3600000 f2 0"/>
                <a:gd name="f20" fmla="*/ f12 f1 1"/>
                <a:gd name="f21" fmla="*/ f13 f1 1"/>
                <a:gd name="f22" fmla="?: f14 f4 1"/>
                <a:gd name="f23" fmla="?: f15 f5 1"/>
                <a:gd name="f24" fmla="?: f16 f6 1"/>
                <a:gd name="f25" fmla="*/ f19 f8 1"/>
                <a:gd name="f26" fmla="*/ f20 1 f3"/>
                <a:gd name="f27" fmla="*/ f21 1 f3"/>
                <a:gd name="f28" fmla="*/ f22 1 21600"/>
                <a:gd name="f29" fmla="*/ f23 1 21600"/>
                <a:gd name="f30" fmla="*/ 21600 f22 1"/>
                <a:gd name="f31" fmla="*/ 21600 f23 1"/>
                <a:gd name="f32" fmla="*/ f25 1 f1"/>
                <a:gd name="f33" fmla="+- f26 0 f2"/>
                <a:gd name="f34" fmla="+- f27 0 f2"/>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1 1"/>
                <a:gd name="f46" fmla="*/ f39 f35 1"/>
                <a:gd name="f47" fmla="*/ f43 1 2"/>
                <a:gd name="f48" fmla="min f44 f43"/>
                <a:gd name="f49" fmla="*/ 50000 f44 1"/>
                <a:gd name="f50" fmla="*/ f45 1 f8"/>
                <a:gd name="f51" fmla="+- f17 f47 0"/>
                <a:gd name="f52" fmla="*/ f49 1 f48"/>
                <a:gd name="f53" fmla="*/ f47 f10 1"/>
                <a:gd name="f54" fmla="*/ f48 f18 1"/>
                <a:gd name="f55" fmla="+- f50 0 f2"/>
                <a:gd name="f56" fmla="*/ f53 1 100000"/>
                <a:gd name="f57" fmla="*/ f54 1 100000"/>
                <a:gd name="f58" fmla="sin 1 f55"/>
                <a:gd name="f59" fmla="*/ f52 f9 1"/>
                <a:gd name="f60" fmla="*/ f51 f35 1"/>
                <a:gd name="f61" fmla="+- f39 0 f57"/>
                <a:gd name="f62" fmla="+- 0 0 f58"/>
                <a:gd name="f63" fmla="*/ f59 1 2"/>
                <a:gd name="f64" fmla="*/ f57 f35 1"/>
                <a:gd name="f65" fmla="+- 0 0 f62"/>
                <a:gd name="f66" fmla="+- f18 f63 0"/>
                <a:gd name="f67" fmla="*/ f61 f35 1"/>
                <a:gd name="f68" fmla="*/ f65 f56 1"/>
                <a:gd name="f69" fmla="?: f66 4 2"/>
                <a:gd name="f70" fmla="?: f66 3 2"/>
                <a:gd name="f71" fmla="?: f66 f63 0"/>
                <a:gd name="f72" fmla="+- f51 0 f68"/>
                <a:gd name="f73" fmla="+- f51 f68 0"/>
                <a:gd name="f74" fmla="+- f18 f71 0"/>
                <a:gd name="f75" fmla="*/ f74 1 f63"/>
                <a:gd name="f76" fmla="*/ f72 f35 1"/>
                <a:gd name="f77" fmla="*/ f73 f35 1"/>
                <a:gd name="f78" fmla="*/ f75 f70 1"/>
                <a:gd name="f79" fmla="*/ f78 1 f9"/>
                <a:gd name="f80" fmla="+- f69 f79 0"/>
                <a:gd name="f81" fmla="*/ f44 f80 1"/>
                <a:gd name="f82" fmla="*/ f43 f80 1"/>
                <a:gd name="f83" fmla="*/ f81 1 24"/>
                <a:gd name="f84" fmla="*/ f82 1 24"/>
                <a:gd name="f85" fmla="+- f39 0 f83"/>
                <a:gd name="f86" fmla="+- f40 0 f84"/>
                <a:gd name="f87" fmla="*/ f83 f35 1"/>
                <a:gd name="f88" fmla="*/ f84 f35 1"/>
                <a:gd name="f89" fmla="*/ f85 f35 1"/>
                <a:gd name="f90" fmla="*/ f86 f35 1"/>
              </a:gdLst>
              <a:ahLst/>
              <a:cxnLst>
                <a:cxn ang="3cd4">
                  <a:pos x="hc" y="t"/>
                </a:cxn>
                <a:cxn ang="0">
                  <a:pos x="r" y="vc"/>
                </a:cxn>
                <a:cxn ang="cd4">
                  <a:pos x="hc" y="b"/>
                </a:cxn>
                <a:cxn ang="cd2">
                  <a:pos x="l" y="vc"/>
                </a:cxn>
                <a:cxn ang="f33">
                  <a:pos x="f67" y="f77"/>
                </a:cxn>
                <a:cxn ang="f33">
                  <a:pos x="f64" y="f77"/>
                </a:cxn>
                <a:cxn ang="f34">
                  <a:pos x="f64" y="f76"/>
                </a:cxn>
                <a:cxn ang="f34">
                  <a:pos x="f67" y="f76"/>
                </a:cxn>
              </a:cxnLst>
              <a:rect l="f87" t="f88" r="f89" b="f90"/>
              <a:pathLst>
                <a:path>
                  <a:moveTo>
                    <a:pt x="f42" y="f60"/>
                  </a:moveTo>
                  <a:lnTo>
                    <a:pt x="f64" y="f76"/>
                  </a:lnTo>
                  <a:lnTo>
                    <a:pt x="f67" y="f76"/>
                  </a:lnTo>
                  <a:lnTo>
                    <a:pt x="f46" y="f60"/>
                  </a:lnTo>
                  <a:lnTo>
                    <a:pt x="f67" y="f77"/>
                  </a:lnTo>
                  <a:lnTo>
                    <a:pt x="f64" y="f77"/>
                  </a:lnTo>
                  <a:close/>
                </a:path>
              </a:pathLst>
            </a:custGeom>
            <a:solidFill>
              <a:srgbClr val="CBCDD4"/>
            </a:solidFill>
            <a:ln cap="flat">
              <a:noFill/>
              <a:prstDash val="solid"/>
            </a:ln>
          </p:spPr>
          <p:txBody>
            <a:bodyPr lIns="0" tIns="0" rIns="0" bIns="0"/>
            <a:lstStyle/>
            <a:p>
              <a:pPr>
                <a:buClr>
                  <a:srgbClr val="000000"/>
                </a:buClr>
                <a:buFont typeface="Arial"/>
                <a:buNone/>
              </a:pPr>
              <a:endParaRPr lang="en-US" sz="1050" kern="0">
                <a:solidFill>
                  <a:srgbClr val="000000"/>
                </a:solidFill>
                <a:latin typeface="Arial"/>
                <a:cs typeface="Arial"/>
                <a:sym typeface="Arial"/>
              </a:endParaRPr>
            </a:p>
          </p:txBody>
        </p:sp>
        <p:sp>
          <p:nvSpPr>
            <p:cNvPr id="27" name="Freeform: Shape 26">
              <a:extLst>
                <a:ext uri="{FF2B5EF4-FFF2-40B4-BE49-F238E27FC236}">
                  <a16:creationId xmlns:a16="http://schemas.microsoft.com/office/drawing/2014/main" id="{3249506D-316E-7E21-8A30-DAE93484540A}"/>
                </a:ext>
              </a:extLst>
            </p:cNvPr>
            <p:cNvSpPr/>
            <p:nvPr/>
          </p:nvSpPr>
          <p:spPr>
            <a:xfrm>
              <a:off x="9030751" y="2738591"/>
              <a:ext cx="1547247" cy="1338544"/>
            </a:xfrm>
            <a:custGeom>
              <a:avLst/>
              <a:gdLst>
                <a:gd name="f0" fmla="val 10800000"/>
                <a:gd name="f1" fmla="val 5400000"/>
                <a:gd name="f2" fmla="val 180"/>
                <a:gd name="f3" fmla="val w"/>
                <a:gd name="f4" fmla="val h"/>
                <a:gd name="f5" fmla="val 0"/>
                <a:gd name="f6" fmla="val 1547243"/>
                <a:gd name="f7" fmla="val 1338547"/>
                <a:gd name="f8" fmla="val 669274"/>
                <a:gd name="f9" fmla="val 382423"/>
                <a:gd name="f10" fmla="val 1164820"/>
                <a:gd name="f11" fmla="+- 0 0 -90"/>
                <a:gd name="f12" fmla="*/ f3 1 1547243"/>
                <a:gd name="f13" fmla="*/ f4 1 1338547"/>
                <a:gd name="f14" fmla="val f5"/>
                <a:gd name="f15" fmla="val f6"/>
                <a:gd name="f16" fmla="val f7"/>
                <a:gd name="f17" fmla="*/ f11 f0 1"/>
                <a:gd name="f18" fmla="+- f16 0 f14"/>
                <a:gd name="f19" fmla="+- f15 0 f14"/>
                <a:gd name="f20" fmla="*/ f17 1 f2"/>
                <a:gd name="f21" fmla="*/ f19 1 1547243"/>
                <a:gd name="f22" fmla="*/ f18 1 1338547"/>
                <a:gd name="f23" fmla="*/ 0 f19 1"/>
                <a:gd name="f24" fmla="*/ 669274 f18 1"/>
                <a:gd name="f25" fmla="*/ 382423 f19 1"/>
                <a:gd name="f26" fmla="*/ 0 f18 1"/>
                <a:gd name="f27" fmla="*/ 1164820 f19 1"/>
                <a:gd name="f28" fmla="*/ 1547243 f19 1"/>
                <a:gd name="f29" fmla="*/ 1338547 f18 1"/>
                <a:gd name="f30" fmla="+- f20 0 f1"/>
                <a:gd name="f31" fmla="*/ f23 1 1547243"/>
                <a:gd name="f32" fmla="*/ f24 1 1338547"/>
                <a:gd name="f33" fmla="*/ f25 1 1547243"/>
                <a:gd name="f34" fmla="*/ f26 1 1338547"/>
                <a:gd name="f35" fmla="*/ f27 1 1547243"/>
                <a:gd name="f36" fmla="*/ f28 1 1547243"/>
                <a:gd name="f37" fmla="*/ f29 1 133854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547243" h="1338547">
                  <a:moveTo>
                    <a:pt x="f5" y="f8"/>
                  </a:moveTo>
                  <a:lnTo>
                    <a:pt x="f9" y="f5"/>
                  </a:lnTo>
                  <a:lnTo>
                    <a:pt x="f10" y="f5"/>
                  </a:lnTo>
                  <a:lnTo>
                    <a:pt x="f6" y="f8"/>
                  </a:lnTo>
                  <a:lnTo>
                    <a:pt x="f10" y="f7"/>
                  </a:lnTo>
                  <a:lnTo>
                    <a:pt x="f9" y="f7"/>
                  </a:lnTo>
                  <a:lnTo>
                    <a:pt x="f5" y="f8"/>
                  </a:lnTo>
                  <a:close/>
                </a:path>
              </a:pathLst>
            </a:custGeom>
            <a:gradFill>
              <a:gsLst>
                <a:gs pos="0">
                  <a:srgbClr val="9BA0B5"/>
                </a:gs>
                <a:gs pos="100000">
                  <a:srgbClr val="8E93A9"/>
                </a:gs>
              </a:gsLst>
              <a:lin ang="5400000"/>
            </a:gradFill>
            <a:ln cap="flat">
              <a:noFill/>
              <a:prstDash val="solid"/>
            </a:ln>
          </p:spPr>
          <p:txBody>
            <a:bodyPr vert="horz" wrap="square" lIns="202784" tIns="176847" rIns="202784" bIns="176847" anchor="ctr" anchorCtr="1" compatLnSpc="1">
              <a:noAutofit/>
            </a:bodyPr>
            <a:lstStyle/>
            <a:p>
              <a:pPr algn="ctr" defTabSz="366710">
                <a:lnSpc>
                  <a:spcPct val="90000"/>
                </a:lnSpc>
                <a:spcAft>
                  <a:spcPts val="375"/>
                </a:spcAft>
                <a:buClr>
                  <a:srgbClr val="000000"/>
                </a:buClr>
                <a:buFont typeface="Arial"/>
                <a:buNone/>
                <a:defRPr sz="1800" b="0" i="0" u="none" strike="noStrike" kern="0" cap="none" spc="0" baseline="0">
                  <a:solidFill>
                    <a:srgbClr val="000000"/>
                  </a:solidFill>
                  <a:uFillTx/>
                </a:defRPr>
              </a:pPr>
              <a:r>
                <a:rPr lang="en-US" sz="1100">
                  <a:solidFill>
                    <a:srgbClr val="002F6D"/>
                  </a:solidFill>
                  <a:latin typeface="Arial"/>
                  <a:cs typeface="Arial"/>
                  <a:sym typeface="Arial"/>
                </a:rPr>
                <a:t>Planning, Research &amp; Reporting</a:t>
              </a:r>
            </a:p>
          </p:txBody>
        </p:sp>
        <p:sp>
          <p:nvSpPr>
            <p:cNvPr id="28" name="Freeform: Shape 27">
              <a:extLst>
                <a:ext uri="{FF2B5EF4-FFF2-40B4-BE49-F238E27FC236}">
                  <a16:creationId xmlns:a16="http://schemas.microsoft.com/office/drawing/2014/main" id="{70B78783-5D06-2995-8B76-3814511B150D}"/>
                </a:ext>
              </a:extLst>
            </p:cNvPr>
            <p:cNvSpPr/>
            <p:nvPr/>
          </p:nvSpPr>
          <p:spPr>
            <a:xfrm>
              <a:off x="8873959" y="5062054"/>
              <a:ext cx="712354" cy="613791"/>
            </a:xfrm>
            <a:custGeom>
              <a:avLst>
                <a:gd name="f11" fmla="val 28900"/>
              </a:avLst>
              <a:gdLst>
                <a:gd name="f1" fmla="val 10800000"/>
                <a:gd name="f2" fmla="val 5400000"/>
                <a:gd name="f3" fmla="val 180"/>
                <a:gd name="f4" fmla="val w"/>
                <a:gd name="f5" fmla="val h"/>
                <a:gd name="f6" fmla="val ss"/>
                <a:gd name="f7" fmla="val 0"/>
                <a:gd name="f8" fmla="*/ 5419351 1 1725033"/>
                <a:gd name="f9" fmla="+- 0 0 1"/>
                <a:gd name="f10" fmla="val 115470"/>
                <a:gd name="f11" fmla="val 28900"/>
                <a:gd name="f12" fmla="+- 0 0 -180"/>
                <a:gd name="f13" fmla="+- 0 0 -360"/>
                <a:gd name="f14" fmla="abs f4"/>
                <a:gd name="f15" fmla="abs f5"/>
                <a:gd name="f16" fmla="abs f6"/>
                <a:gd name="f17" fmla="val f7"/>
                <a:gd name="f18" fmla="val f11"/>
                <a:gd name="f19" fmla="+- 3600000 f2 0"/>
                <a:gd name="f20" fmla="*/ f12 f1 1"/>
                <a:gd name="f21" fmla="*/ f13 f1 1"/>
                <a:gd name="f22" fmla="?: f14 f4 1"/>
                <a:gd name="f23" fmla="?: f15 f5 1"/>
                <a:gd name="f24" fmla="?: f16 f6 1"/>
                <a:gd name="f25" fmla="*/ f19 f8 1"/>
                <a:gd name="f26" fmla="*/ f20 1 f3"/>
                <a:gd name="f27" fmla="*/ f21 1 f3"/>
                <a:gd name="f28" fmla="*/ f22 1 21600"/>
                <a:gd name="f29" fmla="*/ f23 1 21600"/>
                <a:gd name="f30" fmla="*/ 21600 f22 1"/>
                <a:gd name="f31" fmla="*/ 21600 f23 1"/>
                <a:gd name="f32" fmla="*/ f25 1 f1"/>
                <a:gd name="f33" fmla="+- f26 0 f2"/>
                <a:gd name="f34" fmla="+- f27 0 f2"/>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1 1"/>
                <a:gd name="f46" fmla="*/ f39 f35 1"/>
                <a:gd name="f47" fmla="*/ f43 1 2"/>
                <a:gd name="f48" fmla="min f44 f43"/>
                <a:gd name="f49" fmla="*/ 50000 f44 1"/>
                <a:gd name="f50" fmla="*/ f45 1 f8"/>
                <a:gd name="f51" fmla="+- f17 f47 0"/>
                <a:gd name="f52" fmla="*/ f49 1 f48"/>
                <a:gd name="f53" fmla="*/ f47 f10 1"/>
                <a:gd name="f54" fmla="*/ f48 f18 1"/>
                <a:gd name="f55" fmla="+- f50 0 f2"/>
                <a:gd name="f56" fmla="*/ f53 1 100000"/>
                <a:gd name="f57" fmla="*/ f54 1 100000"/>
                <a:gd name="f58" fmla="sin 1 f55"/>
                <a:gd name="f59" fmla="*/ f52 f9 1"/>
                <a:gd name="f60" fmla="*/ f51 f35 1"/>
                <a:gd name="f61" fmla="+- f39 0 f57"/>
                <a:gd name="f62" fmla="+- 0 0 f58"/>
                <a:gd name="f63" fmla="*/ f59 1 2"/>
                <a:gd name="f64" fmla="*/ f57 f35 1"/>
                <a:gd name="f65" fmla="+- 0 0 f62"/>
                <a:gd name="f66" fmla="+- f18 f63 0"/>
                <a:gd name="f67" fmla="*/ f61 f35 1"/>
                <a:gd name="f68" fmla="*/ f65 f56 1"/>
                <a:gd name="f69" fmla="?: f66 4 2"/>
                <a:gd name="f70" fmla="?: f66 3 2"/>
                <a:gd name="f71" fmla="?: f66 f63 0"/>
                <a:gd name="f72" fmla="+- f51 0 f68"/>
                <a:gd name="f73" fmla="+- f51 f68 0"/>
                <a:gd name="f74" fmla="+- f18 f71 0"/>
                <a:gd name="f75" fmla="*/ f74 1 f63"/>
                <a:gd name="f76" fmla="*/ f72 f35 1"/>
                <a:gd name="f77" fmla="*/ f73 f35 1"/>
                <a:gd name="f78" fmla="*/ f75 f70 1"/>
                <a:gd name="f79" fmla="*/ f78 1 f9"/>
                <a:gd name="f80" fmla="+- f69 f79 0"/>
                <a:gd name="f81" fmla="*/ f44 f80 1"/>
                <a:gd name="f82" fmla="*/ f43 f80 1"/>
                <a:gd name="f83" fmla="*/ f81 1 24"/>
                <a:gd name="f84" fmla="*/ f82 1 24"/>
                <a:gd name="f85" fmla="+- f39 0 f83"/>
                <a:gd name="f86" fmla="+- f40 0 f84"/>
                <a:gd name="f87" fmla="*/ f83 f35 1"/>
                <a:gd name="f88" fmla="*/ f84 f35 1"/>
                <a:gd name="f89" fmla="*/ f85 f35 1"/>
                <a:gd name="f90" fmla="*/ f86 f35 1"/>
              </a:gdLst>
              <a:ahLst/>
              <a:cxnLst>
                <a:cxn ang="3cd4">
                  <a:pos x="hc" y="t"/>
                </a:cxn>
                <a:cxn ang="0">
                  <a:pos x="r" y="vc"/>
                </a:cxn>
                <a:cxn ang="cd4">
                  <a:pos x="hc" y="b"/>
                </a:cxn>
                <a:cxn ang="cd2">
                  <a:pos x="l" y="vc"/>
                </a:cxn>
                <a:cxn ang="f33">
                  <a:pos x="f67" y="f77"/>
                </a:cxn>
                <a:cxn ang="f33">
                  <a:pos x="f64" y="f77"/>
                </a:cxn>
                <a:cxn ang="f34">
                  <a:pos x="f64" y="f76"/>
                </a:cxn>
                <a:cxn ang="f34">
                  <a:pos x="f67" y="f76"/>
                </a:cxn>
              </a:cxnLst>
              <a:rect l="f87" t="f88" r="f89" b="f90"/>
              <a:pathLst>
                <a:path>
                  <a:moveTo>
                    <a:pt x="f42" y="f60"/>
                  </a:moveTo>
                  <a:lnTo>
                    <a:pt x="f64" y="f76"/>
                  </a:lnTo>
                  <a:lnTo>
                    <a:pt x="f67" y="f76"/>
                  </a:lnTo>
                  <a:lnTo>
                    <a:pt x="f46" y="f60"/>
                  </a:lnTo>
                  <a:lnTo>
                    <a:pt x="f67" y="f77"/>
                  </a:lnTo>
                  <a:lnTo>
                    <a:pt x="f64" y="f77"/>
                  </a:lnTo>
                  <a:close/>
                </a:path>
              </a:pathLst>
            </a:custGeom>
            <a:solidFill>
              <a:srgbClr val="CBCDD4"/>
            </a:solidFill>
            <a:ln cap="flat">
              <a:noFill/>
              <a:prstDash val="solid"/>
            </a:ln>
          </p:spPr>
          <p:txBody>
            <a:bodyPr lIns="0" tIns="0" rIns="0" bIns="0"/>
            <a:lstStyle/>
            <a:p>
              <a:pPr>
                <a:buClr>
                  <a:srgbClr val="000000"/>
                </a:buClr>
                <a:buFont typeface="Arial"/>
                <a:buNone/>
              </a:pPr>
              <a:endParaRPr lang="en-US" sz="1050" kern="0">
                <a:solidFill>
                  <a:srgbClr val="000000"/>
                </a:solidFill>
                <a:latin typeface="Arial"/>
                <a:cs typeface="Arial"/>
                <a:sym typeface="Arial"/>
              </a:endParaRPr>
            </a:p>
          </p:txBody>
        </p:sp>
        <p:sp>
          <p:nvSpPr>
            <p:cNvPr id="29" name="Freeform: Shape 28">
              <a:extLst>
                <a:ext uri="{FF2B5EF4-FFF2-40B4-BE49-F238E27FC236}">
                  <a16:creationId xmlns:a16="http://schemas.microsoft.com/office/drawing/2014/main" id="{9516F167-D78D-AB86-E575-85587F679C2B}"/>
                </a:ext>
              </a:extLst>
            </p:cNvPr>
            <p:cNvSpPr/>
            <p:nvPr/>
          </p:nvSpPr>
          <p:spPr>
            <a:xfrm>
              <a:off x="9030751" y="4357097"/>
              <a:ext cx="1547247" cy="1338544"/>
            </a:xfrm>
            <a:custGeom>
              <a:avLst/>
              <a:gdLst>
                <a:gd name="f0" fmla="val 10800000"/>
                <a:gd name="f1" fmla="val 5400000"/>
                <a:gd name="f2" fmla="val 180"/>
                <a:gd name="f3" fmla="val w"/>
                <a:gd name="f4" fmla="val h"/>
                <a:gd name="f5" fmla="val 0"/>
                <a:gd name="f6" fmla="val 1547243"/>
                <a:gd name="f7" fmla="val 1338547"/>
                <a:gd name="f8" fmla="val 669274"/>
                <a:gd name="f9" fmla="val 382423"/>
                <a:gd name="f10" fmla="val 1164820"/>
                <a:gd name="f11" fmla="+- 0 0 -90"/>
                <a:gd name="f12" fmla="*/ f3 1 1547243"/>
                <a:gd name="f13" fmla="*/ f4 1 1338547"/>
                <a:gd name="f14" fmla="val f5"/>
                <a:gd name="f15" fmla="val f6"/>
                <a:gd name="f16" fmla="val f7"/>
                <a:gd name="f17" fmla="*/ f11 f0 1"/>
                <a:gd name="f18" fmla="+- f16 0 f14"/>
                <a:gd name="f19" fmla="+- f15 0 f14"/>
                <a:gd name="f20" fmla="*/ f17 1 f2"/>
                <a:gd name="f21" fmla="*/ f19 1 1547243"/>
                <a:gd name="f22" fmla="*/ f18 1 1338547"/>
                <a:gd name="f23" fmla="*/ 0 f19 1"/>
                <a:gd name="f24" fmla="*/ 669274 f18 1"/>
                <a:gd name="f25" fmla="*/ 382423 f19 1"/>
                <a:gd name="f26" fmla="*/ 0 f18 1"/>
                <a:gd name="f27" fmla="*/ 1164820 f19 1"/>
                <a:gd name="f28" fmla="*/ 1547243 f19 1"/>
                <a:gd name="f29" fmla="*/ 1338547 f18 1"/>
                <a:gd name="f30" fmla="+- f20 0 f1"/>
                <a:gd name="f31" fmla="*/ f23 1 1547243"/>
                <a:gd name="f32" fmla="*/ f24 1 1338547"/>
                <a:gd name="f33" fmla="*/ f25 1 1547243"/>
                <a:gd name="f34" fmla="*/ f26 1 1338547"/>
                <a:gd name="f35" fmla="*/ f27 1 1547243"/>
                <a:gd name="f36" fmla="*/ f28 1 1547243"/>
                <a:gd name="f37" fmla="*/ f29 1 133854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547243" h="1338547">
                  <a:moveTo>
                    <a:pt x="f5" y="f8"/>
                  </a:moveTo>
                  <a:lnTo>
                    <a:pt x="f9" y="f5"/>
                  </a:lnTo>
                  <a:lnTo>
                    <a:pt x="f10" y="f5"/>
                  </a:lnTo>
                  <a:lnTo>
                    <a:pt x="f6" y="f8"/>
                  </a:lnTo>
                  <a:lnTo>
                    <a:pt x="f10" y="f7"/>
                  </a:lnTo>
                  <a:lnTo>
                    <a:pt x="f9" y="f7"/>
                  </a:lnTo>
                  <a:lnTo>
                    <a:pt x="f5" y="f8"/>
                  </a:lnTo>
                  <a:close/>
                </a:path>
              </a:pathLst>
            </a:custGeom>
            <a:gradFill>
              <a:gsLst>
                <a:gs pos="0">
                  <a:srgbClr val="9BA0B5"/>
                </a:gs>
                <a:gs pos="100000">
                  <a:srgbClr val="8E93A9"/>
                </a:gs>
              </a:gsLst>
              <a:lin ang="5400000"/>
            </a:gradFill>
            <a:ln cap="flat">
              <a:noFill/>
              <a:prstDash val="solid"/>
            </a:ln>
          </p:spPr>
          <p:txBody>
            <a:bodyPr vert="horz" wrap="square" lIns="202784" tIns="176847" rIns="202784" bIns="176847" anchor="ctr" anchorCtr="1" compatLnSpc="1">
              <a:noAutofit/>
            </a:bodyPr>
            <a:lstStyle/>
            <a:p>
              <a:pPr algn="ctr" defTabSz="366710">
                <a:lnSpc>
                  <a:spcPct val="90000"/>
                </a:lnSpc>
                <a:spcAft>
                  <a:spcPts val="375"/>
                </a:spcAft>
                <a:buClr>
                  <a:srgbClr val="000000"/>
                </a:buClr>
                <a:buFont typeface="Arial"/>
                <a:buNone/>
                <a:defRPr sz="1800" b="0" i="0" u="none" strike="noStrike" kern="0" cap="none" spc="0" baseline="0">
                  <a:solidFill>
                    <a:srgbClr val="000000"/>
                  </a:solidFill>
                  <a:uFillTx/>
                </a:defRPr>
              </a:pPr>
              <a:r>
                <a:rPr lang="en-US" sz="825">
                  <a:solidFill>
                    <a:srgbClr val="002F6D"/>
                  </a:solidFill>
                  <a:cs typeface="Arial"/>
                  <a:sym typeface="Arial"/>
                </a:rPr>
                <a:t> </a:t>
              </a:r>
              <a:r>
                <a:rPr lang="en-US" sz="825">
                  <a:solidFill>
                    <a:srgbClr val="002F6D"/>
                  </a:solidFill>
                  <a:latin typeface="Arial"/>
                  <a:cs typeface="Arial"/>
                  <a:sym typeface="Arial"/>
                </a:rPr>
                <a:t>Technical Assistance &amp; Professional Development</a:t>
              </a:r>
            </a:p>
          </p:txBody>
        </p:sp>
        <p:sp>
          <p:nvSpPr>
            <p:cNvPr id="30" name="Freeform: Shape 29">
              <a:extLst>
                <a:ext uri="{FF2B5EF4-FFF2-40B4-BE49-F238E27FC236}">
                  <a16:creationId xmlns:a16="http://schemas.microsoft.com/office/drawing/2014/main" id="{D3C91524-F4B3-7ECF-C168-9B653510EA24}"/>
                </a:ext>
              </a:extLst>
            </p:cNvPr>
            <p:cNvSpPr/>
            <p:nvPr/>
          </p:nvSpPr>
          <p:spPr>
            <a:xfrm>
              <a:off x="7441341" y="5196507"/>
              <a:ext cx="712354" cy="613791"/>
            </a:xfrm>
            <a:custGeom>
              <a:avLst>
                <a:gd name="f11" fmla="val 28900"/>
              </a:avLst>
              <a:gdLst>
                <a:gd name="f1" fmla="val 10800000"/>
                <a:gd name="f2" fmla="val 5400000"/>
                <a:gd name="f3" fmla="val 180"/>
                <a:gd name="f4" fmla="val w"/>
                <a:gd name="f5" fmla="val h"/>
                <a:gd name="f6" fmla="val ss"/>
                <a:gd name="f7" fmla="val 0"/>
                <a:gd name="f8" fmla="*/ 5419351 1 1725033"/>
                <a:gd name="f9" fmla="+- 0 0 1"/>
                <a:gd name="f10" fmla="val 115470"/>
                <a:gd name="f11" fmla="val 28900"/>
                <a:gd name="f12" fmla="+- 0 0 -180"/>
                <a:gd name="f13" fmla="+- 0 0 -360"/>
                <a:gd name="f14" fmla="abs f4"/>
                <a:gd name="f15" fmla="abs f5"/>
                <a:gd name="f16" fmla="abs f6"/>
                <a:gd name="f17" fmla="val f7"/>
                <a:gd name="f18" fmla="val f11"/>
                <a:gd name="f19" fmla="+- 3600000 f2 0"/>
                <a:gd name="f20" fmla="*/ f12 f1 1"/>
                <a:gd name="f21" fmla="*/ f13 f1 1"/>
                <a:gd name="f22" fmla="?: f14 f4 1"/>
                <a:gd name="f23" fmla="?: f15 f5 1"/>
                <a:gd name="f24" fmla="?: f16 f6 1"/>
                <a:gd name="f25" fmla="*/ f19 f8 1"/>
                <a:gd name="f26" fmla="*/ f20 1 f3"/>
                <a:gd name="f27" fmla="*/ f21 1 f3"/>
                <a:gd name="f28" fmla="*/ f22 1 21600"/>
                <a:gd name="f29" fmla="*/ f23 1 21600"/>
                <a:gd name="f30" fmla="*/ 21600 f22 1"/>
                <a:gd name="f31" fmla="*/ 21600 f23 1"/>
                <a:gd name="f32" fmla="*/ f25 1 f1"/>
                <a:gd name="f33" fmla="+- f26 0 f2"/>
                <a:gd name="f34" fmla="+- f27 0 f2"/>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1 1"/>
                <a:gd name="f46" fmla="*/ f39 f35 1"/>
                <a:gd name="f47" fmla="*/ f43 1 2"/>
                <a:gd name="f48" fmla="min f44 f43"/>
                <a:gd name="f49" fmla="*/ 50000 f44 1"/>
                <a:gd name="f50" fmla="*/ f45 1 f8"/>
                <a:gd name="f51" fmla="+- f17 f47 0"/>
                <a:gd name="f52" fmla="*/ f49 1 f48"/>
                <a:gd name="f53" fmla="*/ f47 f10 1"/>
                <a:gd name="f54" fmla="*/ f48 f18 1"/>
                <a:gd name="f55" fmla="+- f50 0 f2"/>
                <a:gd name="f56" fmla="*/ f53 1 100000"/>
                <a:gd name="f57" fmla="*/ f54 1 100000"/>
                <a:gd name="f58" fmla="sin 1 f55"/>
                <a:gd name="f59" fmla="*/ f52 f9 1"/>
                <a:gd name="f60" fmla="*/ f51 f35 1"/>
                <a:gd name="f61" fmla="+- f39 0 f57"/>
                <a:gd name="f62" fmla="+- 0 0 f58"/>
                <a:gd name="f63" fmla="*/ f59 1 2"/>
                <a:gd name="f64" fmla="*/ f57 f35 1"/>
                <a:gd name="f65" fmla="+- 0 0 f62"/>
                <a:gd name="f66" fmla="+- f18 f63 0"/>
                <a:gd name="f67" fmla="*/ f61 f35 1"/>
                <a:gd name="f68" fmla="*/ f65 f56 1"/>
                <a:gd name="f69" fmla="?: f66 4 2"/>
                <a:gd name="f70" fmla="?: f66 3 2"/>
                <a:gd name="f71" fmla="?: f66 f63 0"/>
                <a:gd name="f72" fmla="+- f51 0 f68"/>
                <a:gd name="f73" fmla="+- f51 f68 0"/>
                <a:gd name="f74" fmla="+- f18 f71 0"/>
                <a:gd name="f75" fmla="*/ f74 1 f63"/>
                <a:gd name="f76" fmla="*/ f72 f35 1"/>
                <a:gd name="f77" fmla="*/ f73 f35 1"/>
                <a:gd name="f78" fmla="*/ f75 f70 1"/>
                <a:gd name="f79" fmla="*/ f78 1 f9"/>
                <a:gd name="f80" fmla="+- f69 f79 0"/>
                <a:gd name="f81" fmla="*/ f44 f80 1"/>
                <a:gd name="f82" fmla="*/ f43 f80 1"/>
                <a:gd name="f83" fmla="*/ f81 1 24"/>
                <a:gd name="f84" fmla="*/ f82 1 24"/>
                <a:gd name="f85" fmla="+- f39 0 f83"/>
                <a:gd name="f86" fmla="+- f40 0 f84"/>
                <a:gd name="f87" fmla="*/ f83 f35 1"/>
                <a:gd name="f88" fmla="*/ f84 f35 1"/>
                <a:gd name="f89" fmla="*/ f85 f35 1"/>
                <a:gd name="f90" fmla="*/ f86 f35 1"/>
              </a:gdLst>
              <a:ahLst/>
              <a:cxnLst>
                <a:cxn ang="3cd4">
                  <a:pos x="hc" y="t"/>
                </a:cxn>
                <a:cxn ang="0">
                  <a:pos x="r" y="vc"/>
                </a:cxn>
                <a:cxn ang="cd4">
                  <a:pos x="hc" y="b"/>
                </a:cxn>
                <a:cxn ang="cd2">
                  <a:pos x="l" y="vc"/>
                </a:cxn>
                <a:cxn ang="f33">
                  <a:pos x="f67" y="f77"/>
                </a:cxn>
                <a:cxn ang="f33">
                  <a:pos x="f64" y="f77"/>
                </a:cxn>
                <a:cxn ang="f34">
                  <a:pos x="f64" y="f76"/>
                </a:cxn>
                <a:cxn ang="f34">
                  <a:pos x="f67" y="f76"/>
                </a:cxn>
              </a:cxnLst>
              <a:rect l="f87" t="f88" r="f89" b="f90"/>
              <a:pathLst>
                <a:path>
                  <a:moveTo>
                    <a:pt x="f42" y="f60"/>
                  </a:moveTo>
                  <a:lnTo>
                    <a:pt x="f64" y="f76"/>
                  </a:lnTo>
                  <a:lnTo>
                    <a:pt x="f67" y="f76"/>
                  </a:lnTo>
                  <a:lnTo>
                    <a:pt x="f46" y="f60"/>
                  </a:lnTo>
                  <a:lnTo>
                    <a:pt x="f67" y="f77"/>
                  </a:lnTo>
                  <a:lnTo>
                    <a:pt x="f64" y="f77"/>
                  </a:lnTo>
                  <a:close/>
                </a:path>
              </a:pathLst>
            </a:custGeom>
            <a:solidFill>
              <a:srgbClr val="CBCDD4"/>
            </a:solidFill>
            <a:ln cap="flat">
              <a:noFill/>
              <a:prstDash val="solid"/>
            </a:ln>
          </p:spPr>
          <p:txBody>
            <a:bodyPr lIns="0" tIns="0" rIns="0" bIns="0"/>
            <a:lstStyle/>
            <a:p>
              <a:pPr>
                <a:buClr>
                  <a:srgbClr val="000000"/>
                </a:buClr>
                <a:buFont typeface="Arial"/>
                <a:buNone/>
              </a:pPr>
              <a:endParaRPr lang="en-US" sz="1050" kern="0">
                <a:solidFill>
                  <a:srgbClr val="000000"/>
                </a:solidFill>
                <a:latin typeface="Arial"/>
                <a:cs typeface="Arial"/>
                <a:sym typeface="Arial"/>
              </a:endParaRPr>
            </a:p>
          </p:txBody>
        </p:sp>
        <p:sp>
          <p:nvSpPr>
            <p:cNvPr id="31" name="Freeform: Shape 30">
              <a:extLst>
                <a:ext uri="{FF2B5EF4-FFF2-40B4-BE49-F238E27FC236}">
                  <a16:creationId xmlns:a16="http://schemas.microsoft.com/office/drawing/2014/main" id="{4838EF52-6171-E5F6-0AE8-62B4FDAB7FEE}"/>
                </a:ext>
              </a:extLst>
            </p:cNvPr>
            <p:cNvSpPr/>
            <p:nvPr/>
          </p:nvSpPr>
          <p:spPr>
            <a:xfrm>
              <a:off x="7611749" y="5181310"/>
              <a:ext cx="1547247" cy="1338544"/>
            </a:xfrm>
            <a:custGeom>
              <a:avLst/>
              <a:gdLst>
                <a:gd name="f0" fmla="val 10800000"/>
                <a:gd name="f1" fmla="val 5400000"/>
                <a:gd name="f2" fmla="val 180"/>
                <a:gd name="f3" fmla="val w"/>
                <a:gd name="f4" fmla="val h"/>
                <a:gd name="f5" fmla="val 0"/>
                <a:gd name="f6" fmla="val 1547243"/>
                <a:gd name="f7" fmla="val 1338547"/>
                <a:gd name="f8" fmla="val 669274"/>
                <a:gd name="f9" fmla="val 382423"/>
                <a:gd name="f10" fmla="val 1164820"/>
                <a:gd name="f11" fmla="+- 0 0 -90"/>
                <a:gd name="f12" fmla="*/ f3 1 1547243"/>
                <a:gd name="f13" fmla="*/ f4 1 1338547"/>
                <a:gd name="f14" fmla="val f5"/>
                <a:gd name="f15" fmla="val f6"/>
                <a:gd name="f16" fmla="val f7"/>
                <a:gd name="f17" fmla="*/ f11 f0 1"/>
                <a:gd name="f18" fmla="+- f16 0 f14"/>
                <a:gd name="f19" fmla="+- f15 0 f14"/>
                <a:gd name="f20" fmla="*/ f17 1 f2"/>
                <a:gd name="f21" fmla="*/ f19 1 1547243"/>
                <a:gd name="f22" fmla="*/ f18 1 1338547"/>
                <a:gd name="f23" fmla="*/ 0 f19 1"/>
                <a:gd name="f24" fmla="*/ 669274 f18 1"/>
                <a:gd name="f25" fmla="*/ 382423 f19 1"/>
                <a:gd name="f26" fmla="*/ 0 f18 1"/>
                <a:gd name="f27" fmla="*/ 1164820 f19 1"/>
                <a:gd name="f28" fmla="*/ 1547243 f19 1"/>
                <a:gd name="f29" fmla="*/ 1338547 f18 1"/>
                <a:gd name="f30" fmla="+- f20 0 f1"/>
                <a:gd name="f31" fmla="*/ f23 1 1547243"/>
                <a:gd name="f32" fmla="*/ f24 1 1338547"/>
                <a:gd name="f33" fmla="*/ f25 1 1547243"/>
                <a:gd name="f34" fmla="*/ f26 1 1338547"/>
                <a:gd name="f35" fmla="*/ f27 1 1547243"/>
                <a:gd name="f36" fmla="*/ f28 1 1547243"/>
                <a:gd name="f37" fmla="*/ f29 1 133854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547243" h="1338547">
                  <a:moveTo>
                    <a:pt x="f5" y="f8"/>
                  </a:moveTo>
                  <a:lnTo>
                    <a:pt x="f9" y="f5"/>
                  </a:lnTo>
                  <a:lnTo>
                    <a:pt x="f10" y="f5"/>
                  </a:lnTo>
                  <a:lnTo>
                    <a:pt x="f6" y="f8"/>
                  </a:lnTo>
                  <a:lnTo>
                    <a:pt x="f10" y="f7"/>
                  </a:lnTo>
                  <a:lnTo>
                    <a:pt x="f9" y="f7"/>
                  </a:lnTo>
                  <a:lnTo>
                    <a:pt x="f5" y="f8"/>
                  </a:lnTo>
                  <a:close/>
                </a:path>
              </a:pathLst>
            </a:custGeom>
            <a:gradFill>
              <a:gsLst>
                <a:gs pos="0">
                  <a:srgbClr val="9BA0B5"/>
                </a:gs>
                <a:gs pos="100000">
                  <a:srgbClr val="8E93A9"/>
                </a:gs>
              </a:gsLst>
              <a:lin ang="5400000"/>
            </a:gradFill>
            <a:ln cap="flat">
              <a:noFill/>
              <a:prstDash val="solid"/>
            </a:ln>
          </p:spPr>
          <p:txBody>
            <a:bodyPr vert="horz" wrap="square" lIns="202784" tIns="176847" rIns="202784" bIns="176847" anchor="ctr" anchorCtr="1" compatLnSpc="1">
              <a:noAutofit/>
            </a:bodyPr>
            <a:lstStyle/>
            <a:p>
              <a:pPr algn="ctr" defTabSz="366710">
                <a:lnSpc>
                  <a:spcPct val="90000"/>
                </a:lnSpc>
                <a:spcAft>
                  <a:spcPts val="375"/>
                </a:spcAft>
                <a:buClr>
                  <a:srgbClr val="000000"/>
                </a:buClr>
                <a:buFont typeface="Arial"/>
                <a:buNone/>
                <a:defRPr sz="1800" b="0" i="0" u="none" strike="noStrike" kern="0" cap="none" spc="0" baseline="0">
                  <a:solidFill>
                    <a:srgbClr val="000000"/>
                  </a:solidFill>
                  <a:uFillTx/>
                </a:defRPr>
              </a:pPr>
              <a:r>
                <a:rPr lang="en-US" sz="1050">
                  <a:solidFill>
                    <a:srgbClr val="002F6D"/>
                  </a:solidFill>
                  <a:cs typeface="Arial"/>
                  <a:sym typeface="Arial"/>
                </a:rPr>
                <a:t> </a:t>
              </a:r>
              <a:r>
                <a:rPr lang="en-US" sz="1100">
                  <a:solidFill>
                    <a:srgbClr val="002F6D"/>
                  </a:solidFill>
                  <a:latin typeface="Arial"/>
                  <a:cs typeface="Arial"/>
                  <a:sym typeface="Arial"/>
                </a:rPr>
                <a:t>Innovations</a:t>
              </a:r>
              <a:r>
                <a:rPr lang="en-US" sz="1100" kern="0">
                  <a:solidFill>
                    <a:srgbClr val="002F6D"/>
                  </a:solidFill>
                  <a:latin typeface="Arial"/>
                  <a:cs typeface="Arial"/>
                  <a:sym typeface="Arial"/>
                </a:rPr>
                <a:t> </a:t>
              </a:r>
              <a:endParaRPr lang="en-US" sz="1100" kern="0">
                <a:solidFill>
                  <a:srgbClr val="000000"/>
                </a:solidFill>
                <a:latin typeface="Arial"/>
                <a:cs typeface="Calibri"/>
                <a:sym typeface="Arial"/>
              </a:endParaRPr>
            </a:p>
            <a:p>
              <a:pPr algn="ctr" defTabSz="366710">
                <a:lnSpc>
                  <a:spcPct val="90000"/>
                </a:lnSpc>
                <a:spcAft>
                  <a:spcPts val="375"/>
                </a:spcAft>
                <a:buClr>
                  <a:srgbClr val="000000"/>
                </a:buClr>
                <a:buFont typeface="Arial"/>
                <a:buNone/>
                <a:defRPr sz="1800" b="0" i="0" u="none" strike="noStrike" kern="0" cap="none" spc="0" baseline="0">
                  <a:solidFill>
                    <a:srgbClr val="000000"/>
                  </a:solidFill>
                  <a:uFillTx/>
                </a:defRPr>
              </a:pPr>
              <a:r>
                <a:rPr lang="en-US" sz="1100">
                  <a:solidFill>
                    <a:srgbClr val="002F6D"/>
                  </a:solidFill>
                  <a:latin typeface="Arial"/>
                  <a:cs typeface="Arial"/>
                  <a:sym typeface="Arial"/>
                </a:rPr>
                <a:t>for Systems Change  </a:t>
              </a:r>
              <a:endParaRPr lang="en-US" sz="1100" kern="0">
                <a:solidFill>
                  <a:srgbClr val="000000"/>
                </a:solidFill>
                <a:latin typeface="Arial"/>
                <a:cs typeface="Arial"/>
                <a:sym typeface="Arial"/>
              </a:endParaRPr>
            </a:p>
          </p:txBody>
        </p:sp>
        <p:sp>
          <p:nvSpPr>
            <p:cNvPr id="32" name="Freeform: Shape 31">
              <a:extLst>
                <a:ext uri="{FF2B5EF4-FFF2-40B4-BE49-F238E27FC236}">
                  <a16:creationId xmlns:a16="http://schemas.microsoft.com/office/drawing/2014/main" id="{46F2A543-2CEF-9EDE-D3CC-77599AB38B39}"/>
                </a:ext>
              </a:extLst>
            </p:cNvPr>
            <p:cNvSpPr/>
            <p:nvPr/>
          </p:nvSpPr>
          <p:spPr>
            <a:xfrm>
              <a:off x="6596353" y="4049511"/>
              <a:ext cx="712354" cy="613791"/>
            </a:xfrm>
            <a:custGeom>
              <a:avLst>
                <a:gd name="f11" fmla="val 28900"/>
              </a:avLst>
              <a:gdLst>
                <a:gd name="f1" fmla="val 10800000"/>
                <a:gd name="f2" fmla="val 5400000"/>
                <a:gd name="f3" fmla="val 180"/>
                <a:gd name="f4" fmla="val w"/>
                <a:gd name="f5" fmla="val h"/>
                <a:gd name="f6" fmla="val ss"/>
                <a:gd name="f7" fmla="val 0"/>
                <a:gd name="f8" fmla="*/ 5419351 1 1725033"/>
                <a:gd name="f9" fmla="+- 0 0 1"/>
                <a:gd name="f10" fmla="val 115470"/>
                <a:gd name="f11" fmla="val 28900"/>
                <a:gd name="f12" fmla="+- 0 0 -180"/>
                <a:gd name="f13" fmla="+- 0 0 -360"/>
                <a:gd name="f14" fmla="abs f4"/>
                <a:gd name="f15" fmla="abs f5"/>
                <a:gd name="f16" fmla="abs f6"/>
                <a:gd name="f17" fmla="val f7"/>
                <a:gd name="f18" fmla="val f11"/>
                <a:gd name="f19" fmla="+- 3600000 f2 0"/>
                <a:gd name="f20" fmla="*/ f12 f1 1"/>
                <a:gd name="f21" fmla="*/ f13 f1 1"/>
                <a:gd name="f22" fmla="?: f14 f4 1"/>
                <a:gd name="f23" fmla="?: f15 f5 1"/>
                <a:gd name="f24" fmla="?: f16 f6 1"/>
                <a:gd name="f25" fmla="*/ f19 f8 1"/>
                <a:gd name="f26" fmla="*/ f20 1 f3"/>
                <a:gd name="f27" fmla="*/ f21 1 f3"/>
                <a:gd name="f28" fmla="*/ f22 1 21600"/>
                <a:gd name="f29" fmla="*/ f23 1 21600"/>
                <a:gd name="f30" fmla="*/ 21600 f22 1"/>
                <a:gd name="f31" fmla="*/ 21600 f23 1"/>
                <a:gd name="f32" fmla="*/ f25 1 f1"/>
                <a:gd name="f33" fmla="+- f26 0 f2"/>
                <a:gd name="f34" fmla="+- f27 0 f2"/>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1 1"/>
                <a:gd name="f46" fmla="*/ f39 f35 1"/>
                <a:gd name="f47" fmla="*/ f43 1 2"/>
                <a:gd name="f48" fmla="min f44 f43"/>
                <a:gd name="f49" fmla="*/ 50000 f44 1"/>
                <a:gd name="f50" fmla="*/ f45 1 f8"/>
                <a:gd name="f51" fmla="+- f17 f47 0"/>
                <a:gd name="f52" fmla="*/ f49 1 f48"/>
                <a:gd name="f53" fmla="*/ f47 f10 1"/>
                <a:gd name="f54" fmla="*/ f48 f18 1"/>
                <a:gd name="f55" fmla="+- f50 0 f2"/>
                <a:gd name="f56" fmla="*/ f53 1 100000"/>
                <a:gd name="f57" fmla="*/ f54 1 100000"/>
                <a:gd name="f58" fmla="sin 1 f55"/>
                <a:gd name="f59" fmla="*/ f52 f9 1"/>
                <a:gd name="f60" fmla="*/ f51 f35 1"/>
                <a:gd name="f61" fmla="+- f39 0 f57"/>
                <a:gd name="f62" fmla="+- 0 0 f58"/>
                <a:gd name="f63" fmla="*/ f59 1 2"/>
                <a:gd name="f64" fmla="*/ f57 f35 1"/>
                <a:gd name="f65" fmla="+- 0 0 f62"/>
                <a:gd name="f66" fmla="+- f18 f63 0"/>
                <a:gd name="f67" fmla="*/ f61 f35 1"/>
                <a:gd name="f68" fmla="*/ f65 f56 1"/>
                <a:gd name="f69" fmla="?: f66 4 2"/>
                <a:gd name="f70" fmla="?: f66 3 2"/>
                <a:gd name="f71" fmla="?: f66 f63 0"/>
                <a:gd name="f72" fmla="+- f51 0 f68"/>
                <a:gd name="f73" fmla="+- f51 f68 0"/>
                <a:gd name="f74" fmla="+- f18 f71 0"/>
                <a:gd name="f75" fmla="*/ f74 1 f63"/>
                <a:gd name="f76" fmla="*/ f72 f35 1"/>
                <a:gd name="f77" fmla="*/ f73 f35 1"/>
                <a:gd name="f78" fmla="*/ f75 f70 1"/>
                <a:gd name="f79" fmla="*/ f78 1 f9"/>
                <a:gd name="f80" fmla="+- f69 f79 0"/>
                <a:gd name="f81" fmla="*/ f44 f80 1"/>
                <a:gd name="f82" fmla="*/ f43 f80 1"/>
                <a:gd name="f83" fmla="*/ f81 1 24"/>
                <a:gd name="f84" fmla="*/ f82 1 24"/>
                <a:gd name="f85" fmla="+- f39 0 f83"/>
                <a:gd name="f86" fmla="+- f40 0 f84"/>
                <a:gd name="f87" fmla="*/ f83 f35 1"/>
                <a:gd name="f88" fmla="*/ f84 f35 1"/>
                <a:gd name="f89" fmla="*/ f85 f35 1"/>
                <a:gd name="f90" fmla="*/ f86 f35 1"/>
              </a:gdLst>
              <a:ahLst/>
              <a:cxnLst>
                <a:cxn ang="3cd4">
                  <a:pos x="hc" y="t"/>
                </a:cxn>
                <a:cxn ang="0">
                  <a:pos x="r" y="vc"/>
                </a:cxn>
                <a:cxn ang="cd4">
                  <a:pos x="hc" y="b"/>
                </a:cxn>
                <a:cxn ang="cd2">
                  <a:pos x="l" y="vc"/>
                </a:cxn>
                <a:cxn ang="f33">
                  <a:pos x="f67" y="f77"/>
                </a:cxn>
                <a:cxn ang="f33">
                  <a:pos x="f64" y="f77"/>
                </a:cxn>
                <a:cxn ang="f34">
                  <a:pos x="f64" y="f76"/>
                </a:cxn>
                <a:cxn ang="f34">
                  <a:pos x="f67" y="f76"/>
                </a:cxn>
              </a:cxnLst>
              <a:rect l="f87" t="f88" r="f89" b="f90"/>
              <a:pathLst>
                <a:path>
                  <a:moveTo>
                    <a:pt x="f42" y="f60"/>
                  </a:moveTo>
                  <a:lnTo>
                    <a:pt x="f64" y="f76"/>
                  </a:lnTo>
                  <a:lnTo>
                    <a:pt x="f67" y="f76"/>
                  </a:lnTo>
                  <a:lnTo>
                    <a:pt x="f46" y="f60"/>
                  </a:lnTo>
                  <a:lnTo>
                    <a:pt x="f67" y="f77"/>
                  </a:lnTo>
                  <a:lnTo>
                    <a:pt x="f64" y="f77"/>
                  </a:lnTo>
                  <a:close/>
                </a:path>
              </a:pathLst>
            </a:custGeom>
            <a:solidFill>
              <a:srgbClr val="CBCDD4"/>
            </a:solidFill>
            <a:ln cap="flat">
              <a:noFill/>
              <a:prstDash val="solid"/>
            </a:ln>
          </p:spPr>
          <p:txBody>
            <a:bodyPr lIns="0" tIns="0" rIns="0" bIns="0"/>
            <a:lstStyle/>
            <a:p>
              <a:pPr>
                <a:buClr>
                  <a:srgbClr val="000000"/>
                </a:buClr>
                <a:buFont typeface="Arial"/>
                <a:buNone/>
              </a:pPr>
              <a:endParaRPr lang="en-US" sz="1050" kern="0">
                <a:solidFill>
                  <a:srgbClr val="000000"/>
                </a:solidFill>
                <a:latin typeface="Arial"/>
                <a:cs typeface="Arial"/>
                <a:sym typeface="Arial"/>
              </a:endParaRPr>
            </a:p>
          </p:txBody>
        </p:sp>
        <p:sp>
          <p:nvSpPr>
            <p:cNvPr id="33" name="Freeform: Shape 32">
              <a:extLst>
                <a:ext uri="{FF2B5EF4-FFF2-40B4-BE49-F238E27FC236}">
                  <a16:creationId xmlns:a16="http://schemas.microsoft.com/office/drawing/2014/main" id="{365BC93B-770A-C34A-1D13-41ADD9CDCC36}"/>
                </a:ext>
              </a:extLst>
            </p:cNvPr>
            <p:cNvSpPr/>
            <p:nvPr/>
          </p:nvSpPr>
          <p:spPr>
            <a:xfrm>
              <a:off x="6186162" y="4358021"/>
              <a:ext cx="1547247" cy="1338544"/>
            </a:xfrm>
            <a:custGeom>
              <a:avLst/>
              <a:gdLst>
                <a:gd name="f0" fmla="val 10800000"/>
                <a:gd name="f1" fmla="val 5400000"/>
                <a:gd name="f2" fmla="val 180"/>
                <a:gd name="f3" fmla="val w"/>
                <a:gd name="f4" fmla="val h"/>
                <a:gd name="f5" fmla="val 0"/>
                <a:gd name="f6" fmla="val 1547243"/>
                <a:gd name="f7" fmla="val 1338547"/>
                <a:gd name="f8" fmla="val 669274"/>
                <a:gd name="f9" fmla="val 382423"/>
                <a:gd name="f10" fmla="val 1164820"/>
                <a:gd name="f11" fmla="+- 0 0 -90"/>
                <a:gd name="f12" fmla="*/ f3 1 1547243"/>
                <a:gd name="f13" fmla="*/ f4 1 1338547"/>
                <a:gd name="f14" fmla="val f5"/>
                <a:gd name="f15" fmla="val f6"/>
                <a:gd name="f16" fmla="val f7"/>
                <a:gd name="f17" fmla="*/ f11 f0 1"/>
                <a:gd name="f18" fmla="+- f16 0 f14"/>
                <a:gd name="f19" fmla="+- f15 0 f14"/>
                <a:gd name="f20" fmla="*/ f17 1 f2"/>
                <a:gd name="f21" fmla="*/ f19 1 1547243"/>
                <a:gd name="f22" fmla="*/ f18 1 1338547"/>
                <a:gd name="f23" fmla="*/ 0 f19 1"/>
                <a:gd name="f24" fmla="*/ 669274 f18 1"/>
                <a:gd name="f25" fmla="*/ 382423 f19 1"/>
                <a:gd name="f26" fmla="*/ 0 f18 1"/>
                <a:gd name="f27" fmla="*/ 1164820 f19 1"/>
                <a:gd name="f28" fmla="*/ 1547243 f19 1"/>
                <a:gd name="f29" fmla="*/ 1338547 f18 1"/>
                <a:gd name="f30" fmla="+- f20 0 f1"/>
                <a:gd name="f31" fmla="*/ f23 1 1547243"/>
                <a:gd name="f32" fmla="*/ f24 1 1338547"/>
                <a:gd name="f33" fmla="*/ f25 1 1547243"/>
                <a:gd name="f34" fmla="*/ f26 1 1338547"/>
                <a:gd name="f35" fmla="*/ f27 1 1547243"/>
                <a:gd name="f36" fmla="*/ f28 1 1547243"/>
                <a:gd name="f37" fmla="*/ f29 1 133854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547243" h="1338547">
                  <a:moveTo>
                    <a:pt x="f5" y="f8"/>
                  </a:moveTo>
                  <a:lnTo>
                    <a:pt x="f9" y="f5"/>
                  </a:lnTo>
                  <a:lnTo>
                    <a:pt x="f10" y="f5"/>
                  </a:lnTo>
                  <a:lnTo>
                    <a:pt x="f6" y="f8"/>
                  </a:lnTo>
                  <a:lnTo>
                    <a:pt x="f10" y="f7"/>
                  </a:lnTo>
                  <a:lnTo>
                    <a:pt x="f9" y="f7"/>
                  </a:lnTo>
                  <a:lnTo>
                    <a:pt x="f5" y="f8"/>
                  </a:lnTo>
                  <a:close/>
                </a:path>
              </a:pathLst>
            </a:custGeom>
            <a:gradFill>
              <a:gsLst>
                <a:gs pos="0">
                  <a:srgbClr val="9BA0B5"/>
                </a:gs>
                <a:gs pos="100000">
                  <a:srgbClr val="8E93A9"/>
                </a:gs>
              </a:gsLst>
              <a:lin ang="5400000"/>
            </a:gradFill>
            <a:ln cap="flat">
              <a:noFill/>
              <a:prstDash val="solid"/>
            </a:ln>
          </p:spPr>
          <p:txBody>
            <a:bodyPr vert="horz" wrap="square" lIns="202784" tIns="176847" rIns="202784" bIns="176847" anchor="ctr" anchorCtr="1" compatLnSpc="1">
              <a:noAutofit/>
            </a:bodyPr>
            <a:lstStyle/>
            <a:p>
              <a:pPr algn="ctr" defTabSz="366710">
                <a:lnSpc>
                  <a:spcPct val="90000"/>
                </a:lnSpc>
                <a:spcAft>
                  <a:spcPts val="375"/>
                </a:spcAft>
                <a:buClr>
                  <a:srgbClr val="000000"/>
                </a:buClr>
                <a:defRPr sz="1800" b="0" i="0" u="none" strike="noStrike" kern="0" cap="none" spc="0" baseline="0">
                  <a:solidFill>
                    <a:srgbClr val="000000"/>
                  </a:solidFill>
                  <a:uFillTx/>
                </a:defRPr>
              </a:pPr>
              <a:r>
                <a:rPr lang="en-US" sz="1000">
                  <a:solidFill>
                    <a:srgbClr val="002F6D"/>
                  </a:solidFill>
                  <a:latin typeface="Arial"/>
                  <a:cs typeface="Arial"/>
                  <a:sym typeface="Arial"/>
                </a:rPr>
                <a:t>Funding and Agreement Management</a:t>
              </a:r>
            </a:p>
          </p:txBody>
        </p:sp>
        <p:sp>
          <p:nvSpPr>
            <p:cNvPr id="34" name="Freeform: Shape 33">
              <a:extLst>
                <a:ext uri="{FF2B5EF4-FFF2-40B4-BE49-F238E27FC236}">
                  <a16:creationId xmlns:a16="http://schemas.microsoft.com/office/drawing/2014/main" id="{FBBB0613-0E7B-17E6-ECC5-48BA139EAD56}"/>
                </a:ext>
              </a:extLst>
            </p:cNvPr>
            <p:cNvSpPr/>
            <p:nvPr/>
          </p:nvSpPr>
          <p:spPr>
            <a:xfrm>
              <a:off x="6186162" y="2736753"/>
              <a:ext cx="1547247" cy="1338544"/>
            </a:xfrm>
            <a:custGeom>
              <a:avLst/>
              <a:gdLst>
                <a:gd name="f0" fmla="val 10800000"/>
                <a:gd name="f1" fmla="val 5400000"/>
                <a:gd name="f2" fmla="val 180"/>
                <a:gd name="f3" fmla="val w"/>
                <a:gd name="f4" fmla="val h"/>
                <a:gd name="f5" fmla="val 0"/>
                <a:gd name="f6" fmla="val 1547243"/>
                <a:gd name="f7" fmla="val 1338547"/>
                <a:gd name="f8" fmla="val 669274"/>
                <a:gd name="f9" fmla="val 382423"/>
                <a:gd name="f10" fmla="val 1164820"/>
                <a:gd name="f11" fmla="+- 0 0 -90"/>
                <a:gd name="f12" fmla="*/ f3 1 1547243"/>
                <a:gd name="f13" fmla="*/ f4 1 1338547"/>
                <a:gd name="f14" fmla="val f5"/>
                <a:gd name="f15" fmla="val f6"/>
                <a:gd name="f16" fmla="val f7"/>
                <a:gd name="f17" fmla="*/ f11 f0 1"/>
                <a:gd name="f18" fmla="+- f16 0 f14"/>
                <a:gd name="f19" fmla="+- f15 0 f14"/>
                <a:gd name="f20" fmla="*/ f17 1 f2"/>
                <a:gd name="f21" fmla="*/ f19 1 1547243"/>
                <a:gd name="f22" fmla="*/ f18 1 1338547"/>
                <a:gd name="f23" fmla="*/ 0 f19 1"/>
                <a:gd name="f24" fmla="*/ 669274 f18 1"/>
                <a:gd name="f25" fmla="*/ 382423 f19 1"/>
                <a:gd name="f26" fmla="*/ 0 f18 1"/>
                <a:gd name="f27" fmla="*/ 1164820 f19 1"/>
                <a:gd name="f28" fmla="*/ 1547243 f19 1"/>
                <a:gd name="f29" fmla="*/ 1338547 f18 1"/>
                <a:gd name="f30" fmla="+- f20 0 f1"/>
                <a:gd name="f31" fmla="*/ f23 1 1547243"/>
                <a:gd name="f32" fmla="*/ f24 1 1338547"/>
                <a:gd name="f33" fmla="*/ f25 1 1547243"/>
                <a:gd name="f34" fmla="*/ f26 1 1338547"/>
                <a:gd name="f35" fmla="*/ f27 1 1547243"/>
                <a:gd name="f36" fmla="*/ f28 1 1547243"/>
                <a:gd name="f37" fmla="*/ f29 1 133854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547243" h="1338547">
                  <a:moveTo>
                    <a:pt x="f5" y="f8"/>
                  </a:moveTo>
                  <a:lnTo>
                    <a:pt x="f9" y="f5"/>
                  </a:lnTo>
                  <a:lnTo>
                    <a:pt x="f10" y="f5"/>
                  </a:lnTo>
                  <a:lnTo>
                    <a:pt x="f6" y="f8"/>
                  </a:lnTo>
                  <a:lnTo>
                    <a:pt x="f10" y="f7"/>
                  </a:lnTo>
                  <a:lnTo>
                    <a:pt x="f9" y="f7"/>
                  </a:lnTo>
                  <a:lnTo>
                    <a:pt x="f5" y="f8"/>
                  </a:lnTo>
                  <a:close/>
                </a:path>
              </a:pathLst>
            </a:custGeom>
            <a:gradFill>
              <a:gsLst>
                <a:gs pos="0">
                  <a:srgbClr val="9BA0B5"/>
                </a:gs>
                <a:gs pos="100000">
                  <a:srgbClr val="8E93A9"/>
                </a:gs>
              </a:gsLst>
              <a:lin ang="5400000"/>
            </a:gradFill>
            <a:ln cap="flat">
              <a:noFill/>
              <a:prstDash val="solid"/>
            </a:ln>
          </p:spPr>
          <p:txBody>
            <a:bodyPr vert="horz" wrap="square" lIns="202784" tIns="176847" rIns="202784" bIns="176847" anchor="ctr" anchorCtr="1" compatLnSpc="1">
              <a:noAutofit/>
            </a:bodyPr>
            <a:lstStyle/>
            <a:p>
              <a:pPr algn="ctr" defTabSz="366710">
                <a:lnSpc>
                  <a:spcPct val="90000"/>
                </a:lnSpc>
                <a:spcAft>
                  <a:spcPts val="375"/>
                </a:spcAft>
                <a:buClr>
                  <a:srgbClr val="000000"/>
                </a:buClr>
                <a:buFont typeface="Arial"/>
                <a:buNone/>
                <a:defRPr sz="1800" b="0" i="0" u="none" strike="noStrike" kern="0" cap="none" spc="0" baseline="0">
                  <a:solidFill>
                    <a:srgbClr val="000000"/>
                  </a:solidFill>
                  <a:uFillTx/>
                </a:defRPr>
              </a:pPr>
              <a:r>
                <a:rPr lang="en-US" sz="1200">
                  <a:solidFill>
                    <a:srgbClr val="002F6D"/>
                  </a:solidFill>
                  <a:latin typeface="Arial"/>
                  <a:cs typeface="Arial"/>
                  <a:sym typeface="Arial"/>
                </a:rPr>
                <a:t>Policy  &amp; Regulatory Action</a:t>
              </a:r>
            </a:p>
          </p:txBody>
        </p:sp>
      </p:grpSp>
    </p:spTree>
    <p:extLst>
      <p:ext uri="{BB962C8B-B14F-4D97-AF65-F5344CB8AC3E}">
        <p14:creationId xmlns:p14="http://schemas.microsoft.com/office/powerpoint/2010/main" val="4252354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g294fc9ba34f_0_7"/>
          <p:cNvSpPr txBox="1">
            <a:spLocks noGrp="1"/>
          </p:cNvSpPr>
          <p:nvPr>
            <p:ph type="title"/>
          </p:nvPr>
        </p:nvSpPr>
        <p:spPr>
          <a:xfrm>
            <a:off x="-12" y="2605500"/>
            <a:ext cx="12192000" cy="1647000"/>
          </a:xfrm>
          <a:prstGeom prst="rect">
            <a:avLst/>
          </a:prstGeom>
          <a:noFill/>
          <a:ln>
            <a:noFill/>
          </a:ln>
        </p:spPr>
        <p:txBody>
          <a:bodyPr spcFirstLastPara="1" wrap="square" lIns="457200" tIns="457200" rIns="457200" bIns="45700" anchor="t" anchorCtr="0">
            <a:noAutofit/>
          </a:bodyPr>
          <a:lstStyle/>
          <a:p>
            <a:pPr marL="0" lvl="0" indent="0" algn="ctr" rtl="0">
              <a:lnSpc>
                <a:spcPct val="90000"/>
              </a:lnSpc>
              <a:spcBef>
                <a:spcPts val="0"/>
              </a:spcBef>
              <a:spcAft>
                <a:spcPts val="0"/>
              </a:spcAft>
              <a:buClr>
                <a:srgbClr val="002F6D"/>
              </a:buClr>
              <a:buSzPts val="4500"/>
              <a:buFont typeface="Arial"/>
              <a:buNone/>
            </a:pPr>
            <a:r>
              <a:rPr lang="en-US" sz="4000" b="1" dirty="0"/>
              <a:t>Framing</a:t>
            </a:r>
            <a:endParaRPr dirty="0"/>
          </a:p>
        </p:txBody>
      </p:sp>
      <p:cxnSp>
        <p:nvCxnSpPr>
          <p:cNvPr id="792" name="Google Shape;792;g294fc9ba34f_0_7"/>
          <p:cNvCxnSpPr/>
          <p:nvPr/>
        </p:nvCxnSpPr>
        <p:spPr>
          <a:xfrm>
            <a:off x="2207238" y="3642135"/>
            <a:ext cx="7777500" cy="0"/>
          </a:xfrm>
          <a:prstGeom prst="straightConnector1">
            <a:avLst/>
          </a:prstGeom>
          <a:noFill/>
          <a:ln w="73025" cap="flat" cmpd="sng">
            <a:solidFill>
              <a:srgbClr val="FFB600"/>
            </a:solidFill>
            <a:prstDash val="solid"/>
            <a:miter lim="800000"/>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3D8A4-9CF6-96F9-DCEA-2D60CE8BD651}"/>
              </a:ext>
            </a:extLst>
          </p:cNvPr>
          <p:cNvSpPr>
            <a:spLocks noGrp="1"/>
          </p:cNvSpPr>
          <p:nvPr>
            <p:ph type="title"/>
          </p:nvPr>
        </p:nvSpPr>
        <p:spPr/>
        <p:txBody>
          <a:bodyPr>
            <a:normAutofit fontScale="90000"/>
          </a:bodyPr>
          <a:lstStyle/>
          <a:p>
            <a:pPr algn="ctr"/>
            <a:r>
              <a:rPr lang="en-US" b="1"/>
              <a:t>Dual Enrollment Program Administration</a:t>
            </a:r>
          </a:p>
        </p:txBody>
      </p:sp>
      <p:sp>
        <p:nvSpPr>
          <p:cNvPr id="3" name="Text Placeholder 2">
            <a:extLst>
              <a:ext uri="{FF2B5EF4-FFF2-40B4-BE49-F238E27FC236}">
                <a16:creationId xmlns:a16="http://schemas.microsoft.com/office/drawing/2014/main" id="{D07A8166-2C79-9A1A-408D-C05E10D4FD9B}"/>
              </a:ext>
            </a:extLst>
          </p:cNvPr>
          <p:cNvSpPr>
            <a:spLocks noGrp="1"/>
          </p:cNvSpPr>
          <p:nvPr>
            <p:ph type="body" sz="half" idx="2"/>
          </p:nvPr>
        </p:nvSpPr>
        <p:spPr/>
        <p:txBody>
          <a:bodyPr/>
          <a:lstStyle/>
          <a:p>
            <a:endParaRPr lang="en-US"/>
          </a:p>
          <a:p>
            <a:pPr algn="ctr"/>
            <a:endParaRPr lang="en-US"/>
          </a:p>
          <a:p>
            <a:pPr algn="ctr"/>
            <a:endParaRPr lang="en-US"/>
          </a:p>
          <a:p>
            <a:pPr algn="ctr"/>
            <a:endParaRPr lang="en-US"/>
          </a:p>
          <a:p>
            <a:pPr algn="ctr"/>
            <a:r>
              <a:rPr lang="en-US" sz="2000"/>
              <a:t>Funding and Contracts Management</a:t>
            </a:r>
          </a:p>
        </p:txBody>
      </p:sp>
      <p:sp>
        <p:nvSpPr>
          <p:cNvPr id="4" name="Content Placeholder 3">
            <a:extLst>
              <a:ext uri="{FF2B5EF4-FFF2-40B4-BE49-F238E27FC236}">
                <a16:creationId xmlns:a16="http://schemas.microsoft.com/office/drawing/2014/main" id="{67E2BFE1-BAE0-C677-CBBC-2A81128EABDF}"/>
              </a:ext>
            </a:extLst>
          </p:cNvPr>
          <p:cNvSpPr>
            <a:spLocks noGrp="1"/>
          </p:cNvSpPr>
          <p:nvPr>
            <p:ph idx="1"/>
          </p:nvPr>
        </p:nvSpPr>
        <p:spPr>
          <a:xfrm>
            <a:off x="5341620" y="457200"/>
            <a:ext cx="6172200" cy="5066414"/>
          </a:xfrm>
        </p:spPr>
        <p:txBody>
          <a:bodyPr>
            <a:normAutofit fontScale="85000" lnSpcReduction="20000"/>
          </a:bodyPr>
          <a:lstStyle/>
          <a:p>
            <a:r>
              <a:rPr lang="en-US" sz="2400" b="1"/>
              <a:t>California College and Career Access Pathway (CCAP) STEM Academy</a:t>
            </a:r>
          </a:p>
          <a:p>
            <a:pPr marL="342900" indent="-342900">
              <a:buFont typeface="Arial" panose="020B0604020202020204" pitchFamily="34" charset="0"/>
              <a:buChar char="•"/>
            </a:pPr>
            <a:r>
              <a:rPr lang="en-US" sz="2400"/>
              <a:t>Six college districts/Seven colleges</a:t>
            </a:r>
          </a:p>
          <a:p>
            <a:pPr marL="342900" indent="-342900">
              <a:buFont typeface="Arial" panose="020B0604020202020204" pitchFamily="34" charset="0"/>
              <a:buChar char="•"/>
            </a:pPr>
            <a:r>
              <a:rPr lang="en-US" sz="2400"/>
              <a:t>Partnerships with college/K12 and business partners</a:t>
            </a:r>
          </a:p>
          <a:p>
            <a:r>
              <a:rPr lang="en-US" sz="2400" b="1"/>
              <a:t>CCAP</a:t>
            </a:r>
          </a:p>
          <a:p>
            <a:pPr marL="342900" indent="-342900">
              <a:buFont typeface="Arial" panose="020B0604020202020204" pitchFamily="34" charset="0"/>
              <a:buChar char="•"/>
            </a:pPr>
            <a:r>
              <a:rPr lang="en-US" sz="2400"/>
              <a:t>64 districts and 98 colleges</a:t>
            </a:r>
          </a:p>
          <a:p>
            <a:pPr marL="342900" indent="-342900">
              <a:buFont typeface="Arial" panose="020B0604020202020204" pitchFamily="34" charset="0"/>
              <a:buChar char="•"/>
            </a:pPr>
            <a:r>
              <a:rPr lang="en-US" sz="2400"/>
              <a:t>Expand dual enrollment to students who may not already be college bound or who are underrepresented in higher education</a:t>
            </a:r>
          </a:p>
          <a:p>
            <a:pPr marL="342900" indent="-342900">
              <a:buFont typeface="Arial" panose="020B0604020202020204" pitchFamily="34" charset="0"/>
              <a:buChar char="•"/>
            </a:pPr>
            <a:r>
              <a:rPr lang="en-US" sz="2400"/>
              <a:t>Approximately 125 Fully Executed Agreements submitted for 2023-24</a:t>
            </a:r>
          </a:p>
          <a:p>
            <a:r>
              <a:rPr lang="en-US" sz="2400" b="1"/>
              <a:t>Middle College High School</a:t>
            </a:r>
          </a:p>
          <a:p>
            <a:pPr marL="342900" indent="-342900">
              <a:buFont typeface="Arial" panose="020B0604020202020204" pitchFamily="34" charset="0"/>
              <a:buChar char="•"/>
            </a:pPr>
            <a:r>
              <a:rPr lang="en-US" sz="2400"/>
              <a:t>16 colleges</a:t>
            </a:r>
          </a:p>
          <a:p>
            <a:pPr marL="342900" indent="-342900">
              <a:buFont typeface="Arial" panose="020B0604020202020204" pitchFamily="34" charset="0"/>
              <a:buChar char="•"/>
            </a:pPr>
            <a:r>
              <a:rPr lang="en-US" sz="2400"/>
              <a:t>Goal is to select at-promise high school students and place them in an alternative high school on a college campus</a:t>
            </a:r>
          </a:p>
          <a:p>
            <a:pPr marL="342900" indent="-342900">
              <a:buFont typeface="Arial" panose="020B0604020202020204" pitchFamily="34" charset="0"/>
              <a:buChar char="•"/>
            </a:pPr>
            <a:endParaRPr lang="en-US" sz="2400"/>
          </a:p>
          <a:p>
            <a:pPr marL="342900" indent="-342900">
              <a:buFont typeface="Arial" panose="020B0604020202020204" pitchFamily="34" charset="0"/>
              <a:buChar char="•"/>
            </a:pPr>
            <a:endParaRPr lang="en-US" sz="2400"/>
          </a:p>
          <a:p>
            <a:endParaRPr lang="en-US"/>
          </a:p>
        </p:txBody>
      </p:sp>
      <p:sp>
        <p:nvSpPr>
          <p:cNvPr id="5" name="Slide Number Placeholder 4">
            <a:extLst>
              <a:ext uri="{FF2B5EF4-FFF2-40B4-BE49-F238E27FC236}">
                <a16:creationId xmlns:a16="http://schemas.microsoft.com/office/drawing/2014/main" id="{11F0E34A-1462-B8D8-5489-BBD8C00ABEA5}"/>
              </a:ext>
            </a:extLst>
          </p:cNvPr>
          <p:cNvSpPr>
            <a:spLocks noGrp="1"/>
          </p:cNvSpPr>
          <p:nvPr>
            <p:ph type="sldNum" sz="quarter" idx="10"/>
          </p:nvPr>
        </p:nvSpPr>
        <p:spPr/>
        <p:txBody>
          <a:bodyPr/>
          <a:lstStyle/>
          <a:p>
            <a:fld id="{7934E7AA-586C-4B13-A389-1429762DA247}" type="slidenum">
              <a:rPr lang="en-US" smtClean="0"/>
              <a:pPr/>
              <a:t>6</a:t>
            </a:fld>
            <a:endParaRPr lang="en-US"/>
          </a:p>
        </p:txBody>
      </p:sp>
      <p:pic>
        <p:nvPicPr>
          <p:cNvPr id="6" name="Picture 5" descr="A blue and white text on a blue background&#10;&#10;Description automatically generated">
            <a:extLst>
              <a:ext uri="{FF2B5EF4-FFF2-40B4-BE49-F238E27FC236}">
                <a16:creationId xmlns:a16="http://schemas.microsoft.com/office/drawing/2014/main" id="{621E391A-B2FC-7B09-0163-884343B7A74B}"/>
              </a:ext>
            </a:extLst>
          </p:cNvPr>
          <p:cNvPicPr>
            <a:picLocks noChangeAspect="1"/>
          </p:cNvPicPr>
          <p:nvPr/>
        </p:nvPicPr>
        <p:blipFill>
          <a:blip r:embed="rId3"/>
          <a:stretch>
            <a:fillRect/>
          </a:stretch>
        </p:blipFill>
        <p:spPr>
          <a:xfrm>
            <a:off x="0" y="0"/>
            <a:ext cx="12192000" cy="6858000"/>
          </a:xfrm>
          <a:prstGeom prst="rect">
            <a:avLst/>
          </a:prstGeom>
        </p:spPr>
      </p:pic>
      <p:pic>
        <p:nvPicPr>
          <p:cNvPr id="7" name="Picture 6" descr="A blue and yellow rectangular shapes with white text&#10;&#10;Description automatically generated">
            <a:extLst>
              <a:ext uri="{FF2B5EF4-FFF2-40B4-BE49-F238E27FC236}">
                <a16:creationId xmlns:a16="http://schemas.microsoft.com/office/drawing/2014/main" id="{97ABEBE8-33FE-C334-96C9-E44973B3FFF1}"/>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1776141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An Overview of Our Work</a:t>
            </a:r>
          </a:p>
        </p:txBody>
      </p:sp>
      <p:sp>
        <p:nvSpPr>
          <p:cNvPr id="3" name="Text Placeholder 2"/>
          <p:cNvSpPr>
            <a:spLocks noGrp="1"/>
          </p:cNvSpPr>
          <p:nvPr>
            <p:ph type="body" sz="quarter" idx="12"/>
          </p:nvPr>
        </p:nvSpPr>
        <p:spPr/>
        <p:txBody>
          <a:bodyPr/>
          <a:lstStyle/>
          <a:p>
            <a:pPr algn="ctr"/>
            <a:r>
              <a:rPr lang="en-US"/>
              <a:t>Dual Enrollment Program Administration</a:t>
            </a:r>
          </a:p>
        </p:txBody>
      </p:sp>
      <p:sp>
        <p:nvSpPr>
          <p:cNvPr id="5" name="Slide Number Placeholder 4"/>
          <p:cNvSpPr>
            <a:spLocks noGrp="1"/>
          </p:cNvSpPr>
          <p:nvPr>
            <p:ph type="sldNum" sz="quarter" idx="10"/>
          </p:nvPr>
        </p:nvSpPr>
        <p:spPr/>
        <p:txBody>
          <a:bodyPr/>
          <a:lstStyle/>
          <a:p>
            <a:fld id="{7934E7AA-586C-4B13-A389-1429762DA247}" type="slidenum">
              <a:rPr lang="en-US" smtClean="0"/>
              <a:pPr/>
              <a:t>7</a:t>
            </a:fld>
            <a:endParaRPr lang="en-US"/>
          </a:p>
        </p:txBody>
      </p:sp>
      <p:grpSp>
        <p:nvGrpSpPr>
          <p:cNvPr id="6" name="Content Placeholder 4">
            <a:extLst>
              <a:ext uri="{FF2B5EF4-FFF2-40B4-BE49-F238E27FC236}">
                <a16:creationId xmlns:a16="http://schemas.microsoft.com/office/drawing/2014/main" id="{1EF286EA-D751-B865-236C-2B2180FFC77D}"/>
              </a:ext>
            </a:extLst>
          </p:cNvPr>
          <p:cNvGrpSpPr/>
          <p:nvPr/>
        </p:nvGrpSpPr>
        <p:grpSpPr>
          <a:xfrm>
            <a:off x="3981450" y="2084362"/>
            <a:ext cx="4229099" cy="3886226"/>
            <a:chOff x="6186162" y="1915293"/>
            <a:chExt cx="4391836" cy="4604561"/>
          </a:xfrm>
        </p:grpSpPr>
        <p:sp>
          <p:nvSpPr>
            <p:cNvPr id="7" name="Freeform: Shape 6">
              <a:extLst>
                <a:ext uri="{FF2B5EF4-FFF2-40B4-BE49-F238E27FC236}">
                  <a16:creationId xmlns:a16="http://schemas.microsoft.com/office/drawing/2014/main" id="{983790C2-D7C7-339D-5863-5C29099B01A5}"/>
                </a:ext>
              </a:extLst>
            </p:cNvPr>
            <p:cNvSpPr/>
            <p:nvPr/>
          </p:nvSpPr>
          <p:spPr>
            <a:xfrm>
              <a:off x="7437830" y="3388839"/>
              <a:ext cx="1888053" cy="1633237"/>
            </a:xfrm>
            <a:custGeom>
              <a:avLst/>
              <a:gdLst>
                <a:gd name="f0" fmla="val 10800000"/>
                <a:gd name="f1" fmla="val 5400000"/>
                <a:gd name="f2" fmla="val 180"/>
                <a:gd name="f3" fmla="val w"/>
                <a:gd name="f4" fmla="val h"/>
                <a:gd name="f5" fmla="val 0"/>
                <a:gd name="f6" fmla="val 1888049"/>
                <a:gd name="f7" fmla="val 1633239"/>
                <a:gd name="f8" fmla="val 816620"/>
                <a:gd name="f9" fmla="val 466616"/>
                <a:gd name="f10" fmla="val 1421433"/>
                <a:gd name="f11" fmla="+- 0 0 -90"/>
                <a:gd name="f12" fmla="*/ f3 1 1888049"/>
                <a:gd name="f13" fmla="*/ f4 1 1633239"/>
                <a:gd name="f14" fmla="val f5"/>
                <a:gd name="f15" fmla="val f6"/>
                <a:gd name="f16" fmla="val f7"/>
                <a:gd name="f17" fmla="*/ f11 f0 1"/>
                <a:gd name="f18" fmla="+- f16 0 f14"/>
                <a:gd name="f19" fmla="+- f15 0 f14"/>
                <a:gd name="f20" fmla="*/ f17 1 f2"/>
                <a:gd name="f21" fmla="*/ f19 1 1888049"/>
                <a:gd name="f22" fmla="*/ f18 1 1633239"/>
                <a:gd name="f23" fmla="*/ 0 f19 1"/>
                <a:gd name="f24" fmla="*/ 816620 f18 1"/>
                <a:gd name="f25" fmla="*/ 466616 f19 1"/>
                <a:gd name="f26" fmla="*/ 0 f18 1"/>
                <a:gd name="f27" fmla="*/ 1421433 f19 1"/>
                <a:gd name="f28" fmla="*/ 1888049 f19 1"/>
                <a:gd name="f29" fmla="*/ 1633239 f18 1"/>
                <a:gd name="f30" fmla="+- f20 0 f1"/>
                <a:gd name="f31" fmla="*/ f23 1 1888049"/>
                <a:gd name="f32" fmla="*/ f24 1 1633239"/>
                <a:gd name="f33" fmla="*/ f25 1 1888049"/>
                <a:gd name="f34" fmla="*/ f26 1 1633239"/>
                <a:gd name="f35" fmla="*/ f27 1 1888049"/>
                <a:gd name="f36" fmla="*/ f28 1 1888049"/>
                <a:gd name="f37" fmla="*/ f29 1 1633239"/>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888049" h="1633239">
                  <a:moveTo>
                    <a:pt x="f5" y="f8"/>
                  </a:moveTo>
                  <a:lnTo>
                    <a:pt x="f9" y="f5"/>
                  </a:lnTo>
                  <a:lnTo>
                    <a:pt x="f10" y="f5"/>
                  </a:lnTo>
                  <a:lnTo>
                    <a:pt x="f6" y="f8"/>
                  </a:lnTo>
                  <a:lnTo>
                    <a:pt x="f10" y="f7"/>
                  </a:lnTo>
                  <a:lnTo>
                    <a:pt x="f9" y="f7"/>
                  </a:lnTo>
                  <a:lnTo>
                    <a:pt x="f5" y="f8"/>
                  </a:lnTo>
                  <a:close/>
                </a:path>
              </a:pathLst>
            </a:custGeom>
            <a:solidFill>
              <a:srgbClr val="5FA4FF"/>
            </a:solidFill>
            <a:ln cap="flat">
              <a:noFill/>
              <a:prstDash val="solid"/>
            </a:ln>
          </p:spPr>
          <p:txBody>
            <a:bodyPr vert="horz" wrap="square" lIns="244179" tIns="212516" rIns="244179" bIns="212516" anchor="ctr" anchorCtr="1" compatLnSpc="1">
              <a:noAutofit/>
            </a:bodyPr>
            <a:lstStyle/>
            <a:p>
              <a:pPr algn="ctr" defTabSz="333374">
                <a:lnSpc>
                  <a:spcPct val="90000"/>
                </a:lnSpc>
                <a:spcAft>
                  <a:spcPts val="300"/>
                </a:spcAft>
                <a:buClr>
                  <a:srgbClr val="000000"/>
                </a:buClr>
                <a:buFont typeface="Arial"/>
                <a:buNone/>
                <a:defRPr sz="1800" b="0" i="0" u="none" strike="noStrike" kern="0" cap="none" spc="0" baseline="0">
                  <a:solidFill>
                    <a:srgbClr val="000000"/>
                  </a:solidFill>
                  <a:uFillTx/>
                </a:defRPr>
              </a:pPr>
              <a:endParaRPr lang="en-US" sz="750" b="1">
                <a:solidFill>
                  <a:srgbClr val="002F6D"/>
                </a:solidFill>
                <a:cs typeface="Arial"/>
                <a:sym typeface="Arial"/>
              </a:endParaRPr>
            </a:p>
            <a:p>
              <a:pPr algn="ctr" defTabSz="333374">
                <a:lnSpc>
                  <a:spcPct val="90000"/>
                </a:lnSpc>
                <a:spcAft>
                  <a:spcPts val="600"/>
                </a:spcAft>
                <a:buClr>
                  <a:srgbClr val="000000"/>
                </a:buClr>
                <a:buFont typeface="Arial"/>
                <a:buNone/>
                <a:defRPr sz="1800" b="0" i="0" u="none" strike="noStrike" kern="0" cap="none" spc="0" baseline="0">
                  <a:solidFill>
                    <a:srgbClr val="000000"/>
                  </a:solidFill>
                  <a:uFillTx/>
                </a:defRPr>
              </a:pPr>
              <a:r>
                <a:rPr lang="en-US" sz="1350" b="1">
                  <a:solidFill>
                    <a:srgbClr val="002F6D"/>
                  </a:solidFill>
                  <a:cs typeface="Arial"/>
                  <a:sym typeface="Arial"/>
                </a:rPr>
                <a:t>Equity at the Core</a:t>
              </a:r>
            </a:p>
            <a:p>
              <a:pPr algn="ctr" defTabSz="333374">
                <a:lnSpc>
                  <a:spcPct val="90000"/>
                </a:lnSpc>
                <a:spcAft>
                  <a:spcPts val="600"/>
                </a:spcAft>
                <a:buClr>
                  <a:srgbClr val="000000"/>
                </a:buClr>
                <a:buFont typeface="Arial"/>
                <a:buNone/>
                <a:defRPr sz="1800" b="0" i="0" u="none" strike="noStrike" kern="0" cap="none" spc="0" baseline="0">
                  <a:solidFill>
                    <a:srgbClr val="000000"/>
                  </a:solidFill>
                  <a:uFillTx/>
                </a:defRPr>
              </a:pPr>
              <a:endParaRPr lang="en-US" sz="1350" b="1">
                <a:solidFill>
                  <a:srgbClr val="002F6D"/>
                </a:solidFill>
                <a:cs typeface="Arial"/>
                <a:sym typeface="Arial"/>
              </a:endParaRPr>
            </a:p>
          </p:txBody>
        </p:sp>
        <p:sp>
          <p:nvSpPr>
            <p:cNvPr id="8" name="Freeform: Shape 7">
              <a:extLst>
                <a:ext uri="{FF2B5EF4-FFF2-40B4-BE49-F238E27FC236}">
                  <a16:creationId xmlns:a16="http://schemas.microsoft.com/office/drawing/2014/main" id="{1EC23F32-A67D-F482-91CF-6470BDD41EAD}"/>
                </a:ext>
              </a:extLst>
            </p:cNvPr>
            <p:cNvSpPr/>
            <p:nvPr/>
          </p:nvSpPr>
          <p:spPr>
            <a:xfrm>
              <a:off x="8620112" y="2619335"/>
              <a:ext cx="712354" cy="613791"/>
            </a:xfrm>
            <a:custGeom>
              <a:avLst>
                <a:gd name="f11" fmla="val 28900"/>
              </a:avLst>
              <a:gdLst>
                <a:gd name="f1" fmla="val 10800000"/>
                <a:gd name="f2" fmla="val 5400000"/>
                <a:gd name="f3" fmla="val 180"/>
                <a:gd name="f4" fmla="val w"/>
                <a:gd name="f5" fmla="val h"/>
                <a:gd name="f6" fmla="val ss"/>
                <a:gd name="f7" fmla="val 0"/>
                <a:gd name="f8" fmla="*/ 5419351 1 1725033"/>
                <a:gd name="f9" fmla="+- 0 0 1"/>
                <a:gd name="f10" fmla="val 115470"/>
                <a:gd name="f11" fmla="val 28900"/>
                <a:gd name="f12" fmla="+- 0 0 -180"/>
                <a:gd name="f13" fmla="+- 0 0 -360"/>
                <a:gd name="f14" fmla="abs f4"/>
                <a:gd name="f15" fmla="abs f5"/>
                <a:gd name="f16" fmla="abs f6"/>
                <a:gd name="f17" fmla="val f7"/>
                <a:gd name="f18" fmla="val f11"/>
                <a:gd name="f19" fmla="+- 3600000 f2 0"/>
                <a:gd name="f20" fmla="*/ f12 f1 1"/>
                <a:gd name="f21" fmla="*/ f13 f1 1"/>
                <a:gd name="f22" fmla="?: f14 f4 1"/>
                <a:gd name="f23" fmla="?: f15 f5 1"/>
                <a:gd name="f24" fmla="?: f16 f6 1"/>
                <a:gd name="f25" fmla="*/ f19 f8 1"/>
                <a:gd name="f26" fmla="*/ f20 1 f3"/>
                <a:gd name="f27" fmla="*/ f21 1 f3"/>
                <a:gd name="f28" fmla="*/ f22 1 21600"/>
                <a:gd name="f29" fmla="*/ f23 1 21600"/>
                <a:gd name="f30" fmla="*/ 21600 f22 1"/>
                <a:gd name="f31" fmla="*/ 21600 f23 1"/>
                <a:gd name="f32" fmla="*/ f25 1 f1"/>
                <a:gd name="f33" fmla="+- f26 0 f2"/>
                <a:gd name="f34" fmla="+- f27 0 f2"/>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1 1"/>
                <a:gd name="f46" fmla="*/ f39 f35 1"/>
                <a:gd name="f47" fmla="*/ f43 1 2"/>
                <a:gd name="f48" fmla="min f44 f43"/>
                <a:gd name="f49" fmla="*/ 50000 f44 1"/>
                <a:gd name="f50" fmla="*/ f45 1 f8"/>
                <a:gd name="f51" fmla="+- f17 f47 0"/>
                <a:gd name="f52" fmla="*/ f49 1 f48"/>
                <a:gd name="f53" fmla="*/ f47 f10 1"/>
                <a:gd name="f54" fmla="*/ f48 f18 1"/>
                <a:gd name="f55" fmla="+- f50 0 f2"/>
                <a:gd name="f56" fmla="*/ f53 1 100000"/>
                <a:gd name="f57" fmla="*/ f54 1 100000"/>
                <a:gd name="f58" fmla="sin 1 f55"/>
                <a:gd name="f59" fmla="*/ f52 f9 1"/>
                <a:gd name="f60" fmla="*/ f51 f35 1"/>
                <a:gd name="f61" fmla="+- f39 0 f57"/>
                <a:gd name="f62" fmla="+- 0 0 f58"/>
                <a:gd name="f63" fmla="*/ f59 1 2"/>
                <a:gd name="f64" fmla="*/ f57 f35 1"/>
                <a:gd name="f65" fmla="+- 0 0 f62"/>
                <a:gd name="f66" fmla="+- f18 f63 0"/>
                <a:gd name="f67" fmla="*/ f61 f35 1"/>
                <a:gd name="f68" fmla="*/ f65 f56 1"/>
                <a:gd name="f69" fmla="?: f66 4 2"/>
                <a:gd name="f70" fmla="?: f66 3 2"/>
                <a:gd name="f71" fmla="?: f66 f63 0"/>
                <a:gd name="f72" fmla="+- f51 0 f68"/>
                <a:gd name="f73" fmla="+- f51 f68 0"/>
                <a:gd name="f74" fmla="+- f18 f71 0"/>
                <a:gd name="f75" fmla="*/ f74 1 f63"/>
                <a:gd name="f76" fmla="*/ f72 f35 1"/>
                <a:gd name="f77" fmla="*/ f73 f35 1"/>
                <a:gd name="f78" fmla="*/ f75 f70 1"/>
                <a:gd name="f79" fmla="*/ f78 1 f9"/>
                <a:gd name="f80" fmla="+- f69 f79 0"/>
                <a:gd name="f81" fmla="*/ f44 f80 1"/>
                <a:gd name="f82" fmla="*/ f43 f80 1"/>
                <a:gd name="f83" fmla="*/ f81 1 24"/>
                <a:gd name="f84" fmla="*/ f82 1 24"/>
                <a:gd name="f85" fmla="+- f39 0 f83"/>
                <a:gd name="f86" fmla="+- f40 0 f84"/>
                <a:gd name="f87" fmla="*/ f83 f35 1"/>
                <a:gd name="f88" fmla="*/ f84 f35 1"/>
                <a:gd name="f89" fmla="*/ f85 f35 1"/>
                <a:gd name="f90" fmla="*/ f86 f35 1"/>
              </a:gdLst>
              <a:ahLst/>
              <a:cxnLst>
                <a:cxn ang="3cd4">
                  <a:pos x="hc" y="t"/>
                </a:cxn>
                <a:cxn ang="0">
                  <a:pos x="r" y="vc"/>
                </a:cxn>
                <a:cxn ang="cd4">
                  <a:pos x="hc" y="b"/>
                </a:cxn>
                <a:cxn ang="cd2">
                  <a:pos x="l" y="vc"/>
                </a:cxn>
                <a:cxn ang="f33">
                  <a:pos x="f67" y="f77"/>
                </a:cxn>
                <a:cxn ang="f33">
                  <a:pos x="f64" y="f77"/>
                </a:cxn>
                <a:cxn ang="f34">
                  <a:pos x="f64" y="f76"/>
                </a:cxn>
                <a:cxn ang="f34">
                  <a:pos x="f67" y="f76"/>
                </a:cxn>
              </a:cxnLst>
              <a:rect l="f87" t="f88" r="f89" b="f90"/>
              <a:pathLst>
                <a:path>
                  <a:moveTo>
                    <a:pt x="f42" y="f60"/>
                  </a:moveTo>
                  <a:lnTo>
                    <a:pt x="f64" y="f76"/>
                  </a:lnTo>
                  <a:lnTo>
                    <a:pt x="f67" y="f76"/>
                  </a:lnTo>
                  <a:lnTo>
                    <a:pt x="f46" y="f60"/>
                  </a:lnTo>
                  <a:lnTo>
                    <a:pt x="f67" y="f77"/>
                  </a:lnTo>
                  <a:lnTo>
                    <a:pt x="f64" y="f77"/>
                  </a:lnTo>
                  <a:close/>
                </a:path>
              </a:pathLst>
            </a:custGeom>
            <a:solidFill>
              <a:srgbClr val="CBCDD4"/>
            </a:solidFill>
            <a:ln cap="flat">
              <a:noFill/>
              <a:prstDash val="solid"/>
            </a:ln>
          </p:spPr>
          <p:txBody>
            <a:bodyPr lIns="0" tIns="0" rIns="0" bIns="0"/>
            <a:lstStyle/>
            <a:p>
              <a:pPr>
                <a:buClr>
                  <a:srgbClr val="000000"/>
                </a:buClr>
                <a:buFont typeface="Arial"/>
                <a:buNone/>
              </a:pPr>
              <a:endParaRPr lang="en-US" sz="1050" kern="0">
                <a:solidFill>
                  <a:srgbClr val="000000"/>
                </a:solidFill>
                <a:latin typeface="Arial"/>
                <a:cs typeface="Arial"/>
                <a:sym typeface="Arial"/>
              </a:endParaRPr>
            </a:p>
          </p:txBody>
        </p:sp>
        <p:sp>
          <p:nvSpPr>
            <p:cNvPr id="9" name="Freeform: Shape 8">
              <a:extLst>
                <a:ext uri="{FF2B5EF4-FFF2-40B4-BE49-F238E27FC236}">
                  <a16:creationId xmlns:a16="http://schemas.microsoft.com/office/drawing/2014/main" id="{08471952-65FA-DBAA-915C-1F14A9F12AA6}"/>
                </a:ext>
              </a:extLst>
            </p:cNvPr>
            <p:cNvSpPr/>
            <p:nvPr/>
          </p:nvSpPr>
          <p:spPr>
            <a:xfrm>
              <a:off x="7445062" y="1915293"/>
              <a:ext cx="1713934" cy="1338544"/>
            </a:xfrm>
            <a:custGeom>
              <a:avLst/>
              <a:gdLst>
                <a:gd name="f0" fmla="val 10800000"/>
                <a:gd name="f1" fmla="val 5400000"/>
                <a:gd name="f2" fmla="val 180"/>
                <a:gd name="f3" fmla="val w"/>
                <a:gd name="f4" fmla="val h"/>
                <a:gd name="f5" fmla="val 0"/>
                <a:gd name="f6" fmla="val 1547243"/>
                <a:gd name="f7" fmla="val 1338547"/>
                <a:gd name="f8" fmla="val 669274"/>
                <a:gd name="f9" fmla="val 382423"/>
                <a:gd name="f10" fmla="val 1164820"/>
                <a:gd name="f11" fmla="+- 0 0 -90"/>
                <a:gd name="f12" fmla="*/ f3 1 1547243"/>
                <a:gd name="f13" fmla="*/ f4 1 1338547"/>
                <a:gd name="f14" fmla="val f5"/>
                <a:gd name="f15" fmla="val f6"/>
                <a:gd name="f16" fmla="val f7"/>
                <a:gd name="f17" fmla="*/ f11 f0 1"/>
                <a:gd name="f18" fmla="+- f16 0 f14"/>
                <a:gd name="f19" fmla="+- f15 0 f14"/>
                <a:gd name="f20" fmla="*/ f17 1 f2"/>
                <a:gd name="f21" fmla="*/ f19 1 1547243"/>
                <a:gd name="f22" fmla="*/ f18 1 1338547"/>
                <a:gd name="f23" fmla="*/ 0 f19 1"/>
                <a:gd name="f24" fmla="*/ 669274 f18 1"/>
                <a:gd name="f25" fmla="*/ 382423 f19 1"/>
                <a:gd name="f26" fmla="*/ 0 f18 1"/>
                <a:gd name="f27" fmla="*/ 1164820 f19 1"/>
                <a:gd name="f28" fmla="*/ 1547243 f19 1"/>
                <a:gd name="f29" fmla="*/ 1338547 f18 1"/>
                <a:gd name="f30" fmla="+- f20 0 f1"/>
                <a:gd name="f31" fmla="*/ f23 1 1547243"/>
                <a:gd name="f32" fmla="*/ f24 1 1338547"/>
                <a:gd name="f33" fmla="*/ f25 1 1547243"/>
                <a:gd name="f34" fmla="*/ f26 1 1338547"/>
                <a:gd name="f35" fmla="*/ f27 1 1547243"/>
                <a:gd name="f36" fmla="*/ f28 1 1547243"/>
                <a:gd name="f37" fmla="*/ f29 1 133854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547243" h="1338547">
                  <a:moveTo>
                    <a:pt x="f5" y="f8"/>
                  </a:moveTo>
                  <a:lnTo>
                    <a:pt x="f9" y="f5"/>
                  </a:lnTo>
                  <a:lnTo>
                    <a:pt x="f10" y="f5"/>
                  </a:lnTo>
                  <a:lnTo>
                    <a:pt x="f6" y="f8"/>
                  </a:lnTo>
                  <a:lnTo>
                    <a:pt x="f10" y="f7"/>
                  </a:lnTo>
                  <a:lnTo>
                    <a:pt x="f9" y="f7"/>
                  </a:lnTo>
                  <a:lnTo>
                    <a:pt x="f5" y="f8"/>
                  </a:lnTo>
                  <a:close/>
                </a:path>
              </a:pathLst>
            </a:custGeom>
            <a:gradFill>
              <a:gsLst>
                <a:gs pos="0">
                  <a:srgbClr val="9BA0B5"/>
                </a:gs>
                <a:gs pos="100000">
                  <a:srgbClr val="8E93A9"/>
                </a:gs>
              </a:gsLst>
              <a:lin ang="5400000"/>
            </a:gradFill>
            <a:ln cap="flat">
              <a:noFill/>
              <a:prstDash val="solid"/>
            </a:ln>
          </p:spPr>
          <p:txBody>
            <a:bodyPr vert="horz" wrap="square" lIns="202784" tIns="176847" rIns="202784" bIns="176847" anchor="ctr" anchorCtr="1" compatLnSpc="1">
              <a:noAutofit/>
            </a:bodyPr>
            <a:lstStyle/>
            <a:p>
              <a:pPr algn="ctr" defTabSz="366710">
                <a:lnSpc>
                  <a:spcPct val="90000"/>
                </a:lnSpc>
                <a:spcAft>
                  <a:spcPts val="375"/>
                </a:spcAft>
                <a:buClr>
                  <a:srgbClr val="000000"/>
                </a:buClr>
                <a:buFont typeface="Arial"/>
                <a:buNone/>
                <a:defRPr sz="1800" b="0" i="0" u="none" strike="noStrike" kern="0" cap="none" spc="0" baseline="0">
                  <a:solidFill>
                    <a:srgbClr val="000000"/>
                  </a:solidFill>
                  <a:uFillTx/>
                </a:defRPr>
              </a:pPr>
              <a:r>
                <a:rPr lang="en-US" sz="1000">
                  <a:solidFill>
                    <a:srgbClr val="002F6D"/>
                  </a:solidFill>
                  <a:latin typeface="Arial"/>
                  <a:cs typeface="Arial"/>
                  <a:sym typeface="Arial"/>
                </a:rPr>
                <a:t>Field Guidance &amp; Implementation</a:t>
              </a:r>
            </a:p>
          </p:txBody>
        </p:sp>
        <p:sp>
          <p:nvSpPr>
            <p:cNvPr id="10" name="Freeform: Shape 9">
              <a:extLst>
                <a:ext uri="{FF2B5EF4-FFF2-40B4-BE49-F238E27FC236}">
                  <a16:creationId xmlns:a16="http://schemas.microsoft.com/office/drawing/2014/main" id="{4A520DC1-6B39-F765-69A6-E1DB2EAAF829}"/>
                </a:ext>
              </a:extLst>
            </p:cNvPr>
            <p:cNvSpPr/>
            <p:nvPr/>
          </p:nvSpPr>
          <p:spPr>
            <a:xfrm>
              <a:off x="9451485" y="3766788"/>
              <a:ext cx="712354" cy="613791"/>
            </a:xfrm>
            <a:custGeom>
              <a:avLst>
                <a:gd name="f11" fmla="val 28900"/>
              </a:avLst>
              <a:gdLst>
                <a:gd name="f1" fmla="val 10800000"/>
                <a:gd name="f2" fmla="val 5400000"/>
                <a:gd name="f3" fmla="val 180"/>
                <a:gd name="f4" fmla="val w"/>
                <a:gd name="f5" fmla="val h"/>
                <a:gd name="f6" fmla="val ss"/>
                <a:gd name="f7" fmla="val 0"/>
                <a:gd name="f8" fmla="*/ 5419351 1 1725033"/>
                <a:gd name="f9" fmla="+- 0 0 1"/>
                <a:gd name="f10" fmla="val 115470"/>
                <a:gd name="f11" fmla="val 28900"/>
                <a:gd name="f12" fmla="+- 0 0 -180"/>
                <a:gd name="f13" fmla="+- 0 0 -360"/>
                <a:gd name="f14" fmla="abs f4"/>
                <a:gd name="f15" fmla="abs f5"/>
                <a:gd name="f16" fmla="abs f6"/>
                <a:gd name="f17" fmla="val f7"/>
                <a:gd name="f18" fmla="val f11"/>
                <a:gd name="f19" fmla="+- 3600000 f2 0"/>
                <a:gd name="f20" fmla="*/ f12 f1 1"/>
                <a:gd name="f21" fmla="*/ f13 f1 1"/>
                <a:gd name="f22" fmla="?: f14 f4 1"/>
                <a:gd name="f23" fmla="?: f15 f5 1"/>
                <a:gd name="f24" fmla="?: f16 f6 1"/>
                <a:gd name="f25" fmla="*/ f19 f8 1"/>
                <a:gd name="f26" fmla="*/ f20 1 f3"/>
                <a:gd name="f27" fmla="*/ f21 1 f3"/>
                <a:gd name="f28" fmla="*/ f22 1 21600"/>
                <a:gd name="f29" fmla="*/ f23 1 21600"/>
                <a:gd name="f30" fmla="*/ 21600 f22 1"/>
                <a:gd name="f31" fmla="*/ 21600 f23 1"/>
                <a:gd name="f32" fmla="*/ f25 1 f1"/>
                <a:gd name="f33" fmla="+- f26 0 f2"/>
                <a:gd name="f34" fmla="+- f27 0 f2"/>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1 1"/>
                <a:gd name="f46" fmla="*/ f39 f35 1"/>
                <a:gd name="f47" fmla="*/ f43 1 2"/>
                <a:gd name="f48" fmla="min f44 f43"/>
                <a:gd name="f49" fmla="*/ 50000 f44 1"/>
                <a:gd name="f50" fmla="*/ f45 1 f8"/>
                <a:gd name="f51" fmla="+- f17 f47 0"/>
                <a:gd name="f52" fmla="*/ f49 1 f48"/>
                <a:gd name="f53" fmla="*/ f47 f10 1"/>
                <a:gd name="f54" fmla="*/ f48 f18 1"/>
                <a:gd name="f55" fmla="+- f50 0 f2"/>
                <a:gd name="f56" fmla="*/ f53 1 100000"/>
                <a:gd name="f57" fmla="*/ f54 1 100000"/>
                <a:gd name="f58" fmla="sin 1 f55"/>
                <a:gd name="f59" fmla="*/ f52 f9 1"/>
                <a:gd name="f60" fmla="*/ f51 f35 1"/>
                <a:gd name="f61" fmla="+- f39 0 f57"/>
                <a:gd name="f62" fmla="+- 0 0 f58"/>
                <a:gd name="f63" fmla="*/ f59 1 2"/>
                <a:gd name="f64" fmla="*/ f57 f35 1"/>
                <a:gd name="f65" fmla="+- 0 0 f62"/>
                <a:gd name="f66" fmla="+- f18 f63 0"/>
                <a:gd name="f67" fmla="*/ f61 f35 1"/>
                <a:gd name="f68" fmla="*/ f65 f56 1"/>
                <a:gd name="f69" fmla="?: f66 4 2"/>
                <a:gd name="f70" fmla="?: f66 3 2"/>
                <a:gd name="f71" fmla="?: f66 f63 0"/>
                <a:gd name="f72" fmla="+- f51 0 f68"/>
                <a:gd name="f73" fmla="+- f51 f68 0"/>
                <a:gd name="f74" fmla="+- f18 f71 0"/>
                <a:gd name="f75" fmla="*/ f74 1 f63"/>
                <a:gd name="f76" fmla="*/ f72 f35 1"/>
                <a:gd name="f77" fmla="*/ f73 f35 1"/>
                <a:gd name="f78" fmla="*/ f75 f70 1"/>
                <a:gd name="f79" fmla="*/ f78 1 f9"/>
                <a:gd name="f80" fmla="+- f69 f79 0"/>
                <a:gd name="f81" fmla="*/ f44 f80 1"/>
                <a:gd name="f82" fmla="*/ f43 f80 1"/>
                <a:gd name="f83" fmla="*/ f81 1 24"/>
                <a:gd name="f84" fmla="*/ f82 1 24"/>
                <a:gd name="f85" fmla="+- f39 0 f83"/>
                <a:gd name="f86" fmla="+- f40 0 f84"/>
                <a:gd name="f87" fmla="*/ f83 f35 1"/>
                <a:gd name="f88" fmla="*/ f84 f35 1"/>
                <a:gd name="f89" fmla="*/ f85 f35 1"/>
                <a:gd name="f90" fmla="*/ f86 f35 1"/>
              </a:gdLst>
              <a:ahLst/>
              <a:cxnLst>
                <a:cxn ang="3cd4">
                  <a:pos x="hc" y="t"/>
                </a:cxn>
                <a:cxn ang="0">
                  <a:pos x="r" y="vc"/>
                </a:cxn>
                <a:cxn ang="cd4">
                  <a:pos x="hc" y="b"/>
                </a:cxn>
                <a:cxn ang="cd2">
                  <a:pos x="l" y="vc"/>
                </a:cxn>
                <a:cxn ang="f33">
                  <a:pos x="f67" y="f77"/>
                </a:cxn>
                <a:cxn ang="f33">
                  <a:pos x="f64" y="f77"/>
                </a:cxn>
                <a:cxn ang="f34">
                  <a:pos x="f64" y="f76"/>
                </a:cxn>
                <a:cxn ang="f34">
                  <a:pos x="f67" y="f76"/>
                </a:cxn>
              </a:cxnLst>
              <a:rect l="f87" t="f88" r="f89" b="f90"/>
              <a:pathLst>
                <a:path>
                  <a:moveTo>
                    <a:pt x="f42" y="f60"/>
                  </a:moveTo>
                  <a:lnTo>
                    <a:pt x="f64" y="f76"/>
                  </a:lnTo>
                  <a:lnTo>
                    <a:pt x="f67" y="f76"/>
                  </a:lnTo>
                  <a:lnTo>
                    <a:pt x="f46" y="f60"/>
                  </a:lnTo>
                  <a:lnTo>
                    <a:pt x="f67" y="f77"/>
                  </a:lnTo>
                  <a:lnTo>
                    <a:pt x="f64" y="f77"/>
                  </a:lnTo>
                  <a:close/>
                </a:path>
              </a:pathLst>
            </a:custGeom>
            <a:solidFill>
              <a:srgbClr val="CBCDD4"/>
            </a:solidFill>
            <a:ln cap="flat">
              <a:noFill/>
              <a:prstDash val="solid"/>
            </a:ln>
          </p:spPr>
          <p:txBody>
            <a:bodyPr lIns="0" tIns="0" rIns="0" bIns="0"/>
            <a:lstStyle/>
            <a:p>
              <a:pPr>
                <a:buClr>
                  <a:srgbClr val="000000"/>
                </a:buClr>
                <a:buFont typeface="Arial"/>
                <a:buNone/>
              </a:pPr>
              <a:endParaRPr lang="en-US" sz="1050" kern="0">
                <a:solidFill>
                  <a:srgbClr val="000000"/>
                </a:solidFill>
                <a:latin typeface="Arial"/>
                <a:cs typeface="Arial"/>
                <a:sym typeface="Arial"/>
              </a:endParaRPr>
            </a:p>
          </p:txBody>
        </p:sp>
        <p:sp>
          <p:nvSpPr>
            <p:cNvPr id="11" name="Freeform: Shape 10">
              <a:extLst>
                <a:ext uri="{FF2B5EF4-FFF2-40B4-BE49-F238E27FC236}">
                  <a16:creationId xmlns:a16="http://schemas.microsoft.com/office/drawing/2014/main" id="{F2DCF207-B430-0D5B-BE3A-4DEE739845DB}"/>
                </a:ext>
              </a:extLst>
            </p:cNvPr>
            <p:cNvSpPr/>
            <p:nvPr/>
          </p:nvSpPr>
          <p:spPr>
            <a:xfrm>
              <a:off x="9030751" y="2738591"/>
              <a:ext cx="1547247" cy="1338544"/>
            </a:xfrm>
            <a:custGeom>
              <a:avLst/>
              <a:gdLst>
                <a:gd name="f0" fmla="val 10800000"/>
                <a:gd name="f1" fmla="val 5400000"/>
                <a:gd name="f2" fmla="val 180"/>
                <a:gd name="f3" fmla="val w"/>
                <a:gd name="f4" fmla="val h"/>
                <a:gd name="f5" fmla="val 0"/>
                <a:gd name="f6" fmla="val 1547243"/>
                <a:gd name="f7" fmla="val 1338547"/>
                <a:gd name="f8" fmla="val 669274"/>
                <a:gd name="f9" fmla="val 382423"/>
                <a:gd name="f10" fmla="val 1164820"/>
                <a:gd name="f11" fmla="+- 0 0 -90"/>
                <a:gd name="f12" fmla="*/ f3 1 1547243"/>
                <a:gd name="f13" fmla="*/ f4 1 1338547"/>
                <a:gd name="f14" fmla="val f5"/>
                <a:gd name="f15" fmla="val f6"/>
                <a:gd name="f16" fmla="val f7"/>
                <a:gd name="f17" fmla="*/ f11 f0 1"/>
                <a:gd name="f18" fmla="+- f16 0 f14"/>
                <a:gd name="f19" fmla="+- f15 0 f14"/>
                <a:gd name="f20" fmla="*/ f17 1 f2"/>
                <a:gd name="f21" fmla="*/ f19 1 1547243"/>
                <a:gd name="f22" fmla="*/ f18 1 1338547"/>
                <a:gd name="f23" fmla="*/ 0 f19 1"/>
                <a:gd name="f24" fmla="*/ 669274 f18 1"/>
                <a:gd name="f25" fmla="*/ 382423 f19 1"/>
                <a:gd name="f26" fmla="*/ 0 f18 1"/>
                <a:gd name="f27" fmla="*/ 1164820 f19 1"/>
                <a:gd name="f28" fmla="*/ 1547243 f19 1"/>
                <a:gd name="f29" fmla="*/ 1338547 f18 1"/>
                <a:gd name="f30" fmla="+- f20 0 f1"/>
                <a:gd name="f31" fmla="*/ f23 1 1547243"/>
                <a:gd name="f32" fmla="*/ f24 1 1338547"/>
                <a:gd name="f33" fmla="*/ f25 1 1547243"/>
                <a:gd name="f34" fmla="*/ f26 1 1338547"/>
                <a:gd name="f35" fmla="*/ f27 1 1547243"/>
                <a:gd name="f36" fmla="*/ f28 1 1547243"/>
                <a:gd name="f37" fmla="*/ f29 1 133854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547243" h="1338547">
                  <a:moveTo>
                    <a:pt x="f5" y="f8"/>
                  </a:moveTo>
                  <a:lnTo>
                    <a:pt x="f9" y="f5"/>
                  </a:lnTo>
                  <a:lnTo>
                    <a:pt x="f10" y="f5"/>
                  </a:lnTo>
                  <a:lnTo>
                    <a:pt x="f6" y="f8"/>
                  </a:lnTo>
                  <a:lnTo>
                    <a:pt x="f10" y="f7"/>
                  </a:lnTo>
                  <a:lnTo>
                    <a:pt x="f9" y="f7"/>
                  </a:lnTo>
                  <a:lnTo>
                    <a:pt x="f5" y="f8"/>
                  </a:lnTo>
                  <a:close/>
                </a:path>
              </a:pathLst>
            </a:custGeom>
            <a:gradFill>
              <a:gsLst>
                <a:gs pos="0">
                  <a:srgbClr val="9BA0B5"/>
                </a:gs>
                <a:gs pos="100000">
                  <a:srgbClr val="8E93A9"/>
                </a:gs>
              </a:gsLst>
              <a:lin ang="5400000"/>
            </a:gradFill>
            <a:ln cap="flat">
              <a:noFill/>
              <a:prstDash val="solid"/>
            </a:ln>
          </p:spPr>
          <p:txBody>
            <a:bodyPr vert="horz" wrap="square" lIns="202784" tIns="176847" rIns="202784" bIns="176847" anchor="ctr" anchorCtr="1" compatLnSpc="1">
              <a:noAutofit/>
            </a:bodyPr>
            <a:lstStyle/>
            <a:p>
              <a:pPr algn="ctr" defTabSz="366710">
                <a:lnSpc>
                  <a:spcPct val="90000"/>
                </a:lnSpc>
                <a:spcAft>
                  <a:spcPts val="375"/>
                </a:spcAft>
                <a:buClr>
                  <a:srgbClr val="000000"/>
                </a:buClr>
                <a:buFont typeface="Arial"/>
                <a:buNone/>
                <a:defRPr sz="1800" b="0" i="0" u="none" strike="noStrike" kern="0" cap="none" spc="0" baseline="0">
                  <a:solidFill>
                    <a:srgbClr val="000000"/>
                  </a:solidFill>
                  <a:uFillTx/>
                </a:defRPr>
              </a:pPr>
              <a:r>
                <a:rPr lang="en-US" sz="1100">
                  <a:solidFill>
                    <a:srgbClr val="002F6D"/>
                  </a:solidFill>
                  <a:latin typeface="Arial"/>
                  <a:cs typeface="Arial"/>
                  <a:sym typeface="Arial"/>
                </a:rPr>
                <a:t>Planning, Research &amp; Reporting</a:t>
              </a:r>
            </a:p>
          </p:txBody>
        </p:sp>
        <p:sp>
          <p:nvSpPr>
            <p:cNvPr id="12" name="Freeform: Shape 11">
              <a:extLst>
                <a:ext uri="{FF2B5EF4-FFF2-40B4-BE49-F238E27FC236}">
                  <a16:creationId xmlns:a16="http://schemas.microsoft.com/office/drawing/2014/main" id="{AA120AED-451E-1040-4F07-0AE7D61BB0C6}"/>
                </a:ext>
              </a:extLst>
            </p:cNvPr>
            <p:cNvSpPr/>
            <p:nvPr/>
          </p:nvSpPr>
          <p:spPr>
            <a:xfrm>
              <a:off x="8873959" y="5062054"/>
              <a:ext cx="712354" cy="613791"/>
            </a:xfrm>
            <a:custGeom>
              <a:avLst>
                <a:gd name="f11" fmla="val 28900"/>
              </a:avLst>
              <a:gdLst>
                <a:gd name="f1" fmla="val 10800000"/>
                <a:gd name="f2" fmla="val 5400000"/>
                <a:gd name="f3" fmla="val 180"/>
                <a:gd name="f4" fmla="val w"/>
                <a:gd name="f5" fmla="val h"/>
                <a:gd name="f6" fmla="val ss"/>
                <a:gd name="f7" fmla="val 0"/>
                <a:gd name="f8" fmla="*/ 5419351 1 1725033"/>
                <a:gd name="f9" fmla="+- 0 0 1"/>
                <a:gd name="f10" fmla="val 115470"/>
                <a:gd name="f11" fmla="val 28900"/>
                <a:gd name="f12" fmla="+- 0 0 -180"/>
                <a:gd name="f13" fmla="+- 0 0 -360"/>
                <a:gd name="f14" fmla="abs f4"/>
                <a:gd name="f15" fmla="abs f5"/>
                <a:gd name="f16" fmla="abs f6"/>
                <a:gd name="f17" fmla="val f7"/>
                <a:gd name="f18" fmla="val f11"/>
                <a:gd name="f19" fmla="+- 3600000 f2 0"/>
                <a:gd name="f20" fmla="*/ f12 f1 1"/>
                <a:gd name="f21" fmla="*/ f13 f1 1"/>
                <a:gd name="f22" fmla="?: f14 f4 1"/>
                <a:gd name="f23" fmla="?: f15 f5 1"/>
                <a:gd name="f24" fmla="?: f16 f6 1"/>
                <a:gd name="f25" fmla="*/ f19 f8 1"/>
                <a:gd name="f26" fmla="*/ f20 1 f3"/>
                <a:gd name="f27" fmla="*/ f21 1 f3"/>
                <a:gd name="f28" fmla="*/ f22 1 21600"/>
                <a:gd name="f29" fmla="*/ f23 1 21600"/>
                <a:gd name="f30" fmla="*/ 21600 f22 1"/>
                <a:gd name="f31" fmla="*/ 21600 f23 1"/>
                <a:gd name="f32" fmla="*/ f25 1 f1"/>
                <a:gd name="f33" fmla="+- f26 0 f2"/>
                <a:gd name="f34" fmla="+- f27 0 f2"/>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1 1"/>
                <a:gd name="f46" fmla="*/ f39 f35 1"/>
                <a:gd name="f47" fmla="*/ f43 1 2"/>
                <a:gd name="f48" fmla="min f44 f43"/>
                <a:gd name="f49" fmla="*/ 50000 f44 1"/>
                <a:gd name="f50" fmla="*/ f45 1 f8"/>
                <a:gd name="f51" fmla="+- f17 f47 0"/>
                <a:gd name="f52" fmla="*/ f49 1 f48"/>
                <a:gd name="f53" fmla="*/ f47 f10 1"/>
                <a:gd name="f54" fmla="*/ f48 f18 1"/>
                <a:gd name="f55" fmla="+- f50 0 f2"/>
                <a:gd name="f56" fmla="*/ f53 1 100000"/>
                <a:gd name="f57" fmla="*/ f54 1 100000"/>
                <a:gd name="f58" fmla="sin 1 f55"/>
                <a:gd name="f59" fmla="*/ f52 f9 1"/>
                <a:gd name="f60" fmla="*/ f51 f35 1"/>
                <a:gd name="f61" fmla="+- f39 0 f57"/>
                <a:gd name="f62" fmla="+- 0 0 f58"/>
                <a:gd name="f63" fmla="*/ f59 1 2"/>
                <a:gd name="f64" fmla="*/ f57 f35 1"/>
                <a:gd name="f65" fmla="+- 0 0 f62"/>
                <a:gd name="f66" fmla="+- f18 f63 0"/>
                <a:gd name="f67" fmla="*/ f61 f35 1"/>
                <a:gd name="f68" fmla="*/ f65 f56 1"/>
                <a:gd name="f69" fmla="?: f66 4 2"/>
                <a:gd name="f70" fmla="?: f66 3 2"/>
                <a:gd name="f71" fmla="?: f66 f63 0"/>
                <a:gd name="f72" fmla="+- f51 0 f68"/>
                <a:gd name="f73" fmla="+- f51 f68 0"/>
                <a:gd name="f74" fmla="+- f18 f71 0"/>
                <a:gd name="f75" fmla="*/ f74 1 f63"/>
                <a:gd name="f76" fmla="*/ f72 f35 1"/>
                <a:gd name="f77" fmla="*/ f73 f35 1"/>
                <a:gd name="f78" fmla="*/ f75 f70 1"/>
                <a:gd name="f79" fmla="*/ f78 1 f9"/>
                <a:gd name="f80" fmla="+- f69 f79 0"/>
                <a:gd name="f81" fmla="*/ f44 f80 1"/>
                <a:gd name="f82" fmla="*/ f43 f80 1"/>
                <a:gd name="f83" fmla="*/ f81 1 24"/>
                <a:gd name="f84" fmla="*/ f82 1 24"/>
                <a:gd name="f85" fmla="+- f39 0 f83"/>
                <a:gd name="f86" fmla="+- f40 0 f84"/>
                <a:gd name="f87" fmla="*/ f83 f35 1"/>
                <a:gd name="f88" fmla="*/ f84 f35 1"/>
                <a:gd name="f89" fmla="*/ f85 f35 1"/>
                <a:gd name="f90" fmla="*/ f86 f35 1"/>
              </a:gdLst>
              <a:ahLst/>
              <a:cxnLst>
                <a:cxn ang="3cd4">
                  <a:pos x="hc" y="t"/>
                </a:cxn>
                <a:cxn ang="0">
                  <a:pos x="r" y="vc"/>
                </a:cxn>
                <a:cxn ang="cd4">
                  <a:pos x="hc" y="b"/>
                </a:cxn>
                <a:cxn ang="cd2">
                  <a:pos x="l" y="vc"/>
                </a:cxn>
                <a:cxn ang="f33">
                  <a:pos x="f67" y="f77"/>
                </a:cxn>
                <a:cxn ang="f33">
                  <a:pos x="f64" y="f77"/>
                </a:cxn>
                <a:cxn ang="f34">
                  <a:pos x="f64" y="f76"/>
                </a:cxn>
                <a:cxn ang="f34">
                  <a:pos x="f67" y="f76"/>
                </a:cxn>
              </a:cxnLst>
              <a:rect l="f87" t="f88" r="f89" b="f90"/>
              <a:pathLst>
                <a:path>
                  <a:moveTo>
                    <a:pt x="f42" y="f60"/>
                  </a:moveTo>
                  <a:lnTo>
                    <a:pt x="f64" y="f76"/>
                  </a:lnTo>
                  <a:lnTo>
                    <a:pt x="f67" y="f76"/>
                  </a:lnTo>
                  <a:lnTo>
                    <a:pt x="f46" y="f60"/>
                  </a:lnTo>
                  <a:lnTo>
                    <a:pt x="f67" y="f77"/>
                  </a:lnTo>
                  <a:lnTo>
                    <a:pt x="f64" y="f77"/>
                  </a:lnTo>
                  <a:close/>
                </a:path>
              </a:pathLst>
            </a:custGeom>
            <a:solidFill>
              <a:srgbClr val="CBCDD4"/>
            </a:solidFill>
            <a:ln cap="flat">
              <a:noFill/>
              <a:prstDash val="solid"/>
            </a:ln>
          </p:spPr>
          <p:txBody>
            <a:bodyPr lIns="0" tIns="0" rIns="0" bIns="0"/>
            <a:lstStyle/>
            <a:p>
              <a:pPr>
                <a:buClr>
                  <a:srgbClr val="000000"/>
                </a:buClr>
                <a:buFont typeface="Arial"/>
                <a:buNone/>
              </a:pPr>
              <a:endParaRPr lang="en-US" sz="1050" kern="0">
                <a:solidFill>
                  <a:srgbClr val="000000"/>
                </a:solidFill>
                <a:latin typeface="Arial"/>
                <a:cs typeface="Arial"/>
                <a:sym typeface="Arial"/>
              </a:endParaRPr>
            </a:p>
          </p:txBody>
        </p:sp>
        <p:sp>
          <p:nvSpPr>
            <p:cNvPr id="13" name="Freeform: Shape 12">
              <a:extLst>
                <a:ext uri="{FF2B5EF4-FFF2-40B4-BE49-F238E27FC236}">
                  <a16:creationId xmlns:a16="http://schemas.microsoft.com/office/drawing/2014/main" id="{715F6E3F-D85F-6FD0-D7B3-81260FD97C59}"/>
                </a:ext>
              </a:extLst>
            </p:cNvPr>
            <p:cNvSpPr/>
            <p:nvPr/>
          </p:nvSpPr>
          <p:spPr>
            <a:xfrm>
              <a:off x="9030751" y="4357097"/>
              <a:ext cx="1547247" cy="1338544"/>
            </a:xfrm>
            <a:custGeom>
              <a:avLst/>
              <a:gdLst>
                <a:gd name="f0" fmla="val 10800000"/>
                <a:gd name="f1" fmla="val 5400000"/>
                <a:gd name="f2" fmla="val 180"/>
                <a:gd name="f3" fmla="val w"/>
                <a:gd name="f4" fmla="val h"/>
                <a:gd name="f5" fmla="val 0"/>
                <a:gd name="f6" fmla="val 1547243"/>
                <a:gd name="f7" fmla="val 1338547"/>
                <a:gd name="f8" fmla="val 669274"/>
                <a:gd name="f9" fmla="val 382423"/>
                <a:gd name="f10" fmla="val 1164820"/>
                <a:gd name="f11" fmla="+- 0 0 -90"/>
                <a:gd name="f12" fmla="*/ f3 1 1547243"/>
                <a:gd name="f13" fmla="*/ f4 1 1338547"/>
                <a:gd name="f14" fmla="val f5"/>
                <a:gd name="f15" fmla="val f6"/>
                <a:gd name="f16" fmla="val f7"/>
                <a:gd name="f17" fmla="*/ f11 f0 1"/>
                <a:gd name="f18" fmla="+- f16 0 f14"/>
                <a:gd name="f19" fmla="+- f15 0 f14"/>
                <a:gd name="f20" fmla="*/ f17 1 f2"/>
                <a:gd name="f21" fmla="*/ f19 1 1547243"/>
                <a:gd name="f22" fmla="*/ f18 1 1338547"/>
                <a:gd name="f23" fmla="*/ 0 f19 1"/>
                <a:gd name="f24" fmla="*/ 669274 f18 1"/>
                <a:gd name="f25" fmla="*/ 382423 f19 1"/>
                <a:gd name="f26" fmla="*/ 0 f18 1"/>
                <a:gd name="f27" fmla="*/ 1164820 f19 1"/>
                <a:gd name="f28" fmla="*/ 1547243 f19 1"/>
                <a:gd name="f29" fmla="*/ 1338547 f18 1"/>
                <a:gd name="f30" fmla="+- f20 0 f1"/>
                <a:gd name="f31" fmla="*/ f23 1 1547243"/>
                <a:gd name="f32" fmla="*/ f24 1 1338547"/>
                <a:gd name="f33" fmla="*/ f25 1 1547243"/>
                <a:gd name="f34" fmla="*/ f26 1 1338547"/>
                <a:gd name="f35" fmla="*/ f27 1 1547243"/>
                <a:gd name="f36" fmla="*/ f28 1 1547243"/>
                <a:gd name="f37" fmla="*/ f29 1 133854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547243" h="1338547">
                  <a:moveTo>
                    <a:pt x="f5" y="f8"/>
                  </a:moveTo>
                  <a:lnTo>
                    <a:pt x="f9" y="f5"/>
                  </a:lnTo>
                  <a:lnTo>
                    <a:pt x="f10" y="f5"/>
                  </a:lnTo>
                  <a:lnTo>
                    <a:pt x="f6" y="f8"/>
                  </a:lnTo>
                  <a:lnTo>
                    <a:pt x="f10" y="f7"/>
                  </a:lnTo>
                  <a:lnTo>
                    <a:pt x="f9" y="f7"/>
                  </a:lnTo>
                  <a:lnTo>
                    <a:pt x="f5" y="f8"/>
                  </a:lnTo>
                  <a:close/>
                </a:path>
              </a:pathLst>
            </a:custGeom>
            <a:gradFill>
              <a:gsLst>
                <a:gs pos="0">
                  <a:srgbClr val="9BA0B5"/>
                </a:gs>
                <a:gs pos="100000">
                  <a:srgbClr val="8E93A9"/>
                </a:gs>
              </a:gsLst>
              <a:lin ang="5400000"/>
            </a:gradFill>
            <a:ln cap="flat">
              <a:noFill/>
              <a:prstDash val="solid"/>
            </a:ln>
          </p:spPr>
          <p:txBody>
            <a:bodyPr vert="horz" wrap="square" lIns="202784" tIns="176847" rIns="202784" bIns="176847" anchor="ctr" anchorCtr="1" compatLnSpc="1">
              <a:noAutofit/>
            </a:bodyPr>
            <a:lstStyle/>
            <a:p>
              <a:pPr algn="ctr" defTabSz="366710">
                <a:lnSpc>
                  <a:spcPct val="90000"/>
                </a:lnSpc>
                <a:spcAft>
                  <a:spcPts val="375"/>
                </a:spcAft>
                <a:buClr>
                  <a:srgbClr val="000000"/>
                </a:buClr>
                <a:buFont typeface="Arial"/>
                <a:buNone/>
                <a:defRPr sz="1800" b="0" i="0" u="none" strike="noStrike" kern="0" cap="none" spc="0" baseline="0">
                  <a:solidFill>
                    <a:srgbClr val="000000"/>
                  </a:solidFill>
                  <a:uFillTx/>
                </a:defRPr>
              </a:pPr>
              <a:r>
                <a:rPr lang="en-US" sz="825">
                  <a:solidFill>
                    <a:srgbClr val="002F6D"/>
                  </a:solidFill>
                  <a:cs typeface="Arial"/>
                  <a:sym typeface="Arial"/>
                </a:rPr>
                <a:t> </a:t>
              </a:r>
              <a:r>
                <a:rPr lang="en-US" sz="825">
                  <a:solidFill>
                    <a:srgbClr val="002F6D"/>
                  </a:solidFill>
                  <a:latin typeface="Arial"/>
                  <a:cs typeface="Arial"/>
                  <a:sym typeface="Arial"/>
                </a:rPr>
                <a:t>Technical Assistance &amp; Professional Development</a:t>
              </a:r>
            </a:p>
          </p:txBody>
        </p:sp>
        <p:sp>
          <p:nvSpPr>
            <p:cNvPr id="14" name="Freeform: Shape 13">
              <a:extLst>
                <a:ext uri="{FF2B5EF4-FFF2-40B4-BE49-F238E27FC236}">
                  <a16:creationId xmlns:a16="http://schemas.microsoft.com/office/drawing/2014/main" id="{8974C101-D921-FCC7-2889-0CCDEA666629}"/>
                </a:ext>
              </a:extLst>
            </p:cNvPr>
            <p:cNvSpPr/>
            <p:nvPr/>
          </p:nvSpPr>
          <p:spPr>
            <a:xfrm>
              <a:off x="7441341" y="5196507"/>
              <a:ext cx="712354" cy="613791"/>
            </a:xfrm>
            <a:custGeom>
              <a:avLst>
                <a:gd name="f11" fmla="val 28900"/>
              </a:avLst>
              <a:gdLst>
                <a:gd name="f1" fmla="val 10800000"/>
                <a:gd name="f2" fmla="val 5400000"/>
                <a:gd name="f3" fmla="val 180"/>
                <a:gd name="f4" fmla="val w"/>
                <a:gd name="f5" fmla="val h"/>
                <a:gd name="f6" fmla="val ss"/>
                <a:gd name="f7" fmla="val 0"/>
                <a:gd name="f8" fmla="*/ 5419351 1 1725033"/>
                <a:gd name="f9" fmla="+- 0 0 1"/>
                <a:gd name="f10" fmla="val 115470"/>
                <a:gd name="f11" fmla="val 28900"/>
                <a:gd name="f12" fmla="+- 0 0 -180"/>
                <a:gd name="f13" fmla="+- 0 0 -360"/>
                <a:gd name="f14" fmla="abs f4"/>
                <a:gd name="f15" fmla="abs f5"/>
                <a:gd name="f16" fmla="abs f6"/>
                <a:gd name="f17" fmla="val f7"/>
                <a:gd name="f18" fmla="val f11"/>
                <a:gd name="f19" fmla="+- 3600000 f2 0"/>
                <a:gd name="f20" fmla="*/ f12 f1 1"/>
                <a:gd name="f21" fmla="*/ f13 f1 1"/>
                <a:gd name="f22" fmla="?: f14 f4 1"/>
                <a:gd name="f23" fmla="?: f15 f5 1"/>
                <a:gd name="f24" fmla="?: f16 f6 1"/>
                <a:gd name="f25" fmla="*/ f19 f8 1"/>
                <a:gd name="f26" fmla="*/ f20 1 f3"/>
                <a:gd name="f27" fmla="*/ f21 1 f3"/>
                <a:gd name="f28" fmla="*/ f22 1 21600"/>
                <a:gd name="f29" fmla="*/ f23 1 21600"/>
                <a:gd name="f30" fmla="*/ 21600 f22 1"/>
                <a:gd name="f31" fmla="*/ 21600 f23 1"/>
                <a:gd name="f32" fmla="*/ f25 1 f1"/>
                <a:gd name="f33" fmla="+- f26 0 f2"/>
                <a:gd name="f34" fmla="+- f27 0 f2"/>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1 1"/>
                <a:gd name="f46" fmla="*/ f39 f35 1"/>
                <a:gd name="f47" fmla="*/ f43 1 2"/>
                <a:gd name="f48" fmla="min f44 f43"/>
                <a:gd name="f49" fmla="*/ 50000 f44 1"/>
                <a:gd name="f50" fmla="*/ f45 1 f8"/>
                <a:gd name="f51" fmla="+- f17 f47 0"/>
                <a:gd name="f52" fmla="*/ f49 1 f48"/>
                <a:gd name="f53" fmla="*/ f47 f10 1"/>
                <a:gd name="f54" fmla="*/ f48 f18 1"/>
                <a:gd name="f55" fmla="+- f50 0 f2"/>
                <a:gd name="f56" fmla="*/ f53 1 100000"/>
                <a:gd name="f57" fmla="*/ f54 1 100000"/>
                <a:gd name="f58" fmla="sin 1 f55"/>
                <a:gd name="f59" fmla="*/ f52 f9 1"/>
                <a:gd name="f60" fmla="*/ f51 f35 1"/>
                <a:gd name="f61" fmla="+- f39 0 f57"/>
                <a:gd name="f62" fmla="+- 0 0 f58"/>
                <a:gd name="f63" fmla="*/ f59 1 2"/>
                <a:gd name="f64" fmla="*/ f57 f35 1"/>
                <a:gd name="f65" fmla="+- 0 0 f62"/>
                <a:gd name="f66" fmla="+- f18 f63 0"/>
                <a:gd name="f67" fmla="*/ f61 f35 1"/>
                <a:gd name="f68" fmla="*/ f65 f56 1"/>
                <a:gd name="f69" fmla="?: f66 4 2"/>
                <a:gd name="f70" fmla="?: f66 3 2"/>
                <a:gd name="f71" fmla="?: f66 f63 0"/>
                <a:gd name="f72" fmla="+- f51 0 f68"/>
                <a:gd name="f73" fmla="+- f51 f68 0"/>
                <a:gd name="f74" fmla="+- f18 f71 0"/>
                <a:gd name="f75" fmla="*/ f74 1 f63"/>
                <a:gd name="f76" fmla="*/ f72 f35 1"/>
                <a:gd name="f77" fmla="*/ f73 f35 1"/>
                <a:gd name="f78" fmla="*/ f75 f70 1"/>
                <a:gd name="f79" fmla="*/ f78 1 f9"/>
                <a:gd name="f80" fmla="+- f69 f79 0"/>
                <a:gd name="f81" fmla="*/ f44 f80 1"/>
                <a:gd name="f82" fmla="*/ f43 f80 1"/>
                <a:gd name="f83" fmla="*/ f81 1 24"/>
                <a:gd name="f84" fmla="*/ f82 1 24"/>
                <a:gd name="f85" fmla="+- f39 0 f83"/>
                <a:gd name="f86" fmla="+- f40 0 f84"/>
                <a:gd name="f87" fmla="*/ f83 f35 1"/>
                <a:gd name="f88" fmla="*/ f84 f35 1"/>
                <a:gd name="f89" fmla="*/ f85 f35 1"/>
                <a:gd name="f90" fmla="*/ f86 f35 1"/>
              </a:gdLst>
              <a:ahLst/>
              <a:cxnLst>
                <a:cxn ang="3cd4">
                  <a:pos x="hc" y="t"/>
                </a:cxn>
                <a:cxn ang="0">
                  <a:pos x="r" y="vc"/>
                </a:cxn>
                <a:cxn ang="cd4">
                  <a:pos x="hc" y="b"/>
                </a:cxn>
                <a:cxn ang="cd2">
                  <a:pos x="l" y="vc"/>
                </a:cxn>
                <a:cxn ang="f33">
                  <a:pos x="f67" y="f77"/>
                </a:cxn>
                <a:cxn ang="f33">
                  <a:pos x="f64" y="f77"/>
                </a:cxn>
                <a:cxn ang="f34">
                  <a:pos x="f64" y="f76"/>
                </a:cxn>
                <a:cxn ang="f34">
                  <a:pos x="f67" y="f76"/>
                </a:cxn>
              </a:cxnLst>
              <a:rect l="f87" t="f88" r="f89" b="f90"/>
              <a:pathLst>
                <a:path>
                  <a:moveTo>
                    <a:pt x="f42" y="f60"/>
                  </a:moveTo>
                  <a:lnTo>
                    <a:pt x="f64" y="f76"/>
                  </a:lnTo>
                  <a:lnTo>
                    <a:pt x="f67" y="f76"/>
                  </a:lnTo>
                  <a:lnTo>
                    <a:pt x="f46" y="f60"/>
                  </a:lnTo>
                  <a:lnTo>
                    <a:pt x="f67" y="f77"/>
                  </a:lnTo>
                  <a:lnTo>
                    <a:pt x="f64" y="f77"/>
                  </a:lnTo>
                  <a:close/>
                </a:path>
              </a:pathLst>
            </a:custGeom>
            <a:solidFill>
              <a:srgbClr val="CBCDD4"/>
            </a:solidFill>
            <a:ln cap="flat">
              <a:noFill/>
              <a:prstDash val="solid"/>
            </a:ln>
          </p:spPr>
          <p:txBody>
            <a:bodyPr lIns="0" tIns="0" rIns="0" bIns="0"/>
            <a:lstStyle/>
            <a:p>
              <a:pPr>
                <a:buClr>
                  <a:srgbClr val="000000"/>
                </a:buClr>
                <a:buFont typeface="Arial"/>
                <a:buNone/>
              </a:pPr>
              <a:endParaRPr lang="en-US" sz="1050" kern="0">
                <a:solidFill>
                  <a:srgbClr val="000000"/>
                </a:solidFill>
                <a:latin typeface="Arial"/>
                <a:cs typeface="Arial"/>
                <a:sym typeface="Arial"/>
              </a:endParaRPr>
            </a:p>
          </p:txBody>
        </p:sp>
        <p:sp>
          <p:nvSpPr>
            <p:cNvPr id="15" name="Freeform: Shape 14">
              <a:extLst>
                <a:ext uri="{FF2B5EF4-FFF2-40B4-BE49-F238E27FC236}">
                  <a16:creationId xmlns:a16="http://schemas.microsoft.com/office/drawing/2014/main" id="{87DB48DC-E9D7-50DA-7A67-B64F501D6BCA}"/>
                </a:ext>
              </a:extLst>
            </p:cNvPr>
            <p:cNvSpPr/>
            <p:nvPr/>
          </p:nvSpPr>
          <p:spPr>
            <a:xfrm>
              <a:off x="7611749" y="5181310"/>
              <a:ext cx="1547247" cy="1338544"/>
            </a:xfrm>
            <a:custGeom>
              <a:avLst/>
              <a:gdLst>
                <a:gd name="f0" fmla="val 10800000"/>
                <a:gd name="f1" fmla="val 5400000"/>
                <a:gd name="f2" fmla="val 180"/>
                <a:gd name="f3" fmla="val w"/>
                <a:gd name="f4" fmla="val h"/>
                <a:gd name="f5" fmla="val 0"/>
                <a:gd name="f6" fmla="val 1547243"/>
                <a:gd name="f7" fmla="val 1338547"/>
                <a:gd name="f8" fmla="val 669274"/>
                <a:gd name="f9" fmla="val 382423"/>
                <a:gd name="f10" fmla="val 1164820"/>
                <a:gd name="f11" fmla="+- 0 0 -90"/>
                <a:gd name="f12" fmla="*/ f3 1 1547243"/>
                <a:gd name="f13" fmla="*/ f4 1 1338547"/>
                <a:gd name="f14" fmla="val f5"/>
                <a:gd name="f15" fmla="val f6"/>
                <a:gd name="f16" fmla="val f7"/>
                <a:gd name="f17" fmla="*/ f11 f0 1"/>
                <a:gd name="f18" fmla="+- f16 0 f14"/>
                <a:gd name="f19" fmla="+- f15 0 f14"/>
                <a:gd name="f20" fmla="*/ f17 1 f2"/>
                <a:gd name="f21" fmla="*/ f19 1 1547243"/>
                <a:gd name="f22" fmla="*/ f18 1 1338547"/>
                <a:gd name="f23" fmla="*/ 0 f19 1"/>
                <a:gd name="f24" fmla="*/ 669274 f18 1"/>
                <a:gd name="f25" fmla="*/ 382423 f19 1"/>
                <a:gd name="f26" fmla="*/ 0 f18 1"/>
                <a:gd name="f27" fmla="*/ 1164820 f19 1"/>
                <a:gd name="f28" fmla="*/ 1547243 f19 1"/>
                <a:gd name="f29" fmla="*/ 1338547 f18 1"/>
                <a:gd name="f30" fmla="+- f20 0 f1"/>
                <a:gd name="f31" fmla="*/ f23 1 1547243"/>
                <a:gd name="f32" fmla="*/ f24 1 1338547"/>
                <a:gd name="f33" fmla="*/ f25 1 1547243"/>
                <a:gd name="f34" fmla="*/ f26 1 1338547"/>
                <a:gd name="f35" fmla="*/ f27 1 1547243"/>
                <a:gd name="f36" fmla="*/ f28 1 1547243"/>
                <a:gd name="f37" fmla="*/ f29 1 133854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547243" h="1338547">
                  <a:moveTo>
                    <a:pt x="f5" y="f8"/>
                  </a:moveTo>
                  <a:lnTo>
                    <a:pt x="f9" y="f5"/>
                  </a:lnTo>
                  <a:lnTo>
                    <a:pt x="f10" y="f5"/>
                  </a:lnTo>
                  <a:lnTo>
                    <a:pt x="f6" y="f8"/>
                  </a:lnTo>
                  <a:lnTo>
                    <a:pt x="f10" y="f7"/>
                  </a:lnTo>
                  <a:lnTo>
                    <a:pt x="f9" y="f7"/>
                  </a:lnTo>
                  <a:lnTo>
                    <a:pt x="f5" y="f8"/>
                  </a:lnTo>
                  <a:close/>
                </a:path>
              </a:pathLst>
            </a:custGeom>
            <a:gradFill>
              <a:gsLst>
                <a:gs pos="0">
                  <a:srgbClr val="9BA0B5"/>
                </a:gs>
                <a:gs pos="100000">
                  <a:srgbClr val="8E93A9"/>
                </a:gs>
              </a:gsLst>
              <a:lin ang="5400000"/>
            </a:gradFill>
            <a:ln cap="flat">
              <a:noFill/>
              <a:prstDash val="solid"/>
            </a:ln>
          </p:spPr>
          <p:txBody>
            <a:bodyPr vert="horz" wrap="square" lIns="202784" tIns="176847" rIns="202784" bIns="176847" anchor="ctr" anchorCtr="1" compatLnSpc="1">
              <a:noAutofit/>
            </a:bodyPr>
            <a:lstStyle/>
            <a:p>
              <a:pPr algn="ctr" defTabSz="366710">
                <a:lnSpc>
                  <a:spcPct val="90000"/>
                </a:lnSpc>
                <a:spcAft>
                  <a:spcPts val="375"/>
                </a:spcAft>
                <a:buClr>
                  <a:srgbClr val="000000"/>
                </a:buClr>
                <a:buFont typeface="Arial"/>
                <a:buNone/>
                <a:defRPr sz="1800" b="0" i="0" u="none" strike="noStrike" kern="0" cap="none" spc="0" baseline="0">
                  <a:solidFill>
                    <a:srgbClr val="000000"/>
                  </a:solidFill>
                  <a:uFillTx/>
                </a:defRPr>
              </a:pPr>
              <a:r>
                <a:rPr lang="en-US" sz="1050">
                  <a:solidFill>
                    <a:srgbClr val="002F6D"/>
                  </a:solidFill>
                  <a:cs typeface="Arial"/>
                  <a:sym typeface="Arial"/>
                </a:rPr>
                <a:t> </a:t>
              </a:r>
              <a:r>
                <a:rPr lang="en-US" sz="1100">
                  <a:solidFill>
                    <a:srgbClr val="002F6D"/>
                  </a:solidFill>
                  <a:latin typeface="Arial"/>
                  <a:cs typeface="Arial"/>
                  <a:sym typeface="Arial"/>
                </a:rPr>
                <a:t>Innovations</a:t>
              </a:r>
              <a:r>
                <a:rPr lang="en-US" sz="1100" kern="0">
                  <a:solidFill>
                    <a:srgbClr val="002F6D"/>
                  </a:solidFill>
                  <a:latin typeface="Arial"/>
                  <a:cs typeface="Arial"/>
                  <a:sym typeface="Arial"/>
                </a:rPr>
                <a:t> </a:t>
              </a:r>
              <a:endParaRPr lang="en-US" sz="1100" kern="0">
                <a:solidFill>
                  <a:srgbClr val="000000"/>
                </a:solidFill>
                <a:latin typeface="Arial"/>
                <a:cs typeface="Calibri"/>
                <a:sym typeface="Arial"/>
              </a:endParaRPr>
            </a:p>
            <a:p>
              <a:pPr algn="ctr" defTabSz="366710">
                <a:lnSpc>
                  <a:spcPct val="90000"/>
                </a:lnSpc>
                <a:spcAft>
                  <a:spcPts val="375"/>
                </a:spcAft>
                <a:buClr>
                  <a:srgbClr val="000000"/>
                </a:buClr>
                <a:buFont typeface="Arial"/>
                <a:buNone/>
                <a:defRPr sz="1800" b="0" i="0" u="none" strike="noStrike" kern="0" cap="none" spc="0" baseline="0">
                  <a:solidFill>
                    <a:srgbClr val="000000"/>
                  </a:solidFill>
                  <a:uFillTx/>
                </a:defRPr>
              </a:pPr>
              <a:r>
                <a:rPr lang="en-US" sz="1100">
                  <a:solidFill>
                    <a:srgbClr val="002F6D"/>
                  </a:solidFill>
                  <a:latin typeface="Arial"/>
                  <a:cs typeface="Arial"/>
                  <a:sym typeface="Arial"/>
                </a:rPr>
                <a:t>for Systems Change  </a:t>
              </a:r>
              <a:endParaRPr lang="en-US" sz="1100" kern="0">
                <a:solidFill>
                  <a:srgbClr val="000000"/>
                </a:solidFill>
                <a:latin typeface="Arial"/>
                <a:cs typeface="Arial"/>
                <a:sym typeface="Arial"/>
              </a:endParaRPr>
            </a:p>
          </p:txBody>
        </p:sp>
        <p:sp>
          <p:nvSpPr>
            <p:cNvPr id="16" name="Freeform: Shape 15">
              <a:extLst>
                <a:ext uri="{FF2B5EF4-FFF2-40B4-BE49-F238E27FC236}">
                  <a16:creationId xmlns:a16="http://schemas.microsoft.com/office/drawing/2014/main" id="{A7D92619-26F0-D921-78F4-E1DF917AAF11}"/>
                </a:ext>
              </a:extLst>
            </p:cNvPr>
            <p:cNvSpPr/>
            <p:nvPr/>
          </p:nvSpPr>
          <p:spPr>
            <a:xfrm>
              <a:off x="6596353" y="4049511"/>
              <a:ext cx="712354" cy="613791"/>
            </a:xfrm>
            <a:custGeom>
              <a:avLst>
                <a:gd name="f11" fmla="val 28900"/>
              </a:avLst>
              <a:gdLst>
                <a:gd name="f1" fmla="val 10800000"/>
                <a:gd name="f2" fmla="val 5400000"/>
                <a:gd name="f3" fmla="val 180"/>
                <a:gd name="f4" fmla="val w"/>
                <a:gd name="f5" fmla="val h"/>
                <a:gd name="f6" fmla="val ss"/>
                <a:gd name="f7" fmla="val 0"/>
                <a:gd name="f8" fmla="*/ 5419351 1 1725033"/>
                <a:gd name="f9" fmla="+- 0 0 1"/>
                <a:gd name="f10" fmla="val 115470"/>
                <a:gd name="f11" fmla="val 28900"/>
                <a:gd name="f12" fmla="+- 0 0 -180"/>
                <a:gd name="f13" fmla="+- 0 0 -360"/>
                <a:gd name="f14" fmla="abs f4"/>
                <a:gd name="f15" fmla="abs f5"/>
                <a:gd name="f16" fmla="abs f6"/>
                <a:gd name="f17" fmla="val f7"/>
                <a:gd name="f18" fmla="val f11"/>
                <a:gd name="f19" fmla="+- 3600000 f2 0"/>
                <a:gd name="f20" fmla="*/ f12 f1 1"/>
                <a:gd name="f21" fmla="*/ f13 f1 1"/>
                <a:gd name="f22" fmla="?: f14 f4 1"/>
                <a:gd name="f23" fmla="?: f15 f5 1"/>
                <a:gd name="f24" fmla="?: f16 f6 1"/>
                <a:gd name="f25" fmla="*/ f19 f8 1"/>
                <a:gd name="f26" fmla="*/ f20 1 f3"/>
                <a:gd name="f27" fmla="*/ f21 1 f3"/>
                <a:gd name="f28" fmla="*/ f22 1 21600"/>
                <a:gd name="f29" fmla="*/ f23 1 21600"/>
                <a:gd name="f30" fmla="*/ 21600 f22 1"/>
                <a:gd name="f31" fmla="*/ 21600 f23 1"/>
                <a:gd name="f32" fmla="*/ f25 1 f1"/>
                <a:gd name="f33" fmla="+- f26 0 f2"/>
                <a:gd name="f34" fmla="+- f27 0 f2"/>
                <a:gd name="f35" fmla="min f29 f28"/>
                <a:gd name="f36" fmla="*/ f30 1 f24"/>
                <a:gd name="f37" fmla="*/ f31 1 f24"/>
                <a:gd name="f38" fmla="+- 0 0 f32"/>
                <a:gd name="f39" fmla="val f36"/>
                <a:gd name="f40" fmla="val f37"/>
                <a:gd name="f41" fmla="+- 0 0 f38"/>
                <a:gd name="f42" fmla="*/ f17 f35 1"/>
                <a:gd name="f43" fmla="+- f40 0 f17"/>
                <a:gd name="f44" fmla="+- f39 0 f17"/>
                <a:gd name="f45" fmla="*/ f41 f1 1"/>
                <a:gd name="f46" fmla="*/ f39 f35 1"/>
                <a:gd name="f47" fmla="*/ f43 1 2"/>
                <a:gd name="f48" fmla="min f44 f43"/>
                <a:gd name="f49" fmla="*/ 50000 f44 1"/>
                <a:gd name="f50" fmla="*/ f45 1 f8"/>
                <a:gd name="f51" fmla="+- f17 f47 0"/>
                <a:gd name="f52" fmla="*/ f49 1 f48"/>
                <a:gd name="f53" fmla="*/ f47 f10 1"/>
                <a:gd name="f54" fmla="*/ f48 f18 1"/>
                <a:gd name="f55" fmla="+- f50 0 f2"/>
                <a:gd name="f56" fmla="*/ f53 1 100000"/>
                <a:gd name="f57" fmla="*/ f54 1 100000"/>
                <a:gd name="f58" fmla="sin 1 f55"/>
                <a:gd name="f59" fmla="*/ f52 f9 1"/>
                <a:gd name="f60" fmla="*/ f51 f35 1"/>
                <a:gd name="f61" fmla="+- f39 0 f57"/>
                <a:gd name="f62" fmla="+- 0 0 f58"/>
                <a:gd name="f63" fmla="*/ f59 1 2"/>
                <a:gd name="f64" fmla="*/ f57 f35 1"/>
                <a:gd name="f65" fmla="+- 0 0 f62"/>
                <a:gd name="f66" fmla="+- f18 f63 0"/>
                <a:gd name="f67" fmla="*/ f61 f35 1"/>
                <a:gd name="f68" fmla="*/ f65 f56 1"/>
                <a:gd name="f69" fmla="?: f66 4 2"/>
                <a:gd name="f70" fmla="?: f66 3 2"/>
                <a:gd name="f71" fmla="?: f66 f63 0"/>
                <a:gd name="f72" fmla="+- f51 0 f68"/>
                <a:gd name="f73" fmla="+- f51 f68 0"/>
                <a:gd name="f74" fmla="+- f18 f71 0"/>
                <a:gd name="f75" fmla="*/ f74 1 f63"/>
                <a:gd name="f76" fmla="*/ f72 f35 1"/>
                <a:gd name="f77" fmla="*/ f73 f35 1"/>
                <a:gd name="f78" fmla="*/ f75 f70 1"/>
                <a:gd name="f79" fmla="*/ f78 1 f9"/>
                <a:gd name="f80" fmla="+- f69 f79 0"/>
                <a:gd name="f81" fmla="*/ f44 f80 1"/>
                <a:gd name="f82" fmla="*/ f43 f80 1"/>
                <a:gd name="f83" fmla="*/ f81 1 24"/>
                <a:gd name="f84" fmla="*/ f82 1 24"/>
                <a:gd name="f85" fmla="+- f39 0 f83"/>
                <a:gd name="f86" fmla="+- f40 0 f84"/>
                <a:gd name="f87" fmla="*/ f83 f35 1"/>
                <a:gd name="f88" fmla="*/ f84 f35 1"/>
                <a:gd name="f89" fmla="*/ f85 f35 1"/>
                <a:gd name="f90" fmla="*/ f86 f35 1"/>
              </a:gdLst>
              <a:ahLst/>
              <a:cxnLst>
                <a:cxn ang="3cd4">
                  <a:pos x="hc" y="t"/>
                </a:cxn>
                <a:cxn ang="0">
                  <a:pos x="r" y="vc"/>
                </a:cxn>
                <a:cxn ang="cd4">
                  <a:pos x="hc" y="b"/>
                </a:cxn>
                <a:cxn ang="cd2">
                  <a:pos x="l" y="vc"/>
                </a:cxn>
                <a:cxn ang="f33">
                  <a:pos x="f67" y="f77"/>
                </a:cxn>
                <a:cxn ang="f33">
                  <a:pos x="f64" y="f77"/>
                </a:cxn>
                <a:cxn ang="f34">
                  <a:pos x="f64" y="f76"/>
                </a:cxn>
                <a:cxn ang="f34">
                  <a:pos x="f67" y="f76"/>
                </a:cxn>
              </a:cxnLst>
              <a:rect l="f87" t="f88" r="f89" b="f90"/>
              <a:pathLst>
                <a:path>
                  <a:moveTo>
                    <a:pt x="f42" y="f60"/>
                  </a:moveTo>
                  <a:lnTo>
                    <a:pt x="f64" y="f76"/>
                  </a:lnTo>
                  <a:lnTo>
                    <a:pt x="f67" y="f76"/>
                  </a:lnTo>
                  <a:lnTo>
                    <a:pt x="f46" y="f60"/>
                  </a:lnTo>
                  <a:lnTo>
                    <a:pt x="f67" y="f77"/>
                  </a:lnTo>
                  <a:lnTo>
                    <a:pt x="f64" y="f77"/>
                  </a:lnTo>
                  <a:close/>
                </a:path>
              </a:pathLst>
            </a:custGeom>
            <a:solidFill>
              <a:srgbClr val="CBCDD4"/>
            </a:solidFill>
            <a:ln cap="flat">
              <a:noFill/>
              <a:prstDash val="solid"/>
            </a:ln>
          </p:spPr>
          <p:txBody>
            <a:bodyPr lIns="0" tIns="0" rIns="0" bIns="0"/>
            <a:lstStyle/>
            <a:p>
              <a:pPr>
                <a:buClr>
                  <a:srgbClr val="000000"/>
                </a:buClr>
                <a:buFont typeface="Arial"/>
                <a:buNone/>
              </a:pPr>
              <a:endParaRPr lang="en-US" sz="1050" kern="0">
                <a:solidFill>
                  <a:srgbClr val="000000"/>
                </a:solidFill>
                <a:latin typeface="Arial"/>
                <a:cs typeface="Arial"/>
                <a:sym typeface="Arial"/>
              </a:endParaRPr>
            </a:p>
          </p:txBody>
        </p:sp>
        <p:sp>
          <p:nvSpPr>
            <p:cNvPr id="17" name="Freeform: Shape 16">
              <a:extLst>
                <a:ext uri="{FF2B5EF4-FFF2-40B4-BE49-F238E27FC236}">
                  <a16:creationId xmlns:a16="http://schemas.microsoft.com/office/drawing/2014/main" id="{CF3C0AF5-49AD-D7F4-84A5-CE77688E152C}"/>
                </a:ext>
              </a:extLst>
            </p:cNvPr>
            <p:cNvSpPr/>
            <p:nvPr/>
          </p:nvSpPr>
          <p:spPr>
            <a:xfrm>
              <a:off x="6186162" y="4358021"/>
              <a:ext cx="1547247" cy="1338544"/>
            </a:xfrm>
            <a:custGeom>
              <a:avLst/>
              <a:gdLst>
                <a:gd name="f0" fmla="val 10800000"/>
                <a:gd name="f1" fmla="val 5400000"/>
                <a:gd name="f2" fmla="val 180"/>
                <a:gd name="f3" fmla="val w"/>
                <a:gd name="f4" fmla="val h"/>
                <a:gd name="f5" fmla="val 0"/>
                <a:gd name="f6" fmla="val 1547243"/>
                <a:gd name="f7" fmla="val 1338547"/>
                <a:gd name="f8" fmla="val 669274"/>
                <a:gd name="f9" fmla="val 382423"/>
                <a:gd name="f10" fmla="val 1164820"/>
                <a:gd name="f11" fmla="+- 0 0 -90"/>
                <a:gd name="f12" fmla="*/ f3 1 1547243"/>
                <a:gd name="f13" fmla="*/ f4 1 1338547"/>
                <a:gd name="f14" fmla="val f5"/>
                <a:gd name="f15" fmla="val f6"/>
                <a:gd name="f16" fmla="val f7"/>
                <a:gd name="f17" fmla="*/ f11 f0 1"/>
                <a:gd name="f18" fmla="+- f16 0 f14"/>
                <a:gd name="f19" fmla="+- f15 0 f14"/>
                <a:gd name="f20" fmla="*/ f17 1 f2"/>
                <a:gd name="f21" fmla="*/ f19 1 1547243"/>
                <a:gd name="f22" fmla="*/ f18 1 1338547"/>
                <a:gd name="f23" fmla="*/ 0 f19 1"/>
                <a:gd name="f24" fmla="*/ 669274 f18 1"/>
                <a:gd name="f25" fmla="*/ 382423 f19 1"/>
                <a:gd name="f26" fmla="*/ 0 f18 1"/>
                <a:gd name="f27" fmla="*/ 1164820 f19 1"/>
                <a:gd name="f28" fmla="*/ 1547243 f19 1"/>
                <a:gd name="f29" fmla="*/ 1338547 f18 1"/>
                <a:gd name="f30" fmla="+- f20 0 f1"/>
                <a:gd name="f31" fmla="*/ f23 1 1547243"/>
                <a:gd name="f32" fmla="*/ f24 1 1338547"/>
                <a:gd name="f33" fmla="*/ f25 1 1547243"/>
                <a:gd name="f34" fmla="*/ f26 1 1338547"/>
                <a:gd name="f35" fmla="*/ f27 1 1547243"/>
                <a:gd name="f36" fmla="*/ f28 1 1547243"/>
                <a:gd name="f37" fmla="*/ f29 1 133854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547243" h="1338547">
                  <a:moveTo>
                    <a:pt x="f5" y="f8"/>
                  </a:moveTo>
                  <a:lnTo>
                    <a:pt x="f9" y="f5"/>
                  </a:lnTo>
                  <a:lnTo>
                    <a:pt x="f10" y="f5"/>
                  </a:lnTo>
                  <a:lnTo>
                    <a:pt x="f6" y="f8"/>
                  </a:lnTo>
                  <a:lnTo>
                    <a:pt x="f10" y="f7"/>
                  </a:lnTo>
                  <a:lnTo>
                    <a:pt x="f9" y="f7"/>
                  </a:lnTo>
                  <a:lnTo>
                    <a:pt x="f5" y="f8"/>
                  </a:lnTo>
                  <a:close/>
                </a:path>
              </a:pathLst>
            </a:custGeom>
            <a:gradFill>
              <a:gsLst>
                <a:gs pos="0">
                  <a:srgbClr val="9BA0B5"/>
                </a:gs>
                <a:gs pos="100000">
                  <a:srgbClr val="8E93A9"/>
                </a:gs>
              </a:gsLst>
              <a:lin ang="5400000"/>
            </a:gradFill>
            <a:ln cap="flat">
              <a:noFill/>
              <a:prstDash val="solid"/>
            </a:ln>
          </p:spPr>
          <p:txBody>
            <a:bodyPr vert="horz" wrap="square" lIns="202784" tIns="176847" rIns="202784" bIns="176847" anchor="ctr" anchorCtr="1" compatLnSpc="1">
              <a:noAutofit/>
            </a:bodyPr>
            <a:lstStyle/>
            <a:p>
              <a:pPr algn="ctr" defTabSz="366710">
                <a:lnSpc>
                  <a:spcPct val="90000"/>
                </a:lnSpc>
                <a:spcAft>
                  <a:spcPts val="375"/>
                </a:spcAft>
                <a:buClr>
                  <a:srgbClr val="000000"/>
                </a:buClr>
                <a:buFont typeface="Arial"/>
                <a:buNone/>
                <a:defRPr sz="1800" b="0" i="0" u="none" strike="noStrike" kern="0" cap="none" spc="0" baseline="0">
                  <a:solidFill>
                    <a:srgbClr val="000000"/>
                  </a:solidFill>
                  <a:uFillTx/>
                </a:defRPr>
              </a:pPr>
              <a:r>
                <a:rPr lang="en-US" sz="1000">
                  <a:solidFill>
                    <a:srgbClr val="002F6D"/>
                  </a:solidFill>
                  <a:latin typeface="Arial"/>
                  <a:cs typeface="Arial"/>
                  <a:sym typeface="Arial"/>
                </a:rPr>
                <a:t>Funding and Contracts Management</a:t>
              </a:r>
            </a:p>
          </p:txBody>
        </p:sp>
        <p:sp>
          <p:nvSpPr>
            <p:cNvPr id="18" name="Freeform: Shape 17">
              <a:extLst>
                <a:ext uri="{FF2B5EF4-FFF2-40B4-BE49-F238E27FC236}">
                  <a16:creationId xmlns:a16="http://schemas.microsoft.com/office/drawing/2014/main" id="{98F17D3C-1984-5EC5-4FB0-957EE1E575E4}"/>
                </a:ext>
              </a:extLst>
            </p:cNvPr>
            <p:cNvSpPr/>
            <p:nvPr/>
          </p:nvSpPr>
          <p:spPr>
            <a:xfrm>
              <a:off x="6186162" y="2736753"/>
              <a:ext cx="1547247" cy="1338544"/>
            </a:xfrm>
            <a:custGeom>
              <a:avLst/>
              <a:gdLst>
                <a:gd name="f0" fmla="val 10800000"/>
                <a:gd name="f1" fmla="val 5400000"/>
                <a:gd name="f2" fmla="val 180"/>
                <a:gd name="f3" fmla="val w"/>
                <a:gd name="f4" fmla="val h"/>
                <a:gd name="f5" fmla="val 0"/>
                <a:gd name="f6" fmla="val 1547243"/>
                <a:gd name="f7" fmla="val 1338547"/>
                <a:gd name="f8" fmla="val 669274"/>
                <a:gd name="f9" fmla="val 382423"/>
                <a:gd name="f10" fmla="val 1164820"/>
                <a:gd name="f11" fmla="+- 0 0 -90"/>
                <a:gd name="f12" fmla="*/ f3 1 1547243"/>
                <a:gd name="f13" fmla="*/ f4 1 1338547"/>
                <a:gd name="f14" fmla="val f5"/>
                <a:gd name="f15" fmla="val f6"/>
                <a:gd name="f16" fmla="val f7"/>
                <a:gd name="f17" fmla="*/ f11 f0 1"/>
                <a:gd name="f18" fmla="+- f16 0 f14"/>
                <a:gd name="f19" fmla="+- f15 0 f14"/>
                <a:gd name="f20" fmla="*/ f17 1 f2"/>
                <a:gd name="f21" fmla="*/ f19 1 1547243"/>
                <a:gd name="f22" fmla="*/ f18 1 1338547"/>
                <a:gd name="f23" fmla="*/ 0 f19 1"/>
                <a:gd name="f24" fmla="*/ 669274 f18 1"/>
                <a:gd name="f25" fmla="*/ 382423 f19 1"/>
                <a:gd name="f26" fmla="*/ 0 f18 1"/>
                <a:gd name="f27" fmla="*/ 1164820 f19 1"/>
                <a:gd name="f28" fmla="*/ 1547243 f19 1"/>
                <a:gd name="f29" fmla="*/ 1338547 f18 1"/>
                <a:gd name="f30" fmla="+- f20 0 f1"/>
                <a:gd name="f31" fmla="*/ f23 1 1547243"/>
                <a:gd name="f32" fmla="*/ f24 1 1338547"/>
                <a:gd name="f33" fmla="*/ f25 1 1547243"/>
                <a:gd name="f34" fmla="*/ f26 1 1338547"/>
                <a:gd name="f35" fmla="*/ f27 1 1547243"/>
                <a:gd name="f36" fmla="*/ f28 1 1547243"/>
                <a:gd name="f37" fmla="*/ f29 1 1338547"/>
                <a:gd name="f38" fmla="*/ f14 1 f21"/>
                <a:gd name="f39" fmla="*/ f15 1 f21"/>
                <a:gd name="f40" fmla="*/ f14 1 f22"/>
                <a:gd name="f41" fmla="*/ f16 1 f22"/>
                <a:gd name="f42" fmla="*/ f31 1 f21"/>
                <a:gd name="f43" fmla="*/ f32 1 f22"/>
                <a:gd name="f44" fmla="*/ f33 1 f21"/>
                <a:gd name="f45" fmla="*/ f34 1 f22"/>
                <a:gd name="f46" fmla="*/ f35 1 f21"/>
                <a:gd name="f47" fmla="*/ f36 1 f21"/>
                <a:gd name="f48" fmla="*/ f37 1 f22"/>
                <a:gd name="f49" fmla="*/ f38 f12 1"/>
                <a:gd name="f50" fmla="*/ f39 f12 1"/>
                <a:gd name="f51" fmla="*/ f41 f13 1"/>
                <a:gd name="f52" fmla="*/ f40 f13 1"/>
                <a:gd name="f53" fmla="*/ f42 f12 1"/>
                <a:gd name="f54" fmla="*/ f43 f13 1"/>
                <a:gd name="f55" fmla="*/ f44 f12 1"/>
                <a:gd name="f56" fmla="*/ f45 f13 1"/>
                <a:gd name="f57" fmla="*/ f46 f12 1"/>
                <a:gd name="f58" fmla="*/ f47 f12 1"/>
                <a:gd name="f59" fmla="*/ f48 f13 1"/>
              </a:gdLst>
              <a:ahLst/>
              <a:cxnLst>
                <a:cxn ang="3cd4">
                  <a:pos x="hc" y="t"/>
                </a:cxn>
                <a:cxn ang="0">
                  <a:pos x="r" y="vc"/>
                </a:cxn>
                <a:cxn ang="cd4">
                  <a:pos x="hc" y="b"/>
                </a:cxn>
                <a:cxn ang="cd2">
                  <a:pos x="l" y="vc"/>
                </a:cxn>
                <a:cxn ang="f30">
                  <a:pos x="f53" y="f54"/>
                </a:cxn>
                <a:cxn ang="f30">
                  <a:pos x="f55" y="f56"/>
                </a:cxn>
                <a:cxn ang="f30">
                  <a:pos x="f57" y="f56"/>
                </a:cxn>
                <a:cxn ang="f30">
                  <a:pos x="f58" y="f54"/>
                </a:cxn>
                <a:cxn ang="f30">
                  <a:pos x="f57" y="f59"/>
                </a:cxn>
                <a:cxn ang="f30">
                  <a:pos x="f55" y="f59"/>
                </a:cxn>
                <a:cxn ang="f30">
                  <a:pos x="f53" y="f54"/>
                </a:cxn>
              </a:cxnLst>
              <a:rect l="f49" t="f52" r="f50" b="f51"/>
              <a:pathLst>
                <a:path w="1547243" h="1338547">
                  <a:moveTo>
                    <a:pt x="f5" y="f8"/>
                  </a:moveTo>
                  <a:lnTo>
                    <a:pt x="f9" y="f5"/>
                  </a:lnTo>
                  <a:lnTo>
                    <a:pt x="f10" y="f5"/>
                  </a:lnTo>
                  <a:lnTo>
                    <a:pt x="f6" y="f8"/>
                  </a:lnTo>
                  <a:lnTo>
                    <a:pt x="f10" y="f7"/>
                  </a:lnTo>
                  <a:lnTo>
                    <a:pt x="f9" y="f7"/>
                  </a:lnTo>
                  <a:lnTo>
                    <a:pt x="f5" y="f8"/>
                  </a:lnTo>
                  <a:close/>
                </a:path>
              </a:pathLst>
            </a:custGeom>
            <a:gradFill>
              <a:gsLst>
                <a:gs pos="0">
                  <a:srgbClr val="9BA0B5"/>
                </a:gs>
                <a:gs pos="100000">
                  <a:srgbClr val="8E93A9"/>
                </a:gs>
              </a:gsLst>
              <a:lin ang="5400000"/>
            </a:gradFill>
            <a:ln cap="flat">
              <a:noFill/>
              <a:prstDash val="solid"/>
            </a:ln>
          </p:spPr>
          <p:txBody>
            <a:bodyPr vert="horz" wrap="square" lIns="202784" tIns="176847" rIns="202784" bIns="176847" anchor="ctr" anchorCtr="1" compatLnSpc="1">
              <a:noAutofit/>
            </a:bodyPr>
            <a:lstStyle/>
            <a:p>
              <a:pPr algn="ctr" defTabSz="366710">
                <a:lnSpc>
                  <a:spcPct val="90000"/>
                </a:lnSpc>
                <a:spcAft>
                  <a:spcPts val="375"/>
                </a:spcAft>
                <a:buClr>
                  <a:srgbClr val="000000"/>
                </a:buClr>
                <a:buFont typeface="Arial"/>
                <a:buNone/>
                <a:defRPr sz="1800" b="0" i="0" u="none" strike="noStrike" kern="0" cap="none" spc="0" baseline="0">
                  <a:solidFill>
                    <a:srgbClr val="000000"/>
                  </a:solidFill>
                  <a:uFillTx/>
                </a:defRPr>
              </a:pPr>
              <a:r>
                <a:rPr lang="en-US" sz="1200">
                  <a:solidFill>
                    <a:srgbClr val="002F6D"/>
                  </a:solidFill>
                  <a:latin typeface="Arial"/>
                  <a:cs typeface="Arial"/>
                  <a:sym typeface="Arial"/>
                </a:rPr>
                <a:t>Policy  &amp; Regulatory Action</a:t>
              </a:r>
            </a:p>
          </p:txBody>
        </p:sp>
      </p:grpSp>
      <p:pic>
        <p:nvPicPr>
          <p:cNvPr id="4" name="Picture 3" descr="A blue circle with white text&#10;&#10;Description automatically generated">
            <a:extLst>
              <a:ext uri="{FF2B5EF4-FFF2-40B4-BE49-F238E27FC236}">
                <a16:creationId xmlns:a16="http://schemas.microsoft.com/office/drawing/2014/main" id="{2EA124C3-24EA-3EEF-DD6C-0224868E6B0E}"/>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29574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37"/>
          <p:cNvPicPr preferRelativeResize="0"/>
          <p:nvPr/>
        </p:nvPicPr>
        <p:blipFill>
          <a:blip r:embed="rId3">
            <a:alphaModFix/>
          </a:blip>
          <a:stretch>
            <a:fillRect/>
          </a:stretch>
        </p:blipFill>
        <p:spPr>
          <a:xfrm>
            <a:off x="203200" y="203201"/>
            <a:ext cx="11469509" cy="64515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a:t>Strategic Framework for Dual Enrollment</a:t>
            </a:r>
          </a:p>
        </p:txBody>
      </p:sp>
      <p:sp>
        <p:nvSpPr>
          <p:cNvPr id="3" name="Text Placeholder 2"/>
          <p:cNvSpPr>
            <a:spLocks noGrp="1"/>
          </p:cNvSpPr>
          <p:nvPr>
            <p:ph type="body" sz="quarter" idx="12"/>
          </p:nvPr>
        </p:nvSpPr>
        <p:spPr/>
        <p:txBody>
          <a:bodyPr/>
          <a:lstStyle/>
          <a:p>
            <a:pPr marL="0" lvl="0" indent="0" rtl="0">
              <a:lnSpc>
                <a:spcPct val="90000"/>
              </a:lnSpc>
              <a:spcBef>
                <a:spcPts val="0"/>
              </a:spcBef>
              <a:spcAft>
                <a:spcPts val="0"/>
              </a:spcAft>
              <a:buClr>
                <a:schemeClr val="dk1"/>
              </a:buClr>
              <a:buSzPts val="1700"/>
              <a:buNone/>
            </a:pPr>
            <a:r>
              <a:rPr lang="en-US" sz="1700">
                <a:solidFill>
                  <a:schemeClr val="dk1"/>
                </a:solidFill>
                <a:latin typeface="+mn-lt"/>
                <a:ea typeface="Arial"/>
                <a:cs typeface="Arial"/>
                <a:sym typeface="Arial"/>
              </a:rPr>
              <a:t>Aligned to </a:t>
            </a:r>
            <a:r>
              <a:rPr lang="en-US" sz="1700" b="1">
                <a:solidFill>
                  <a:schemeClr val="dk1"/>
                </a:solidFill>
                <a:latin typeface="+mn-lt"/>
                <a:ea typeface="Arial"/>
                <a:cs typeface="Arial"/>
                <a:sym typeface="Arial"/>
              </a:rPr>
              <a:t>Vision 2030 </a:t>
            </a:r>
            <a:r>
              <a:rPr lang="en-US" sz="1700">
                <a:solidFill>
                  <a:schemeClr val="dk1"/>
                </a:solidFill>
                <a:latin typeface="+mn-lt"/>
                <a:ea typeface="Arial"/>
                <a:cs typeface="Arial"/>
                <a:sym typeface="Arial"/>
              </a:rPr>
              <a:t>and the pillars of </a:t>
            </a:r>
            <a:r>
              <a:rPr lang="en-US" sz="1700" b="1">
                <a:solidFill>
                  <a:schemeClr val="dk1"/>
                </a:solidFill>
                <a:latin typeface="+mn-lt"/>
                <a:ea typeface="Arial"/>
                <a:cs typeface="Arial"/>
                <a:sym typeface="Arial"/>
              </a:rPr>
              <a:t>Guided Pathways</a:t>
            </a:r>
            <a:r>
              <a:rPr lang="en-US" sz="1700">
                <a:solidFill>
                  <a:schemeClr val="dk1"/>
                </a:solidFill>
                <a:latin typeface="+mn-lt"/>
                <a:ea typeface="Arial"/>
                <a:cs typeface="Arial"/>
                <a:sym typeface="Arial"/>
              </a:rPr>
              <a:t>, dual enrollment enables students from groups historically underrepresented in higher education to access and succeed in college coursework for credit. Dual enrollment is a powerful lever for:</a:t>
            </a:r>
          </a:p>
          <a:p>
            <a:pPr marL="0" lvl="0" indent="0" rtl="0">
              <a:lnSpc>
                <a:spcPct val="90000"/>
              </a:lnSpc>
              <a:spcBef>
                <a:spcPts val="0"/>
              </a:spcBef>
              <a:spcAft>
                <a:spcPts val="0"/>
              </a:spcAft>
              <a:buClr>
                <a:schemeClr val="dk1"/>
              </a:buClr>
              <a:buSzPts val="1700"/>
              <a:buNone/>
            </a:pPr>
            <a:endParaRPr lang="en-US" sz="2400">
              <a:latin typeface="+mn-lt"/>
              <a:sym typeface="Arial"/>
            </a:endParaRPr>
          </a:p>
          <a:p>
            <a:pPr lvl="0" rtl="0">
              <a:lnSpc>
                <a:spcPct val="90000"/>
              </a:lnSpc>
              <a:spcBef>
                <a:spcPts val="0"/>
              </a:spcBef>
              <a:spcAft>
                <a:spcPts val="0"/>
              </a:spcAft>
              <a:buClr>
                <a:schemeClr val="dk1"/>
              </a:buClr>
              <a:buSzPts val="1700"/>
            </a:pPr>
            <a:r>
              <a:rPr lang="en-US" sz="1700">
                <a:solidFill>
                  <a:schemeClr val="dk1"/>
                </a:solidFill>
                <a:latin typeface="+mn-lt"/>
                <a:ea typeface="Arial"/>
                <a:cs typeface="Arial"/>
                <a:sym typeface="Arial"/>
              </a:rPr>
              <a:t>closing equity gaps, </a:t>
            </a:r>
            <a:endParaRPr lang="en-US" sz="2400">
              <a:solidFill>
                <a:schemeClr val="dk1"/>
              </a:solidFill>
              <a:latin typeface="+mn-lt"/>
              <a:ea typeface="Arial"/>
              <a:cs typeface="Arial"/>
              <a:sym typeface="Arial"/>
            </a:endParaRPr>
          </a:p>
          <a:p>
            <a:pPr lvl="0" rtl="0">
              <a:lnSpc>
                <a:spcPct val="90000"/>
              </a:lnSpc>
              <a:spcBef>
                <a:spcPts val="0"/>
              </a:spcBef>
              <a:spcAft>
                <a:spcPts val="0"/>
              </a:spcAft>
              <a:buClr>
                <a:schemeClr val="dk1"/>
              </a:buClr>
              <a:buSzPts val="1700"/>
            </a:pPr>
            <a:r>
              <a:rPr lang="en-US" sz="1700">
                <a:solidFill>
                  <a:schemeClr val="dk1"/>
                </a:solidFill>
                <a:latin typeface="+mn-lt"/>
                <a:ea typeface="Arial"/>
                <a:cs typeface="Arial"/>
                <a:sym typeface="Arial"/>
              </a:rPr>
              <a:t>extending pathways, and </a:t>
            </a:r>
            <a:endParaRPr lang="en-US" sz="2400">
              <a:latin typeface="+mn-lt"/>
              <a:sym typeface="Arial"/>
            </a:endParaRPr>
          </a:p>
          <a:p>
            <a:pPr lvl="0" rtl="0">
              <a:lnSpc>
                <a:spcPct val="90000"/>
              </a:lnSpc>
              <a:spcBef>
                <a:spcPts val="0"/>
              </a:spcBef>
              <a:spcAft>
                <a:spcPts val="0"/>
              </a:spcAft>
              <a:buClr>
                <a:schemeClr val="dk1"/>
              </a:buClr>
              <a:buSzPts val="1700"/>
            </a:pPr>
            <a:r>
              <a:rPr lang="en-US" sz="1700">
                <a:solidFill>
                  <a:schemeClr val="dk1"/>
                </a:solidFill>
                <a:latin typeface="+mn-lt"/>
                <a:ea typeface="Arial"/>
                <a:cs typeface="Arial"/>
                <a:sym typeface="Arial"/>
              </a:rPr>
              <a:t>accelerating the completion of degrees and credentials.</a:t>
            </a:r>
            <a:endParaRPr lang="en-US">
              <a:latin typeface="+mn-lt"/>
            </a:endParaRPr>
          </a:p>
          <a:p>
            <a:endParaRPr lang="en-US"/>
          </a:p>
        </p:txBody>
      </p:sp>
      <p:sp>
        <p:nvSpPr>
          <p:cNvPr id="5" name="Slide Number Placeholder 4"/>
          <p:cNvSpPr>
            <a:spLocks noGrp="1"/>
          </p:cNvSpPr>
          <p:nvPr>
            <p:ph type="sldNum" sz="quarter" idx="10"/>
          </p:nvPr>
        </p:nvSpPr>
        <p:spPr/>
        <p:txBody>
          <a:bodyPr/>
          <a:lstStyle/>
          <a:p>
            <a:fld id="{7934E7AA-586C-4B13-A389-1429762DA247}" type="slidenum">
              <a:rPr lang="en-US" smtClean="0"/>
              <a:pPr/>
              <a:t>9</a:t>
            </a:fld>
            <a:endParaRPr lang="en-US"/>
          </a:p>
        </p:txBody>
      </p:sp>
      <p:pic>
        <p:nvPicPr>
          <p:cNvPr id="6" name="Google Shape;105;p20">
            <a:extLst>
              <a:ext uri="{FF2B5EF4-FFF2-40B4-BE49-F238E27FC236}">
                <a16:creationId xmlns:a16="http://schemas.microsoft.com/office/drawing/2014/main" id="{C07E5130-981F-AE2D-E046-E187CC3D3D50}"/>
              </a:ext>
            </a:extLst>
          </p:cNvPr>
          <p:cNvPicPr preferRelativeResize="0"/>
          <p:nvPr/>
        </p:nvPicPr>
        <p:blipFill rotWithShape="1">
          <a:blip r:embed="rId2">
            <a:alphaModFix/>
          </a:blip>
          <a:srcRect l="45680" t="3233" r="9879" b="4896"/>
          <a:stretch/>
        </p:blipFill>
        <p:spPr>
          <a:xfrm>
            <a:off x="7309134" y="571500"/>
            <a:ext cx="4021806" cy="4660330"/>
          </a:xfrm>
          <a:prstGeom prst="rect">
            <a:avLst/>
          </a:prstGeom>
          <a:noFill/>
          <a:ln>
            <a:noFill/>
          </a:ln>
        </p:spPr>
      </p:pic>
      <p:pic>
        <p:nvPicPr>
          <p:cNvPr id="4" name="Picture 3" descr="A blue arrow with white text&#10;&#10;Description automatically generated">
            <a:extLst>
              <a:ext uri="{FF2B5EF4-FFF2-40B4-BE49-F238E27FC236}">
                <a16:creationId xmlns:a16="http://schemas.microsoft.com/office/drawing/2014/main" id="{6F901B8F-ECA7-D491-9522-C74A60FE974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831331751"/>
      </p:ext>
    </p:extLst>
  </p:cSld>
  <p:clrMapOvr>
    <a:masterClrMapping/>
  </p:clrMapOvr>
</p:sld>
</file>

<file path=ppt/theme/theme1.xml><?xml version="1.0" encoding="utf-8"?>
<a:theme xmlns:a="http://schemas.openxmlformats.org/drawingml/2006/main" name="California Community Colleges -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lifornia Community Colleges - Blu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lifornia Community Colleges - Primary">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alifornia Community Colleges Primary">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Digital_Futures_Webinar_Template</Template>
  <TotalTime>0</TotalTime>
  <Words>2032</Words>
  <Application>Microsoft Office PowerPoint</Application>
  <PresentationFormat>Widescreen</PresentationFormat>
  <Paragraphs>239</Paragraphs>
  <Slides>23</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Source Sans Pro</vt:lpstr>
      <vt:lpstr>Arial</vt:lpstr>
      <vt:lpstr>Wingdings</vt:lpstr>
      <vt:lpstr>Calibri</vt:lpstr>
      <vt:lpstr>Verdana</vt:lpstr>
      <vt:lpstr>California Community Colleges - White</vt:lpstr>
      <vt:lpstr>California Community Colleges - Blue</vt:lpstr>
      <vt:lpstr>California Community Colleges - Primary</vt:lpstr>
      <vt:lpstr>California Community Colleges Primary</vt:lpstr>
      <vt:lpstr> Dual Enrollment</vt:lpstr>
      <vt:lpstr>Agenda </vt:lpstr>
      <vt:lpstr>Programs we support and serve</vt:lpstr>
      <vt:lpstr>PowerPoint Presentation</vt:lpstr>
      <vt:lpstr>Framing</vt:lpstr>
      <vt:lpstr>Dual Enrollment Program Administration</vt:lpstr>
      <vt:lpstr>An Overview of Our Work</vt:lpstr>
      <vt:lpstr>PowerPoint Presentation</vt:lpstr>
      <vt:lpstr>Strategic Framework for Dual Enrollment</vt:lpstr>
      <vt:lpstr>PowerPoint Presentation</vt:lpstr>
      <vt:lpstr>PowerPoint Presentation</vt:lpstr>
      <vt:lpstr>A snapshot of the work we’ve accomplished for Vision 2030 so far…</vt:lpstr>
      <vt:lpstr>Legislative and Regulatory Updates</vt:lpstr>
      <vt:lpstr>Chaptered Legislation</vt:lpstr>
      <vt:lpstr>Proposed Legislation (2023-2024)  </vt:lpstr>
      <vt:lpstr>Title 5 Regulatory Changes Adopted and Filed with Secretary of State</vt:lpstr>
      <vt:lpstr>Quick Reminders</vt:lpstr>
      <vt:lpstr>Submitting CCAP Agreements</vt:lpstr>
      <vt:lpstr>Reporting  California Community Colleges Management Information System (MIS)</vt:lpstr>
      <vt:lpstr>Technical Assistance Office Hours</vt:lpstr>
      <vt:lpstr>Vision Resource Center</vt:lpstr>
      <vt:lpstr>Practitioner Perspectives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 Galucki</dc:creator>
  <cp:lastModifiedBy>Kouklis, Kati</cp:lastModifiedBy>
  <cp:revision>1</cp:revision>
  <dcterms:created xsi:type="dcterms:W3CDTF">2018-04-10T19:34:47Z</dcterms:created>
  <dcterms:modified xsi:type="dcterms:W3CDTF">2024-03-24T02:08:09Z</dcterms:modified>
</cp:coreProperties>
</file>