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6" r:id="rId1"/>
    <p:sldMasterId id="2147483682" r:id="rId2"/>
    <p:sldMasterId id="2147483672" r:id="rId3"/>
    <p:sldMasterId id="2147483818" r:id="rId4"/>
  </p:sldMasterIdLst>
  <p:notesMasterIdLst>
    <p:notesMasterId r:id="rId14"/>
  </p:notesMasterIdLst>
  <p:handoutMasterIdLst>
    <p:handoutMasterId r:id="rId15"/>
  </p:handoutMasterIdLst>
  <p:sldIdLst>
    <p:sldId id="256" r:id="rId5"/>
    <p:sldId id="332" r:id="rId6"/>
    <p:sldId id="265" r:id="rId7"/>
    <p:sldId id="735" r:id="rId8"/>
    <p:sldId id="263" r:id="rId9"/>
    <p:sldId id="3050" r:id="rId10"/>
    <p:sldId id="273" r:id="rId11"/>
    <p:sldId id="730" r:id="rId12"/>
    <p:sldId id="2147477833"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
      <p:font typeface="Source Sans Pro Semibold" panose="020B0603030403020204" pitchFamily="34" charset="0"/>
      <p:bold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Mason II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D"/>
    <a:srgbClr val="53575A"/>
    <a:srgbClr val="E3E5E5"/>
    <a:srgbClr val="EAEAEA"/>
    <a:srgbClr val="F5F5F5"/>
    <a:srgbClr val="E7E7E7"/>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1F4BE-CC25-45EB-8693-7FCD968B8BF6}" v="147" dt="2024-03-22T23:25:56.249"/>
    <p1510:client id="{9D2A496E-5E3A-4463-9E14-430400455190}" v="1069" dt="2024-03-23T00:09:38.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1092"/>
      </p:cViewPr>
      <p:guideLst>
        <p:guide orient="horz" pos="624"/>
        <p:guide pos="64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an-O'Shaughnessy, Rebecca" userId="310041af-2692-480e-a9de-cb8dd86d132b" providerId="ADAL" clId="{6B01F4BE-CC25-45EB-8693-7FCD968B8BF6}"/>
    <pc:docChg chg="undo custSel addSld delSld modSld sldOrd">
      <pc:chgData name="Ruan-O'Shaughnessy, Rebecca" userId="310041af-2692-480e-a9de-cb8dd86d132b" providerId="ADAL" clId="{6B01F4BE-CC25-45EB-8693-7FCD968B8BF6}" dt="2024-03-22T23:25:56.249" v="148" actId="47"/>
      <pc:docMkLst>
        <pc:docMk/>
      </pc:docMkLst>
      <pc:sldChg chg="del">
        <pc:chgData name="Ruan-O'Shaughnessy, Rebecca" userId="310041af-2692-480e-a9de-cb8dd86d132b" providerId="ADAL" clId="{6B01F4BE-CC25-45EB-8693-7FCD968B8BF6}" dt="2024-03-22T21:16:42.800" v="2" actId="47"/>
        <pc:sldMkLst>
          <pc:docMk/>
          <pc:sldMk cId="229574018" sldId="262"/>
        </pc:sldMkLst>
      </pc:sldChg>
      <pc:sldChg chg="ord">
        <pc:chgData name="Ruan-O'Shaughnessy, Rebecca" userId="310041af-2692-480e-a9de-cb8dd86d132b" providerId="ADAL" clId="{6B01F4BE-CC25-45EB-8693-7FCD968B8BF6}" dt="2024-03-22T21:17:51.598" v="30"/>
        <pc:sldMkLst>
          <pc:docMk/>
          <pc:sldMk cId="0" sldId="263"/>
        </pc:sldMkLst>
      </pc:sldChg>
      <pc:sldChg chg="add del ord">
        <pc:chgData name="Ruan-O'Shaughnessy, Rebecca" userId="310041af-2692-480e-a9de-cb8dd86d132b" providerId="ADAL" clId="{6B01F4BE-CC25-45EB-8693-7FCD968B8BF6}" dt="2024-03-22T21:37:22.757" v="32" actId="47"/>
        <pc:sldMkLst>
          <pc:docMk/>
          <pc:sldMk cId="0" sldId="265"/>
        </pc:sldMkLst>
      </pc:sldChg>
      <pc:sldChg chg="del">
        <pc:chgData name="Ruan-O'Shaughnessy, Rebecca" userId="310041af-2692-480e-a9de-cb8dd86d132b" providerId="ADAL" clId="{6B01F4BE-CC25-45EB-8693-7FCD968B8BF6}" dt="2024-03-22T21:16:58.570" v="5" actId="47"/>
        <pc:sldMkLst>
          <pc:docMk/>
          <pc:sldMk cId="1833421857" sldId="272"/>
        </pc:sldMkLst>
      </pc:sldChg>
      <pc:sldChg chg="del">
        <pc:chgData name="Ruan-O'Shaughnessy, Rebecca" userId="310041af-2692-480e-a9de-cb8dd86d132b" providerId="ADAL" clId="{6B01F4BE-CC25-45EB-8693-7FCD968B8BF6}" dt="2024-03-22T21:37:26.029" v="33" actId="47"/>
        <pc:sldMkLst>
          <pc:docMk/>
          <pc:sldMk cId="1233151427" sldId="471"/>
        </pc:sldMkLst>
      </pc:sldChg>
      <pc:sldChg chg="del">
        <pc:chgData name="Ruan-O'Shaughnessy, Rebecca" userId="310041af-2692-480e-a9de-cb8dd86d132b" providerId="ADAL" clId="{6B01F4BE-CC25-45EB-8693-7FCD968B8BF6}" dt="2024-03-22T21:16:51.351" v="3" actId="47"/>
        <pc:sldMkLst>
          <pc:docMk/>
          <pc:sldMk cId="3044310354" sldId="708"/>
        </pc:sldMkLst>
      </pc:sldChg>
      <pc:sldChg chg="del">
        <pc:chgData name="Ruan-O'Shaughnessy, Rebecca" userId="310041af-2692-480e-a9de-cb8dd86d132b" providerId="ADAL" clId="{6B01F4BE-CC25-45EB-8693-7FCD968B8BF6}" dt="2024-03-22T21:16:53.604" v="4" actId="47"/>
        <pc:sldMkLst>
          <pc:docMk/>
          <pc:sldMk cId="1789616952" sldId="709"/>
        </pc:sldMkLst>
      </pc:sldChg>
      <pc:sldChg chg="modSp mod">
        <pc:chgData name="Ruan-O'Shaughnessy, Rebecca" userId="310041af-2692-480e-a9de-cb8dd86d132b" providerId="ADAL" clId="{6B01F4BE-CC25-45EB-8693-7FCD968B8BF6}" dt="2024-03-22T21:17:42.952" v="28" actId="20577"/>
        <pc:sldMkLst>
          <pc:docMk/>
          <pc:sldMk cId="4164710715" sldId="730"/>
        </pc:sldMkLst>
        <pc:spChg chg="mod">
          <ac:chgData name="Ruan-O'Shaughnessy, Rebecca" userId="310041af-2692-480e-a9de-cb8dd86d132b" providerId="ADAL" clId="{6B01F4BE-CC25-45EB-8693-7FCD968B8BF6}" dt="2024-03-22T21:17:42.952" v="28" actId="20577"/>
          <ac:spMkLst>
            <pc:docMk/>
            <pc:sldMk cId="4164710715" sldId="730"/>
            <ac:spMk id="2" creationId="{F3B3F063-6B34-4930-9EB4-AC5AC973FA5D}"/>
          </ac:spMkLst>
        </pc:spChg>
      </pc:sldChg>
      <pc:sldChg chg="del">
        <pc:chgData name="Ruan-O'Shaughnessy, Rebecca" userId="310041af-2692-480e-a9de-cb8dd86d132b" providerId="ADAL" clId="{6B01F4BE-CC25-45EB-8693-7FCD968B8BF6}" dt="2024-03-22T21:16:42.800" v="2" actId="47"/>
        <pc:sldMkLst>
          <pc:docMk/>
          <pc:sldMk cId="3705877397" sldId="732"/>
        </pc:sldMkLst>
      </pc:sldChg>
      <pc:sldChg chg="del">
        <pc:chgData name="Ruan-O'Shaughnessy, Rebecca" userId="310041af-2692-480e-a9de-cb8dd86d132b" providerId="ADAL" clId="{6B01F4BE-CC25-45EB-8693-7FCD968B8BF6}" dt="2024-03-22T21:16:42.800" v="2" actId="47"/>
        <pc:sldMkLst>
          <pc:docMk/>
          <pc:sldMk cId="3416201956" sldId="733"/>
        </pc:sldMkLst>
      </pc:sldChg>
      <pc:sldChg chg="del">
        <pc:chgData name="Ruan-O'Shaughnessy, Rebecca" userId="310041af-2692-480e-a9de-cb8dd86d132b" providerId="ADAL" clId="{6B01F4BE-CC25-45EB-8693-7FCD968B8BF6}" dt="2024-03-22T21:16:42.800" v="2" actId="47"/>
        <pc:sldMkLst>
          <pc:docMk/>
          <pc:sldMk cId="3105126514" sldId="734"/>
        </pc:sldMkLst>
      </pc:sldChg>
      <pc:sldChg chg="addSp modSp mod">
        <pc:chgData name="Ruan-O'Shaughnessy, Rebecca" userId="310041af-2692-480e-a9de-cb8dd86d132b" providerId="ADAL" clId="{6B01F4BE-CC25-45EB-8693-7FCD968B8BF6}" dt="2024-03-22T21:47:50.119" v="146" actId="20577"/>
        <pc:sldMkLst>
          <pc:docMk/>
          <pc:sldMk cId="3711869118" sldId="735"/>
        </pc:sldMkLst>
        <pc:graphicFrameChg chg="add mod modGraphic">
          <ac:chgData name="Ruan-O'Shaughnessy, Rebecca" userId="310041af-2692-480e-a9de-cb8dd86d132b" providerId="ADAL" clId="{6B01F4BE-CC25-45EB-8693-7FCD968B8BF6}" dt="2024-03-22T21:47:50.119" v="146" actId="20577"/>
          <ac:graphicFrameMkLst>
            <pc:docMk/>
            <pc:sldMk cId="3711869118" sldId="735"/>
            <ac:graphicFrameMk id="3" creationId="{A8DC2D22-F98B-4070-80E1-23A45CA6BC27}"/>
          </ac:graphicFrameMkLst>
        </pc:graphicFrameChg>
      </pc:sldChg>
      <pc:sldChg chg="add">
        <pc:chgData name="Ruan-O'Shaughnessy, Rebecca" userId="310041af-2692-480e-a9de-cb8dd86d132b" providerId="ADAL" clId="{6B01F4BE-CC25-45EB-8693-7FCD968B8BF6}" dt="2024-03-22T21:37:56.277" v="34"/>
        <pc:sldMkLst>
          <pc:docMk/>
          <pc:sldMk cId="2916599367" sldId="3050"/>
        </pc:sldMkLst>
      </pc:sldChg>
      <pc:sldChg chg="del">
        <pc:chgData name="Ruan-O'Shaughnessy, Rebecca" userId="310041af-2692-480e-a9de-cb8dd86d132b" providerId="ADAL" clId="{6B01F4BE-CC25-45EB-8693-7FCD968B8BF6}" dt="2024-03-22T23:25:51.685" v="147" actId="47"/>
        <pc:sldMkLst>
          <pc:docMk/>
          <pc:sldMk cId="1513215350" sldId="3051"/>
        </pc:sldMkLst>
      </pc:sldChg>
      <pc:sldChg chg="del">
        <pc:chgData name="Ruan-O'Shaughnessy, Rebecca" userId="310041af-2692-480e-a9de-cb8dd86d132b" providerId="ADAL" clId="{6B01F4BE-CC25-45EB-8693-7FCD968B8BF6}" dt="2024-03-22T23:25:56.249" v="148" actId="47"/>
        <pc:sldMkLst>
          <pc:docMk/>
          <pc:sldMk cId="2469380631" sldId="3052"/>
        </pc:sldMkLst>
      </pc:sldChg>
      <pc:sldMasterChg chg="delSldLayout">
        <pc:chgData name="Ruan-O'Shaughnessy, Rebecca" userId="310041af-2692-480e-a9de-cb8dd86d132b" providerId="ADAL" clId="{6B01F4BE-CC25-45EB-8693-7FCD968B8BF6}" dt="2024-03-22T21:37:26.029" v="33" actId="47"/>
        <pc:sldMasterMkLst>
          <pc:docMk/>
          <pc:sldMasterMk cId="2204851235" sldId="2147483786"/>
        </pc:sldMasterMkLst>
        <pc:sldLayoutChg chg="del">
          <pc:chgData name="Ruan-O'Shaughnessy, Rebecca" userId="310041af-2692-480e-a9de-cb8dd86d132b" providerId="ADAL" clId="{6B01F4BE-CC25-45EB-8693-7FCD968B8BF6}" dt="2024-03-22T21:16:42.800" v="2" actId="47"/>
          <pc:sldLayoutMkLst>
            <pc:docMk/>
            <pc:sldMasterMk cId="2204851235" sldId="2147483786"/>
            <pc:sldLayoutMk cId="1568897081" sldId="2147483806"/>
          </pc:sldLayoutMkLst>
        </pc:sldLayoutChg>
        <pc:sldLayoutChg chg="del">
          <pc:chgData name="Ruan-O'Shaughnessy, Rebecca" userId="310041af-2692-480e-a9de-cb8dd86d132b" providerId="ADAL" clId="{6B01F4BE-CC25-45EB-8693-7FCD968B8BF6}" dt="2024-03-22T21:16:58.570" v="5" actId="47"/>
          <pc:sldLayoutMkLst>
            <pc:docMk/>
            <pc:sldMasterMk cId="2204851235" sldId="2147483786"/>
            <pc:sldLayoutMk cId="250819745" sldId="2147483815"/>
          </pc:sldLayoutMkLst>
        </pc:sldLayoutChg>
        <pc:sldLayoutChg chg="del">
          <pc:chgData name="Ruan-O'Shaughnessy, Rebecca" userId="310041af-2692-480e-a9de-cb8dd86d132b" providerId="ADAL" clId="{6B01F4BE-CC25-45EB-8693-7FCD968B8BF6}" dt="2024-03-22T21:37:26.029" v="33" actId="47"/>
          <pc:sldLayoutMkLst>
            <pc:docMk/>
            <pc:sldMasterMk cId="2204851235" sldId="2147483786"/>
            <pc:sldLayoutMk cId="4009462030" sldId="2147483817"/>
          </pc:sldLayoutMkLst>
        </pc:sldLayoutChg>
      </pc:sldMasterChg>
    </pc:docChg>
  </pc:docChgLst>
  <pc:docChgLst>
    <pc:chgData name="Van Belle, Gabriella" userId="2f51ac92-3c5a-43d3-8d1f-02f539dbdc92" providerId="ADAL" clId="{9D2A496E-5E3A-4463-9E14-430400455190}"/>
    <pc:docChg chg="undo redo custSel addSld delSld modSld sldOrd">
      <pc:chgData name="Van Belle, Gabriella" userId="2f51ac92-3c5a-43d3-8d1f-02f539dbdc92" providerId="ADAL" clId="{9D2A496E-5E3A-4463-9E14-430400455190}" dt="2024-03-23T00:09:38.283" v="1607" actId="1076"/>
      <pc:docMkLst>
        <pc:docMk/>
      </pc:docMkLst>
      <pc:sldChg chg="modSp mod">
        <pc:chgData name="Van Belle, Gabriella" userId="2f51ac92-3c5a-43d3-8d1f-02f539dbdc92" providerId="ADAL" clId="{9D2A496E-5E3A-4463-9E14-430400455190}" dt="2024-03-23T00:09:38.283" v="1607" actId="1076"/>
        <pc:sldMkLst>
          <pc:docMk/>
          <pc:sldMk cId="2989233447" sldId="256"/>
        </pc:sldMkLst>
        <pc:spChg chg="mod">
          <ac:chgData name="Van Belle, Gabriella" userId="2f51ac92-3c5a-43d3-8d1f-02f539dbdc92" providerId="ADAL" clId="{9D2A496E-5E3A-4463-9E14-430400455190}" dt="2024-03-23T00:08:41.420" v="1579" actId="404"/>
          <ac:spMkLst>
            <pc:docMk/>
            <pc:sldMk cId="2989233447" sldId="256"/>
            <ac:spMk id="2" creationId="{00000000-0000-0000-0000-000000000000}"/>
          </ac:spMkLst>
        </pc:spChg>
        <pc:spChg chg="mod">
          <ac:chgData name="Van Belle, Gabriella" userId="2f51ac92-3c5a-43d3-8d1f-02f539dbdc92" providerId="ADAL" clId="{9D2A496E-5E3A-4463-9E14-430400455190}" dt="2024-03-23T00:09:38.283" v="1607" actId="1076"/>
          <ac:spMkLst>
            <pc:docMk/>
            <pc:sldMk cId="2989233447" sldId="256"/>
            <ac:spMk id="3" creationId="{00000000-0000-0000-0000-000000000000}"/>
          </ac:spMkLst>
        </pc:spChg>
        <pc:spChg chg="mod">
          <ac:chgData name="Van Belle, Gabriella" userId="2f51ac92-3c5a-43d3-8d1f-02f539dbdc92" providerId="ADAL" clId="{9D2A496E-5E3A-4463-9E14-430400455190}" dt="2024-03-22T18:37:15.811" v="288" actId="1076"/>
          <ac:spMkLst>
            <pc:docMk/>
            <pc:sldMk cId="2989233447" sldId="256"/>
            <ac:spMk id="4" creationId="{00000000-0000-0000-0000-000000000000}"/>
          </ac:spMkLst>
        </pc:spChg>
      </pc:sldChg>
      <pc:sldChg chg="del">
        <pc:chgData name="Van Belle, Gabriella" userId="2f51ac92-3c5a-43d3-8d1f-02f539dbdc92" providerId="ADAL" clId="{9D2A496E-5E3A-4463-9E14-430400455190}" dt="2024-03-22T18:33:13.999" v="171" actId="47"/>
        <pc:sldMkLst>
          <pc:docMk/>
          <pc:sldMk cId="1489194754" sldId="259"/>
        </pc:sldMkLst>
      </pc:sldChg>
      <pc:sldChg chg="delSp modSp mod ord">
        <pc:chgData name="Van Belle, Gabriella" userId="2f51ac92-3c5a-43d3-8d1f-02f539dbdc92" providerId="ADAL" clId="{9D2A496E-5E3A-4463-9E14-430400455190}" dt="2024-03-22T18:40:56.175" v="366" actId="14100"/>
        <pc:sldMkLst>
          <pc:docMk/>
          <pc:sldMk cId="229574018" sldId="262"/>
        </pc:sldMkLst>
        <pc:spChg chg="mod">
          <ac:chgData name="Van Belle, Gabriella" userId="2f51ac92-3c5a-43d3-8d1f-02f539dbdc92" providerId="ADAL" clId="{9D2A496E-5E3A-4463-9E14-430400455190}" dt="2024-03-22T18:40:56.175" v="366" actId="14100"/>
          <ac:spMkLst>
            <pc:docMk/>
            <pc:sldMk cId="229574018" sldId="262"/>
            <ac:spMk id="2" creationId="{00000000-0000-0000-0000-000000000000}"/>
          </ac:spMkLst>
        </pc:spChg>
        <pc:spChg chg="del">
          <ac:chgData name="Van Belle, Gabriella" userId="2f51ac92-3c5a-43d3-8d1f-02f539dbdc92" providerId="ADAL" clId="{9D2A496E-5E3A-4463-9E14-430400455190}" dt="2024-03-22T18:40:36.767" v="327" actId="478"/>
          <ac:spMkLst>
            <pc:docMk/>
            <pc:sldMk cId="229574018" sldId="262"/>
            <ac:spMk id="3" creationId="{00000000-0000-0000-0000-000000000000}"/>
          </ac:spMkLst>
        </pc:spChg>
        <pc:spChg chg="del">
          <ac:chgData name="Van Belle, Gabriella" userId="2f51ac92-3c5a-43d3-8d1f-02f539dbdc92" providerId="ADAL" clId="{9D2A496E-5E3A-4463-9E14-430400455190}" dt="2024-03-22T18:40:38.094" v="328" actId="478"/>
          <ac:spMkLst>
            <pc:docMk/>
            <pc:sldMk cId="229574018" sldId="262"/>
            <ac:spMk id="4" creationId="{00000000-0000-0000-0000-000000000000}"/>
          </ac:spMkLst>
        </pc:spChg>
      </pc:sldChg>
      <pc:sldChg chg="addSp delSp modSp add mod delCm">
        <pc:chgData name="Van Belle, Gabriella" userId="2f51ac92-3c5a-43d3-8d1f-02f539dbdc92" providerId="ADAL" clId="{9D2A496E-5E3A-4463-9E14-430400455190}" dt="2024-03-22T23:45:49.152" v="1481" actId="1076"/>
        <pc:sldMkLst>
          <pc:docMk/>
          <pc:sldMk cId="0" sldId="263"/>
        </pc:sldMkLst>
        <pc:spChg chg="add del mod">
          <ac:chgData name="Van Belle, Gabriella" userId="2f51ac92-3c5a-43d3-8d1f-02f539dbdc92" providerId="ADAL" clId="{9D2A496E-5E3A-4463-9E14-430400455190}" dt="2024-03-22T21:42:31.336" v="1080" actId="478"/>
          <ac:spMkLst>
            <pc:docMk/>
            <pc:sldMk cId="0" sldId="263"/>
            <ac:spMk id="2" creationId="{EFEDA22B-C5C6-C3FC-80DC-DA00FEAA2343}"/>
          </ac:spMkLst>
        </pc:spChg>
        <pc:spChg chg="mod">
          <ac:chgData name="Van Belle, Gabriella" userId="2f51ac92-3c5a-43d3-8d1f-02f539dbdc92" providerId="ADAL" clId="{9D2A496E-5E3A-4463-9E14-430400455190}" dt="2024-03-22T23:45:37.612" v="1479" actId="403"/>
          <ac:spMkLst>
            <pc:docMk/>
            <pc:sldMk cId="0" sldId="263"/>
            <ac:spMk id="272" creationId="{00000000-0000-0000-0000-000000000000}"/>
          </ac:spMkLst>
        </pc:spChg>
        <pc:spChg chg="mod">
          <ac:chgData name="Van Belle, Gabriella" userId="2f51ac92-3c5a-43d3-8d1f-02f539dbdc92" providerId="ADAL" clId="{9D2A496E-5E3A-4463-9E14-430400455190}" dt="2024-03-22T21:40:45.265" v="1001" actId="1076"/>
          <ac:spMkLst>
            <pc:docMk/>
            <pc:sldMk cId="0" sldId="263"/>
            <ac:spMk id="274" creationId="{00000000-0000-0000-0000-000000000000}"/>
          </ac:spMkLst>
        </pc:spChg>
        <pc:spChg chg="mod">
          <ac:chgData name="Van Belle, Gabriella" userId="2f51ac92-3c5a-43d3-8d1f-02f539dbdc92" providerId="ADAL" clId="{9D2A496E-5E3A-4463-9E14-430400455190}" dt="2024-03-22T20:57:17.897" v="539" actId="14100"/>
          <ac:spMkLst>
            <pc:docMk/>
            <pc:sldMk cId="0" sldId="263"/>
            <ac:spMk id="280" creationId="{00000000-0000-0000-0000-000000000000}"/>
          </ac:spMkLst>
        </pc:spChg>
        <pc:spChg chg="mod">
          <ac:chgData name="Van Belle, Gabriella" userId="2f51ac92-3c5a-43d3-8d1f-02f539dbdc92" providerId="ADAL" clId="{9D2A496E-5E3A-4463-9E14-430400455190}" dt="2024-03-22T20:57:23.402" v="540" actId="14100"/>
          <ac:spMkLst>
            <pc:docMk/>
            <pc:sldMk cId="0" sldId="263"/>
            <ac:spMk id="283" creationId="{00000000-0000-0000-0000-000000000000}"/>
          </ac:spMkLst>
        </pc:spChg>
        <pc:cxnChg chg="mod">
          <ac:chgData name="Van Belle, Gabriella" userId="2f51ac92-3c5a-43d3-8d1f-02f539dbdc92" providerId="ADAL" clId="{9D2A496E-5E3A-4463-9E14-430400455190}" dt="2024-03-22T23:45:49.152" v="1481" actId="1076"/>
          <ac:cxnSpMkLst>
            <pc:docMk/>
            <pc:sldMk cId="0" sldId="263"/>
            <ac:cxnSpMk id="273" creationId="{00000000-0000-0000-0000-000000000000}"/>
          </ac:cxnSpMkLst>
        </pc:cxnChg>
      </pc:sldChg>
      <pc:sldChg chg="addSp modSp add mod ord">
        <pc:chgData name="Van Belle, Gabriella" userId="2f51ac92-3c5a-43d3-8d1f-02f539dbdc92" providerId="ADAL" clId="{9D2A496E-5E3A-4463-9E14-430400455190}" dt="2024-03-22T23:48:33.468" v="1505" actId="1076"/>
        <pc:sldMkLst>
          <pc:docMk/>
          <pc:sldMk cId="0" sldId="265"/>
        </pc:sldMkLst>
        <pc:spChg chg="add mod">
          <ac:chgData name="Van Belle, Gabriella" userId="2f51ac92-3c5a-43d3-8d1f-02f539dbdc92" providerId="ADAL" clId="{9D2A496E-5E3A-4463-9E14-430400455190}" dt="2024-03-22T21:04:49.524" v="900" actId="1076"/>
          <ac:spMkLst>
            <pc:docMk/>
            <pc:sldMk cId="0" sldId="265"/>
            <ac:spMk id="4" creationId="{8CB24EFF-2FAC-F54A-D2E4-6155C5304EF2}"/>
          </ac:spMkLst>
        </pc:spChg>
        <pc:spChg chg="mod">
          <ac:chgData name="Van Belle, Gabriella" userId="2f51ac92-3c5a-43d3-8d1f-02f539dbdc92" providerId="ADAL" clId="{9D2A496E-5E3A-4463-9E14-430400455190}" dt="2024-03-22T23:48:28.579" v="1504" actId="1076"/>
          <ac:spMkLst>
            <pc:docMk/>
            <pc:sldMk cId="0" sldId="265"/>
            <ac:spMk id="305" creationId="{00000000-0000-0000-0000-000000000000}"/>
          </ac:spMkLst>
        </pc:spChg>
        <pc:picChg chg="add mod">
          <ac:chgData name="Van Belle, Gabriella" userId="2f51ac92-3c5a-43d3-8d1f-02f539dbdc92" providerId="ADAL" clId="{9D2A496E-5E3A-4463-9E14-430400455190}" dt="2024-03-22T21:04:52.714" v="901" actId="1076"/>
          <ac:picMkLst>
            <pc:docMk/>
            <pc:sldMk cId="0" sldId="265"/>
            <ac:picMk id="3" creationId="{112E033B-9317-98AA-BE8C-F2A976BF26FD}"/>
          </ac:picMkLst>
        </pc:picChg>
        <pc:cxnChg chg="mod">
          <ac:chgData name="Van Belle, Gabriella" userId="2f51ac92-3c5a-43d3-8d1f-02f539dbdc92" providerId="ADAL" clId="{9D2A496E-5E3A-4463-9E14-430400455190}" dt="2024-03-22T23:48:33.468" v="1505" actId="1076"/>
          <ac:cxnSpMkLst>
            <pc:docMk/>
            <pc:sldMk cId="0" sldId="265"/>
            <ac:cxnSpMk id="307" creationId="{00000000-0000-0000-0000-000000000000}"/>
          </ac:cxnSpMkLst>
        </pc:cxnChg>
      </pc:sldChg>
      <pc:sldChg chg="modSp add mod">
        <pc:chgData name="Van Belle, Gabriella" userId="2f51ac92-3c5a-43d3-8d1f-02f539dbdc92" providerId="ADAL" clId="{9D2A496E-5E3A-4463-9E14-430400455190}" dt="2024-03-22T23:49:31.136" v="1517" actId="1076"/>
        <pc:sldMkLst>
          <pc:docMk/>
          <pc:sldMk cId="0" sldId="273"/>
        </pc:sldMkLst>
        <pc:spChg chg="mod">
          <ac:chgData name="Van Belle, Gabriella" userId="2f51ac92-3c5a-43d3-8d1f-02f539dbdc92" providerId="ADAL" clId="{9D2A496E-5E3A-4463-9E14-430400455190}" dt="2024-03-22T23:49:19.178" v="1515" actId="1076"/>
          <ac:spMkLst>
            <pc:docMk/>
            <pc:sldMk cId="0" sldId="273"/>
            <ac:spMk id="451" creationId="{00000000-0000-0000-0000-000000000000}"/>
          </ac:spMkLst>
        </pc:spChg>
        <pc:spChg chg="mod">
          <ac:chgData name="Van Belle, Gabriella" userId="2f51ac92-3c5a-43d3-8d1f-02f539dbdc92" providerId="ADAL" clId="{9D2A496E-5E3A-4463-9E14-430400455190}" dt="2024-03-22T21:08:57.958" v="921" actId="1035"/>
          <ac:spMkLst>
            <pc:docMk/>
            <pc:sldMk cId="0" sldId="273"/>
            <ac:spMk id="460" creationId="{00000000-0000-0000-0000-000000000000}"/>
          </ac:spMkLst>
        </pc:spChg>
        <pc:spChg chg="mod">
          <ac:chgData name="Van Belle, Gabriella" userId="2f51ac92-3c5a-43d3-8d1f-02f539dbdc92" providerId="ADAL" clId="{9D2A496E-5E3A-4463-9E14-430400455190}" dt="2024-03-22T21:08:52.587" v="918" actId="1035"/>
          <ac:spMkLst>
            <pc:docMk/>
            <pc:sldMk cId="0" sldId="273"/>
            <ac:spMk id="464" creationId="{00000000-0000-0000-0000-000000000000}"/>
          </ac:spMkLst>
        </pc:spChg>
        <pc:spChg chg="mod">
          <ac:chgData name="Van Belle, Gabriella" userId="2f51ac92-3c5a-43d3-8d1f-02f539dbdc92" providerId="ADAL" clId="{9D2A496E-5E3A-4463-9E14-430400455190}" dt="2024-03-22T21:09:13.698" v="924" actId="1076"/>
          <ac:spMkLst>
            <pc:docMk/>
            <pc:sldMk cId="0" sldId="273"/>
            <ac:spMk id="468" creationId="{00000000-0000-0000-0000-000000000000}"/>
          </ac:spMkLst>
        </pc:spChg>
        <pc:spChg chg="mod">
          <ac:chgData name="Van Belle, Gabriella" userId="2f51ac92-3c5a-43d3-8d1f-02f539dbdc92" providerId="ADAL" clId="{9D2A496E-5E3A-4463-9E14-430400455190}" dt="2024-03-22T21:09:07.778" v="923" actId="1076"/>
          <ac:spMkLst>
            <pc:docMk/>
            <pc:sldMk cId="0" sldId="273"/>
            <ac:spMk id="472" creationId="{00000000-0000-0000-0000-000000000000}"/>
          </ac:spMkLst>
        </pc:spChg>
        <pc:cxnChg chg="mod">
          <ac:chgData name="Van Belle, Gabriella" userId="2f51ac92-3c5a-43d3-8d1f-02f539dbdc92" providerId="ADAL" clId="{9D2A496E-5E3A-4463-9E14-430400455190}" dt="2024-03-22T23:49:31.136" v="1517" actId="1076"/>
          <ac:cxnSpMkLst>
            <pc:docMk/>
            <pc:sldMk cId="0" sldId="273"/>
            <ac:cxnSpMk id="452" creationId="{00000000-0000-0000-0000-000000000000}"/>
          </ac:cxnSpMkLst>
        </pc:cxnChg>
      </pc:sldChg>
      <pc:sldChg chg="addSp modSp mod">
        <pc:chgData name="Van Belle, Gabriella" userId="2f51ac92-3c5a-43d3-8d1f-02f539dbdc92" providerId="ADAL" clId="{9D2A496E-5E3A-4463-9E14-430400455190}" dt="2024-03-22T23:06:53.092" v="1438" actId="404"/>
        <pc:sldMkLst>
          <pc:docMk/>
          <pc:sldMk cId="3619476472" sldId="332"/>
        </pc:sldMkLst>
        <pc:spChg chg="mod">
          <ac:chgData name="Van Belle, Gabriella" userId="2f51ac92-3c5a-43d3-8d1f-02f539dbdc92" providerId="ADAL" clId="{9D2A496E-5E3A-4463-9E14-430400455190}" dt="2024-03-22T23:06:53.092" v="1438" actId="404"/>
          <ac:spMkLst>
            <pc:docMk/>
            <pc:sldMk cId="3619476472" sldId="332"/>
            <ac:spMk id="2" creationId="{1C286FF5-7C28-D8AB-69AC-19FE0817DF51}"/>
          </ac:spMkLst>
        </pc:spChg>
        <pc:spChg chg="mod">
          <ac:chgData name="Van Belle, Gabriella" userId="2f51ac92-3c5a-43d3-8d1f-02f539dbdc92" providerId="ADAL" clId="{9D2A496E-5E3A-4463-9E14-430400455190}" dt="2024-03-22T23:06:19.684" v="1436" actId="1076"/>
          <ac:spMkLst>
            <pc:docMk/>
            <pc:sldMk cId="3619476472" sldId="332"/>
            <ac:spMk id="6" creationId="{670C58F4-1EC7-17CC-524A-F55E9822FC27}"/>
          </ac:spMkLst>
        </pc:spChg>
        <pc:graphicFrameChg chg="mod">
          <ac:chgData name="Van Belle, Gabriella" userId="2f51ac92-3c5a-43d3-8d1f-02f539dbdc92" providerId="ADAL" clId="{9D2A496E-5E3A-4463-9E14-430400455190}" dt="2024-03-22T22:57:41.549" v="1291"/>
          <ac:graphicFrameMkLst>
            <pc:docMk/>
            <pc:sldMk cId="3619476472" sldId="332"/>
            <ac:graphicFrameMk id="7" creationId="{38BF0D79-33F2-AFB8-E77A-1D8CED80E73B}"/>
          </ac:graphicFrameMkLst>
        </pc:graphicFrameChg>
        <pc:cxnChg chg="add mod">
          <ac:chgData name="Van Belle, Gabriella" userId="2f51ac92-3c5a-43d3-8d1f-02f539dbdc92" providerId="ADAL" clId="{9D2A496E-5E3A-4463-9E14-430400455190}" dt="2024-03-22T23:01:42.650" v="1431" actId="1076"/>
          <ac:cxnSpMkLst>
            <pc:docMk/>
            <pc:sldMk cId="3619476472" sldId="332"/>
            <ac:cxnSpMk id="5" creationId="{8E752ABC-21E2-E549-21FB-A0AD1E85585E}"/>
          </ac:cxnSpMkLst>
        </pc:cxnChg>
      </pc:sldChg>
      <pc:sldChg chg="modSp mod">
        <pc:chgData name="Van Belle, Gabriella" userId="2f51ac92-3c5a-43d3-8d1f-02f539dbdc92" providerId="ADAL" clId="{9D2A496E-5E3A-4463-9E14-430400455190}" dt="2024-03-22T21:19:10.090" v="926" actId="1076"/>
        <pc:sldMkLst>
          <pc:docMk/>
          <pc:sldMk cId="1233151427" sldId="471"/>
        </pc:sldMkLst>
        <pc:picChg chg="mod">
          <ac:chgData name="Van Belle, Gabriella" userId="2f51ac92-3c5a-43d3-8d1f-02f539dbdc92" providerId="ADAL" clId="{9D2A496E-5E3A-4463-9E14-430400455190}" dt="2024-03-22T21:19:10.090" v="926" actId="1076"/>
          <ac:picMkLst>
            <pc:docMk/>
            <pc:sldMk cId="1233151427" sldId="471"/>
            <ac:picMk id="5" creationId="{CAE8F2A7-CD56-CF48-6F09-EB86DF4D9F6B}"/>
          </ac:picMkLst>
        </pc:picChg>
      </pc:sldChg>
      <pc:sldChg chg="modSp del mod">
        <pc:chgData name="Van Belle, Gabriella" userId="2f51ac92-3c5a-43d3-8d1f-02f539dbdc92" providerId="ADAL" clId="{9D2A496E-5E3A-4463-9E14-430400455190}" dt="2024-03-22T23:47:43.505" v="1493" actId="47"/>
        <pc:sldMkLst>
          <pc:docMk/>
          <pc:sldMk cId="3328864701" sldId="707"/>
        </pc:sldMkLst>
        <pc:spChg chg="mod">
          <ac:chgData name="Van Belle, Gabriella" userId="2f51ac92-3c5a-43d3-8d1f-02f539dbdc92" providerId="ADAL" clId="{9D2A496E-5E3A-4463-9E14-430400455190}" dt="2024-03-22T18:27:58.404" v="79" actId="1076"/>
          <ac:spMkLst>
            <pc:docMk/>
            <pc:sldMk cId="3328864701" sldId="707"/>
            <ac:spMk id="2" creationId="{00000000-0000-0000-0000-000000000000}"/>
          </ac:spMkLst>
        </pc:spChg>
        <pc:spChg chg="mod">
          <ac:chgData name="Van Belle, Gabriella" userId="2f51ac92-3c5a-43d3-8d1f-02f539dbdc92" providerId="ADAL" clId="{9D2A496E-5E3A-4463-9E14-430400455190}" dt="2024-03-22T18:28:16.640" v="82" actId="1076"/>
          <ac:spMkLst>
            <pc:docMk/>
            <pc:sldMk cId="3328864701" sldId="707"/>
            <ac:spMk id="3" creationId="{00000000-0000-0000-0000-000000000000}"/>
          </ac:spMkLst>
        </pc:spChg>
      </pc:sldChg>
      <pc:sldChg chg="modSp mod">
        <pc:chgData name="Van Belle, Gabriella" userId="2f51ac92-3c5a-43d3-8d1f-02f539dbdc92" providerId="ADAL" clId="{9D2A496E-5E3A-4463-9E14-430400455190}" dt="2024-03-22T18:30:29.389" v="147" actId="113"/>
        <pc:sldMkLst>
          <pc:docMk/>
          <pc:sldMk cId="3044310354" sldId="708"/>
        </pc:sldMkLst>
        <pc:spChg chg="mod">
          <ac:chgData name="Van Belle, Gabriella" userId="2f51ac92-3c5a-43d3-8d1f-02f539dbdc92" providerId="ADAL" clId="{9D2A496E-5E3A-4463-9E14-430400455190}" dt="2024-03-22T18:30:29.389" v="147" actId="113"/>
          <ac:spMkLst>
            <pc:docMk/>
            <pc:sldMk cId="3044310354" sldId="708"/>
            <ac:spMk id="2" creationId="{00000000-0000-0000-0000-000000000000}"/>
          </ac:spMkLst>
        </pc:spChg>
      </pc:sldChg>
      <pc:sldChg chg="addSp delSp modSp mod">
        <pc:chgData name="Van Belle, Gabriella" userId="2f51ac92-3c5a-43d3-8d1f-02f539dbdc92" providerId="ADAL" clId="{9D2A496E-5E3A-4463-9E14-430400455190}" dt="2024-03-22T18:30:10.712" v="145" actId="1076"/>
        <pc:sldMkLst>
          <pc:docMk/>
          <pc:sldMk cId="1789616952" sldId="709"/>
        </pc:sldMkLst>
        <pc:spChg chg="mod">
          <ac:chgData name="Van Belle, Gabriella" userId="2f51ac92-3c5a-43d3-8d1f-02f539dbdc92" providerId="ADAL" clId="{9D2A496E-5E3A-4463-9E14-430400455190}" dt="2024-03-22T18:28:35.112" v="85" actId="1076"/>
          <ac:spMkLst>
            <pc:docMk/>
            <pc:sldMk cId="1789616952" sldId="709"/>
            <ac:spMk id="2" creationId="{00000000-0000-0000-0000-000000000000}"/>
          </ac:spMkLst>
        </pc:spChg>
        <pc:spChg chg="add del mod">
          <ac:chgData name="Van Belle, Gabriella" userId="2f51ac92-3c5a-43d3-8d1f-02f539dbdc92" providerId="ADAL" clId="{9D2A496E-5E3A-4463-9E14-430400455190}" dt="2024-03-22T18:29:19.532" v="131" actId="478"/>
          <ac:spMkLst>
            <pc:docMk/>
            <pc:sldMk cId="1789616952" sldId="709"/>
            <ac:spMk id="6" creationId="{2992F391-C9E8-85A9-2662-82F218DE56EC}"/>
          </ac:spMkLst>
        </pc:spChg>
        <pc:graphicFrameChg chg="add mod modGraphic">
          <ac:chgData name="Van Belle, Gabriella" userId="2f51ac92-3c5a-43d3-8d1f-02f539dbdc92" providerId="ADAL" clId="{9D2A496E-5E3A-4463-9E14-430400455190}" dt="2024-03-22T18:30:10.712" v="145" actId="1076"/>
          <ac:graphicFrameMkLst>
            <pc:docMk/>
            <pc:sldMk cId="1789616952" sldId="709"/>
            <ac:graphicFrameMk id="3" creationId="{1B188E09-DED4-545C-72B5-B90EA79650CC}"/>
          </ac:graphicFrameMkLst>
        </pc:graphicFrameChg>
        <pc:graphicFrameChg chg="del mod">
          <ac:chgData name="Van Belle, Gabriella" userId="2f51ac92-3c5a-43d3-8d1f-02f539dbdc92" providerId="ADAL" clId="{9D2A496E-5E3A-4463-9E14-430400455190}" dt="2024-03-22T18:29:17.106" v="130" actId="478"/>
          <ac:graphicFrameMkLst>
            <pc:docMk/>
            <pc:sldMk cId="1789616952" sldId="709"/>
            <ac:graphicFrameMk id="4" creationId="{00000000-0000-0000-0000-000000000000}"/>
          </ac:graphicFrameMkLst>
        </pc:graphicFrameChg>
      </pc:sldChg>
      <pc:sldChg chg="del mod ord modShow">
        <pc:chgData name="Van Belle, Gabriella" userId="2f51ac92-3c5a-43d3-8d1f-02f539dbdc92" providerId="ADAL" clId="{9D2A496E-5E3A-4463-9E14-430400455190}" dt="2024-03-23T00:04:25.322" v="1518" actId="47"/>
        <pc:sldMkLst>
          <pc:docMk/>
          <pc:sldMk cId="2731713540" sldId="710"/>
        </pc:sldMkLst>
      </pc:sldChg>
      <pc:sldChg chg="addSp delSp modSp mod ord">
        <pc:chgData name="Van Belle, Gabriella" userId="2f51ac92-3c5a-43d3-8d1f-02f539dbdc92" providerId="ADAL" clId="{9D2A496E-5E3A-4463-9E14-430400455190}" dt="2024-03-22T23:47:31.735" v="1492" actId="404"/>
        <pc:sldMkLst>
          <pc:docMk/>
          <pc:sldMk cId="4164710715" sldId="730"/>
        </pc:sldMkLst>
        <pc:spChg chg="mod">
          <ac:chgData name="Van Belle, Gabriella" userId="2f51ac92-3c5a-43d3-8d1f-02f539dbdc92" providerId="ADAL" clId="{9D2A496E-5E3A-4463-9E14-430400455190}" dt="2024-03-22T23:47:31.735" v="1492" actId="404"/>
          <ac:spMkLst>
            <pc:docMk/>
            <pc:sldMk cId="4164710715" sldId="730"/>
            <ac:spMk id="2" creationId="{F3B3F063-6B34-4930-9EB4-AC5AC973FA5D}"/>
          </ac:spMkLst>
        </pc:spChg>
        <pc:spChg chg="del mod">
          <ac:chgData name="Van Belle, Gabriella" userId="2f51ac92-3c5a-43d3-8d1f-02f539dbdc92" providerId="ADAL" clId="{9D2A496E-5E3A-4463-9E14-430400455190}" dt="2024-03-22T18:25:54.617" v="55" actId="478"/>
          <ac:spMkLst>
            <pc:docMk/>
            <pc:sldMk cId="4164710715" sldId="730"/>
            <ac:spMk id="63" creationId="{C4822EDC-06AA-46A1-93C0-37FBBBDDD65B}"/>
          </ac:spMkLst>
        </pc:spChg>
        <pc:spChg chg="del mod">
          <ac:chgData name="Van Belle, Gabriella" userId="2f51ac92-3c5a-43d3-8d1f-02f539dbdc92" providerId="ADAL" clId="{9D2A496E-5E3A-4463-9E14-430400455190}" dt="2024-03-22T18:25:48.430" v="52" actId="478"/>
          <ac:spMkLst>
            <pc:docMk/>
            <pc:sldMk cId="4164710715" sldId="730"/>
            <ac:spMk id="64" creationId="{E4931C89-2103-452D-B4EB-2FF173DC18B3}"/>
          </ac:spMkLst>
        </pc:spChg>
        <pc:spChg chg="del mod">
          <ac:chgData name="Van Belle, Gabriella" userId="2f51ac92-3c5a-43d3-8d1f-02f539dbdc92" providerId="ADAL" clId="{9D2A496E-5E3A-4463-9E14-430400455190}" dt="2024-03-22T18:25:47.276" v="51" actId="478"/>
          <ac:spMkLst>
            <pc:docMk/>
            <pc:sldMk cId="4164710715" sldId="730"/>
            <ac:spMk id="65" creationId="{8C759A46-49A0-475F-8AE4-B04B8534977D}"/>
          </ac:spMkLst>
        </pc:spChg>
        <pc:spChg chg="del mod">
          <ac:chgData name="Van Belle, Gabriella" userId="2f51ac92-3c5a-43d3-8d1f-02f539dbdc92" providerId="ADAL" clId="{9D2A496E-5E3A-4463-9E14-430400455190}" dt="2024-03-22T18:25:51.420" v="53" actId="478"/>
          <ac:spMkLst>
            <pc:docMk/>
            <pc:sldMk cId="4164710715" sldId="730"/>
            <ac:spMk id="66" creationId="{4A65B643-A88C-4A6C-B91C-8E891731672B}"/>
          </ac:spMkLst>
        </pc:spChg>
        <pc:graphicFrameChg chg="add mod modGraphic">
          <ac:chgData name="Van Belle, Gabriella" userId="2f51ac92-3c5a-43d3-8d1f-02f539dbdc92" providerId="ADAL" clId="{9D2A496E-5E3A-4463-9E14-430400455190}" dt="2024-03-22T23:47:19.806" v="1487" actId="1076"/>
          <ac:graphicFrameMkLst>
            <pc:docMk/>
            <pc:sldMk cId="4164710715" sldId="730"/>
            <ac:graphicFrameMk id="3" creationId="{82CE7A78-5321-19D9-F3E4-A35723F7730E}"/>
          </ac:graphicFrameMkLst>
        </pc:graphicFrameChg>
        <pc:picChg chg="del mod">
          <ac:chgData name="Van Belle, Gabriella" userId="2f51ac92-3c5a-43d3-8d1f-02f539dbdc92" providerId="ADAL" clId="{9D2A496E-5E3A-4463-9E14-430400455190}" dt="2024-03-22T18:25:45.549" v="50" actId="478"/>
          <ac:picMkLst>
            <pc:docMk/>
            <pc:sldMk cId="4164710715" sldId="730"/>
            <ac:picMk id="5" creationId="{0F016B15-C294-4387-95A9-24BAE8FFE9BD}"/>
          </ac:picMkLst>
        </pc:picChg>
        <pc:cxnChg chg="add mod">
          <ac:chgData name="Van Belle, Gabriella" userId="2f51ac92-3c5a-43d3-8d1f-02f539dbdc92" providerId="ADAL" clId="{9D2A496E-5E3A-4463-9E14-430400455190}" dt="2024-03-22T23:47:26.092" v="1489" actId="1076"/>
          <ac:cxnSpMkLst>
            <pc:docMk/>
            <pc:sldMk cId="4164710715" sldId="730"/>
            <ac:cxnSpMk id="4" creationId="{0DA39E4E-54C6-352B-3556-20A7D7CA8409}"/>
          </ac:cxnSpMkLst>
        </pc:cxnChg>
      </pc:sldChg>
      <pc:sldChg chg="del mod ord modShow">
        <pc:chgData name="Van Belle, Gabriella" userId="2f51ac92-3c5a-43d3-8d1f-02f539dbdc92" providerId="ADAL" clId="{9D2A496E-5E3A-4463-9E14-430400455190}" dt="2024-03-23T00:04:25.322" v="1518" actId="47"/>
        <pc:sldMkLst>
          <pc:docMk/>
          <pc:sldMk cId="2935936128" sldId="731"/>
        </pc:sldMkLst>
      </pc:sldChg>
      <pc:sldChg chg="add">
        <pc:chgData name="Van Belle, Gabriella" userId="2f51ac92-3c5a-43d3-8d1f-02f539dbdc92" providerId="ADAL" clId="{9D2A496E-5E3A-4463-9E14-430400455190}" dt="2024-03-22T18:41:22.551" v="367" actId="2890"/>
        <pc:sldMkLst>
          <pc:docMk/>
          <pc:sldMk cId="3705877397" sldId="732"/>
        </pc:sldMkLst>
      </pc:sldChg>
      <pc:sldChg chg="add">
        <pc:chgData name="Van Belle, Gabriella" userId="2f51ac92-3c5a-43d3-8d1f-02f539dbdc92" providerId="ADAL" clId="{9D2A496E-5E3A-4463-9E14-430400455190}" dt="2024-03-22T18:41:24.265" v="368" actId="2890"/>
        <pc:sldMkLst>
          <pc:docMk/>
          <pc:sldMk cId="3416201956" sldId="733"/>
        </pc:sldMkLst>
      </pc:sldChg>
      <pc:sldChg chg="add">
        <pc:chgData name="Van Belle, Gabriella" userId="2f51ac92-3c5a-43d3-8d1f-02f539dbdc92" providerId="ADAL" clId="{9D2A496E-5E3A-4463-9E14-430400455190}" dt="2024-03-22T18:41:26.596" v="369" actId="2890"/>
        <pc:sldMkLst>
          <pc:docMk/>
          <pc:sldMk cId="3105126514" sldId="734"/>
        </pc:sldMkLst>
      </pc:sldChg>
      <pc:sldChg chg="addSp delSp modSp new del mod ord">
        <pc:chgData name="Van Belle, Gabriella" userId="2f51ac92-3c5a-43d3-8d1f-02f539dbdc92" providerId="ADAL" clId="{9D2A496E-5E3A-4463-9E14-430400455190}" dt="2024-03-22T20:55:24.089" v="535" actId="47"/>
        <pc:sldMkLst>
          <pc:docMk/>
          <pc:sldMk cId="3467364607" sldId="735"/>
        </pc:sldMkLst>
        <pc:spChg chg="del">
          <ac:chgData name="Van Belle, Gabriella" userId="2f51ac92-3c5a-43d3-8d1f-02f539dbdc92" providerId="ADAL" clId="{9D2A496E-5E3A-4463-9E14-430400455190}" dt="2024-03-22T19:02:27.318" v="504" actId="478"/>
          <ac:spMkLst>
            <pc:docMk/>
            <pc:sldMk cId="3467364607" sldId="735"/>
            <ac:spMk id="2" creationId="{6863A77B-8247-1622-339C-60C6EF3204AA}"/>
          </ac:spMkLst>
        </pc:spChg>
        <pc:spChg chg="del">
          <ac:chgData name="Van Belle, Gabriella" userId="2f51ac92-3c5a-43d3-8d1f-02f539dbdc92" providerId="ADAL" clId="{9D2A496E-5E3A-4463-9E14-430400455190}" dt="2024-03-22T18:56:16.119" v="373" actId="478"/>
          <ac:spMkLst>
            <pc:docMk/>
            <pc:sldMk cId="3467364607" sldId="735"/>
            <ac:spMk id="3" creationId="{6DF24B4E-EDDA-F1A2-7C4D-BBC86051A0DD}"/>
          </ac:spMkLst>
        </pc:spChg>
        <pc:spChg chg="del">
          <ac:chgData name="Van Belle, Gabriella" userId="2f51ac92-3c5a-43d3-8d1f-02f539dbdc92" providerId="ADAL" clId="{9D2A496E-5E3A-4463-9E14-430400455190}" dt="2024-03-22T18:56:19.764" v="374" actId="478"/>
          <ac:spMkLst>
            <pc:docMk/>
            <pc:sldMk cId="3467364607" sldId="735"/>
            <ac:spMk id="4" creationId="{11A376D5-1E11-7775-2106-626A2644B003}"/>
          </ac:spMkLst>
        </pc:spChg>
        <pc:graphicFrameChg chg="add del mod modGraphic">
          <ac:chgData name="Van Belle, Gabriella" userId="2f51ac92-3c5a-43d3-8d1f-02f539dbdc92" providerId="ADAL" clId="{9D2A496E-5E3A-4463-9E14-430400455190}" dt="2024-03-22T20:54:35.556" v="533" actId="478"/>
          <ac:graphicFrameMkLst>
            <pc:docMk/>
            <pc:sldMk cId="3467364607" sldId="735"/>
            <ac:graphicFrameMk id="6" creationId="{44E9624D-90F4-0367-5303-F2632C439CF3}"/>
          </ac:graphicFrameMkLst>
        </pc:graphicFrameChg>
        <pc:picChg chg="add">
          <ac:chgData name="Van Belle, Gabriella" userId="2f51ac92-3c5a-43d3-8d1f-02f539dbdc92" providerId="ADAL" clId="{9D2A496E-5E3A-4463-9E14-430400455190}" dt="2024-03-22T20:54:37.044" v="534" actId="22"/>
          <ac:picMkLst>
            <pc:docMk/>
            <pc:sldMk cId="3467364607" sldId="735"/>
            <ac:picMk id="8" creationId="{8E0FE584-0A7F-BBBC-148F-948937AF21C7}"/>
          </ac:picMkLst>
        </pc:picChg>
      </pc:sldChg>
      <pc:sldChg chg="addSp delSp modSp new mod">
        <pc:chgData name="Van Belle, Gabriella" userId="2f51ac92-3c5a-43d3-8d1f-02f539dbdc92" providerId="ADAL" clId="{9D2A496E-5E3A-4463-9E14-430400455190}" dt="2024-03-22T23:26:00.075" v="1460" actId="1076"/>
        <pc:sldMkLst>
          <pc:docMk/>
          <pc:sldMk cId="3711869118" sldId="735"/>
        </pc:sldMkLst>
        <pc:spChg chg="del">
          <ac:chgData name="Van Belle, Gabriella" userId="2f51ac92-3c5a-43d3-8d1f-02f539dbdc92" providerId="ADAL" clId="{9D2A496E-5E3A-4463-9E14-430400455190}" dt="2024-03-22T20:58:11.305" v="543" actId="478"/>
          <ac:spMkLst>
            <pc:docMk/>
            <pc:sldMk cId="3711869118" sldId="735"/>
            <ac:spMk id="2" creationId="{037FAD51-8F81-EA6F-CB9A-E900DDB036DF}"/>
          </ac:spMkLst>
        </pc:spChg>
        <pc:spChg chg="add del mod">
          <ac:chgData name="Van Belle, Gabriella" userId="2f51ac92-3c5a-43d3-8d1f-02f539dbdc92" providerId="ADAL" clId="{9D2A496E-5E3A-4463-9E14-430400455190}" dt="2024-03-22T21:42:38.211" v="1081" actId="478"/>
          <ac:spMkLst>
            <pc:docMk/>
            <pc:sldMk cId="3711869118" sldId="735"/>
            <ac:spMk id="2" creationId="{980E0BDD-7024-6BE4-F19A-B0B617A63EAD}"/>
          </ac:spMkLst>
        </pc:spChg>
        <pc:spChg chg="del">
          <ac:chgData name="Van Belle, Gabriella" userId="2f51ac92-3c5a-43d3-8d1f-02f539dbdc92" providerId="ADAL" clId="{9D2A496E-5E3A-4463-9E14-430400455190}" dt="2024-03-22T20:58:15.078" v="545" actId="478"/>
          <ac:spMkLst>
            <pc:docMk/>
            <pc:sldMk cId="3711869118" sldId="735"/>
            <ac:spMk id="3" creationId="{978FF610-A9C3-0378-125E-8DC662166767}"/>
          </ac:spMkLst>
        </pc:spChg>
        <pc:spChg chg="del">
          <ac:chgData name="Van Belle, Gabriella" userId="2f51ac92-3c5a-43d3-8d1f-02f539dbdc92" providerId="ADAL" clId="{9D2A496E-5E3A-4463-9E14-430400455190}" dt="2024-03-22T20:58:12.841" v="544" actId="478"/>
          <ac:spMkLst>
            <pc:docMk/>
            <pc:sldMk cId="3711869118" sldId="735"/>
            <ac:spMk id="4" creationId="{9C8D8A54-35B4-DABA-957B-C3A99971A50F}"/>
          </ac:spMkLst>
        </pc:spChg>
        <pc:spChg chg="add del mod">
          <ac:chgData name="Van Belle, Gabriella" userId="2f51ac92-3c5a-43d3-8d1f-02f539dbdc92" providerId="ADAL" clId="{9D2A496E-5E3A-4463-9E14-430400455190}" dt="2024-03-22T21:42:46.737" v="1085" actId="478"/>
          <ac:spMkLst>
            <pc:docMk/>
            <pc:sldMk cId="3711869118" sldId="735"/>
            <ac:spMk id="7" creationId="{34F5B1A7-88D9-F185-F0DF-29272A30F4FD}"/>
          </ac:spMkLst>
        </pc:spChg>
        <pc:spChg chg="add mod">
          <ac:chgData name="Van Belle, Gabriella" userId="2f51ac92-3c5a-43d3-8d1f-02f539dbdc92" providerId="ADAL" clId="{9D2A496E-5E3A-4463-9E14-430400455190}" dt="2024-03-22T23:07:03.811" v="1439" actId="404"/>
          <ac:spMkLst>
            <pc:docMk/>
            <pc:sldMk cId="3711869118" sldId="735"/>
            <ac:spMk id="8" creationId="{84C0445B-1074-4724-2F60-271079A1EC85}"/>
          </ac:spMkLst>
        </pc:spChg>
        <pc:graphicFrameChg chg="add del mod modGraphic">
          <ac:chgData name="Van Belle, Gabriella" userId="2f51ac92-3c5a-43d3-8d1f-02f539dbdc92" providerId="ADAL" clId="{9D2A496E-5E3A-4463-9E14-430400455190}" dt="2024-03-22T21:21:55.823" v="934" actId="478"/>
          <ac:graphicFrameMkLst>
            <pc:docMk/>
            <pc:sldMk cId="3711869118" sldId="735"/>
            <ac:graphicFrameMk id="3" creationId="{4A53FA75-4EB0-E7E8-29F9-02C27602E9C1}"/>
          </ac:graphicFrameMkLst>
        </pc:graphicFrameChg>
        <pc:graphicFrameChg chg="del mod">
          <ac:chgData name="Van Belle, Gabriella" userId="2f51ac92-3c5a-43d3-8d1f-02f539dbdc92" providerId="ADAL" clId="{9D2A496E-5E3A-4463-9E14-430400455190}" dt="2024-03-22T21:51:07.825" v="1217" actId="478"/>
          <ac:graphicFrameMkLst>
            <pc:docMk/>
            <pc:sldMk cId="3711869118" sldId="735"/>
            <ac:graphicFrameMk id="3" creationId="{A8DC2D22-F98B-4070-80E1-23A45CA6BC27}"/>
          </ac:graphicFrameMkLst>
        </pc:graphicFrameChg>
        <pc:graphicFrameChg chg="add mod modGraphic">
          <ac:chgData name="Van Belle, Gabriella" userId="2f51ac92-3c5a-43d3-8d1f-02f539dbdc92" providerId="ADAL" clId="{9D2A496E-5E3A-4463-9E14-430400455190}" dt="2024-03-22T23:25:49.633" v="1459" actId="1076"/>
          <ac:graphicFrameMkLst>
            <pc:docMk/>
            <pc:sldMk cId="3711869118" sldId="735"/>
            <ac:graphicFrameMk id="6" creationId="{0E696034-F7B6-0B35-927D-C2D80973D83F}"/>
          </ac:graphicFrameMkLst>
        </pc:graphicFrameChg>
        <pc:graphicFrameChg chg="add del mod modGraphic">
          <ac:chgData name="Van Belle, Gabriella" userId="2f51ac92-3c5a-43d3-8d1f-02f539dbdc92" providerId="ADAL" clId="{9D2A496E-5E3A-4463-9E14-430400455190}" dt="2024-03-22T21:46:41.446" v="1122" actId="478"/>
          <ac:graphicFrameMkLst>
            <pc:docMk/>
            <pc:sldMk cId="3711869118" sldId="735"/>
            <ac:graphicFrameMk id="10" creationId="{876A851A-D1D0-9063-3EC8-FB9C50D87662}"/>
          </ac:graphicFrameMkLst>
        </pc:graphicFrameChg>
        <pc:graphicFrameChg chg="add del mod modGraphic">
          <ac:chgData name="Van Belle, Gabriella" userId="2f51ac92-3c5a-43d3-8d1f-02f539dbdc92" providerId="ADAL" clId="{9D2A496E-5E3A-4463-9E14-430400455190}" dt="2024-03-22T21:47:02.337" v="1125" actId="478"/>
          <ac:graphicFrameMkLst>
            <pc:docMk/>
            <pc:sldMk cId="3711869118" sldId="735"/>
            <ac:graphicFrameMk id="11" creationId="{C66DBD90-376B-B5E8-7D58-C9A3735948D0}"/>
          </ac:graphicFrameMkLst>
        </pc:graphicFrameChg>
        <pc:picChg chg="add del mod">
          <ac:chgData name="Van Belle, Gabriella" userId="2f51ac92-3c5a-43d3-8d1f-02f539dbdc92" providerId="ADAL" clId="{9D2A496E-5E3A-4463-9E14-430400455190}" dt="2024-03-22T21:52:19.732" v="1225" actId="478"/>
          <ac:picMkLst>
            <pc:docMk/>
            <pc:sldMk cId="3711869118" sldId="735"/>
            <ac:picMk id="13" creationId="{C477F7BA-C92D-AC52-CD99-D029EBECEB70}"/>
          </ac:picMkLst>
        </pc:picChg>
        <pc:picChg chg="add mod">
          <ac:chgData name="Van Belle, Gabriella" userId="2f51ac92-3c5a-43d3-8d1f-02f539dbdc92" providerId="ADAL" clId="{9D2A496E-5E3A-4463-9E14-430400455190}" dt="2024-03-22T23:26:00.075" v="1460" actId="1076"/>
          <ac:picMkLst>
            <pc:docMk/>
            <pc:sldMk cId="3711869118" sldId="735"/>
            <ac:picMk id="15" creationId="{D3F552AA-D6CF-57FB-8847-CC62FA4A3327}"/>
          </ac:picMkLst>
        </pc:picChg>
        <pc:picChg chg="add del mod">
          <ac:chgData name="Van Belle, Gabriella" userId="2f51ac92-3c5a-43d3-8d1f-02f539dbdc92" providerId="ADAL" clId="{9D2A496E-5E3A-4463-9E14-430400455190}" dt="2024-03-22T21:54:08.023" v="1236" actId="21"/>
          <ac:picMkLst>
            <pc:docMk/>
            <pc:sldMk cId="3711869118" sldId="735"/>
            <ac:picMk id="17" creationId="{F09434D7-2F7F-65F6-08CE-A709A1950E13}"/>
          </ac:picMkLst>
        </pc:picChg>
        <pc:cxnChg chg="add mod">
          <ac:chgData name="Van Belle, Gabriella" userId="2f51ac92-3c5a-43d3-8d1f-02f539dbdc92" providerId="ADAL" clId="{9D2A496E-5E3A-4463-9E14-430400455190}" dt="2024-03-22T21:42:58.144" v="1087"/>
          <ac:cxnSpMkLst>
            <pc:docMk/>
            <pc:sldMk cId="3711869118" sldId="735"/>
            <ac:cxnSpMk id="9" creationId="{5252AC7F-8991-2B52-82E4-3F546CCF4520}"/>
          </ac:cxnSpMkLst>
        </pc:cxnChg>
      </pc:sldChg>
      <pc:sldChg chg="addSp modSp mod">
        <pc:chgData name="Van Belle, Gabriella" userId="2f51ac92-3c5a-43d3-8d1f-02f539dbdc92" providerId="ADAL" clId="{9D2A496E-5E3A-4463-9E14-430400455190}" dt="2024-03-22T23:49:03.636" v="1509" actId="1076"/>
        <pc:sldMkLst>
          <pc:docMk/>
          <pc:sldMk cId="2916599367" sldId="3050"/>
        </pc:sldMkLst>
        <pc:spChg chg="mod">
          <ac:chgData name="Van Belle, Gabriella" userId="2f51ac92-3c5a-43d3-8d1f-02f539dbdc92" providerId="ADAL" clId="{9D2A496E-5E3A-4463-9E14-430400455190}" dt="2024-03-22T23:48:55.374" v="1507" actId="403"/>
          <ac:spMkLst>
            <pc:docMk/>
            <pc:sldMk cId="2916599367" sldId="3050"/>
            <ac:spMk id="2" creationId="{00000000-0000-0000-0000-000000000000}"/>
          </ac:spMkLst>
        </pc:spChg>
        <pc:cxnChg chg="add mod">
          <ac:chgData name="Van Belle, Gabriella" userId="2f51ac92-3c5a-43d3-8d1f-02f539dbdc92" providerId="ADAL" clId="{9D2A496E-5E3A-4463-9E14-430400455190}" dt="2024-03-22T23:49:03.636" v="1509" actId="1076"/>
          <ac:cxnSpMkLst>
            <pc:docMk/>
            <pc:sldMk cId="2916599367" sldId="3050"/>
            <ac:cxnSpMk id="3" creationId="{A5074D8B-49B9-76DF-56B3-99E9FD84FDE1}"/>
          </ac:cxnSpMkLst>
        </pc:cxnChg>
      </pc:sldChg>
      <pc:sldChg chg="addSp delSp modSp add mod">
        <pc:chgData name="Van Belle, Gabriella" userId="2f51ac92-3c5a-43d3-8d1f-02f539dbdc92" providerId="ADAL" clId="{9D2A496E-5E3A-4463-9E14-430400455190}" dt="2024-03-22T23:20:07.468" v="1449"/>
        <pc:sldMkLst>
          <pc:docMk/>
          <pc:sldMk cId="1513215350" sldId="3051"/>
        </pc:sldMkLst>
        <pc:graphicFrameChg chg="add del mod modGraphic">
          <ac:chgData name="Van Belle, Gabriella" userId="2f51ac92-3c5a-43d3-8d1f-02f539dbdc92" providerId="ADAL" clId="{9D2A496E-5E3A-4463-9E14-430400455190}" dt="2024-03-22T21:50:21.214" v="1212" actId="478"/>
          <ac:graphicFrameMkLst>
            <pc:docMk/>
            <pc:sldMk cId="1513215350" sldId="3051"/>
            <ac:graphicFrameMk id="2" creationId="{D820BF57-1B1F-20C7-1316-AB840522A229}"/>
          </ac:graphicFrameMkLst>
        </pc:graphicFrameChg>
        <pc:graphicFrameChg chg="del mod">
          <ac:chgData name="Van Belle, Gabriella" userId="2f51ac92-3c5a-43d3-8d1f-02f539dbdc92" providerId="ADAL" clId="{9D2A496E-5E3A-4463-9E14-430400455190}" dt="2024-03-22T21:49:38.091" v="1203" actId="478"/>
          <ac:graphicFrameMkLst>
            <pc:docMk/>
            <pc:sldMk cId="1513215350" sldId="3051"/>
            <ac:graphicFrameMk id="3" creationId="{1533D266-9622-8ED9-0825-CAEFEE4F6F14}"/>
          </ac:graphicFrameMkLst>
        </pc:graphicFrameChg>
        <pc:graphicFrameChg chg="add del mod modGraphic">
          <ac:chgData name="Van Belle, Gabriella" userId="2f51ac92-3c5a-43d3-8d1f-02f539dbdc92" providerId="ADAL" clId="{9D2A496E-5E3A-4463-9E14-430400455190}" dt="2024-03-22T21:51:03.079" v="1216" actId="478"/>
          <ac:graphicFrameMkLst>
            <pc:docMk/>
            <pc:sldMk cId="1513215350" sldId="3051"/>
            <ac:graphicFrameMk id="4" creationId="{E0C8EEB6-1CF6-D668-5F34-A7EA9924F7B4}"/>
          </ac:graphicFrameMkLst>
        </pc:graphicFrameChg>
        <pc:graphicFrameChg chg="del">
          <ac:chgData name="Van Belle, Gabriella" userId="2f51ac92-3c5a-43d3-8d1f-02f539dbdc92" providerId="ADAL" clId="{9D2A496E-5E3A-4463-9E14-430400455190}" dt="2024-03-22T21:49:10.032" v="1190" actId="478"/>
          <ac:graphicFrameMkLst>
            <pc:docMk/>
            <pc:sldMk cId="1513215350" sldId="3051"/>
            <ac:graphicFrameMk id="6" creationId="{32F7A587-A313-3AC4-E866-A9196A4C56A5}"/>
          </ac:graphicFrameMkLst>
        </pc:graphicFrameChg>
        <pc:graphicFrameChg chg="add mod">
          <ac:chgData name="Van Belle, Gabriella" userId="2f51ac92-3c5a-43d3-8d1f-02f539dbdc92" providerId="ADAL" clId="{9D2A496E-5E3A-4463-9E14-430400455190}" dt="2024-03-22T23:20:07.468" v="1449"/>
          <ac:graphicFrameMkLst>
            <pc:docMk/>
            <pc:sldMk cId="1513215350" sldId="3051"/>
            <ac:graphicFrameMk id="7" creationId="{C510E25F-59A5-1FCC-3C9E-FFDF7B892C41}"/>
          </ac:graphicFrameMkLst>
        </pc:graphicFrameChg>
        <pc:picChg chg="add mod">
          <ac:chgData name="Van Belle, Gabriella" userId="2f51ac92-3c5a-43d3-8d1f-02f539dbdc92" providerId="ADAL" clId="{9D2A496E-5E3A-4463-9E14-430400455190}" dt="2024-03-22T21:56:07.251" v="1259" actId="207"/>
          <ac:picMkLst>
            <pc:docMk/>
            <pc:sldMk cId="1513215350" sldId="3051"/>
            <ac:picMk id="17" creationId="{F09434D7-2F7F-65F6-08CE-A709A1950E13}"/>
          </ac:picMkLst>
        </pc:picChg>
      </pc:sldChg>
      <pc:sldChg chg="addSp delSp modSp add mod">
        <pc:chgData name="Van Belle, Gabriella" userId="2f51ac92-3c5a-43d3-8d1f-02f539dbdc92" providerId="ADAL" clId="{9D2A496E-5E3A-4463-9E14-430400455190}" dt="2024-03-22T21:55:58.863" v="1258" actId="207"/>
        <pc:sldMkLst>
          <pc:docMk/>
          <pc:sldMk cId="2469380631" sldId="3052"/>
        </pc:sldMkLst>
        <pc:graphicFrameChg chg="mod">
          <ac:chgData name="Van Belle, Gabriella" userId="2f51ac92-3c5a-43d3-8d1f-02f539dbdc92" providerId="ADAL" clId="{9D2A496E-5E3A-4463-9E14-430400455190}" dt="2024-03-22T21:55:19.671" v="1252"/>
          <ac:graphicFrameMkLst>
            <pc:docMk/>
            <pc:sldMk cId="2469380631" sldId="3052"/>
            <ac:graphicFrameMk id="7" creationId="{CCDDA078-AD2D-BFB5-29F2-1F3ED91B5B16}"/>
          </ac:graphicFrameMkLst>
        </pc:graphicFrameChg>
        <pc:picChg chg="add mod">
          <ac:chgData name="Van Belle, Gabriella" userId="2f51ac92-3c5a-43d3-8d1f-02f539dbdc92" providerId="ADAL" clId="{9D2A496E-5E3A-4463-9E14-430400455190}" dt="2024-03-22T21:55:58.863" v="1258" actId="207"/>
          <ac:picMkLst>
            <pc:docMk/>
            <pc:sldMk cId="2469380631" sldId="3052"/>
            <ac:picMk id="3" creationId="{72DE6423-87EB-FCEF-46CC-73A1A4F8EB18}"/>
          </ac:picMkLst>
        </pc:picChg>
        <pc:picChg chg="del">
          <ac:chgData name="Van Belle, Gabriella" userId="2f51ac92-3c5a-43d3-8d1f-02f539dbdc92" providerId="ADAL" clId="{9D2A496E-5E3A-4463-9E14-430400455190}" dt="2024-03-22T21:55:05.739" v="1247" actId="478"/>
          <ac:picMkLst>
            <pc:docMk/>
            <pc:sldMk cId="2469380631" sldId="3052"/>
            <ac:picMk id="17" creationId="{BAFDC46E-3D54-30B8-7567-6666F63EF811}"/>
          </ac:picMkLst>
        </pc:picChg>
      </pc:sldChg>
      <pc:sldChg chg="addSp delSp modSp add del mod">
        <pc:chgData name="Van Belle, Gabriella" userId="2f51ac92-3c5a-43d3-8d1f-02f539dbdc92" providerId="ADAL" clId="{9D2A496E-5E3A-4463-9E14-430400455190}" dt="2024-03-22T23:47:45.710" v="1494" actId="47"/>
        <pc:sldMkLst>
          <pc:docMk/>
          <pc:sldMk cId="1217348867" sldId="3053"/>
        </pc:sldMkLst>
        <pc:graphicFrameChg chg="mod">
          <ac:chgData name="Van Belle, Gabriella" userId="2f51ac92-3c5a-43d3-8d1f-02f539dbdc92" providerId="ADAL" clId="{9D2A496E-5E3A-4463-9E14-430400455190}" dt="2024-03-22T23:24:13.913" v="1457"/>
          <ac:graphicFrameMkLst>
            <pc:docMk/>
            <pc:sldMk cId="1217348867" sldId="3053"/>
            <ac:graphicFrameMk id="7" creationId="{E572979D-7002-851A-0C2E-7CF5B3D6E7FC}"/>
          </ac:graphicFrameMkLst>
        </pc:graphicFrameChg>
        <pc:picChg chg="del">
          <ac:chgData name="Van Belle, Gabriella" userId="2f51ac92-3c5a-43d3-8d1f-02f539dbdc92" providerId="ADAL" clId="{9D2A496E-5E3A-4463-9E14-430400455190}" dt="2024-03-22T21:56:23.258" v="1262" actId="478"/>
          <ac:picMkLst>
            <pc:docMk/>
            <pc:sldMk cId="1217348867" sldId="3053"/>
            <ac:picMk id="3" creationId="{156BCA84-9285-6B99-401F-73611DB00DAF}"/>
          </ac:picMkLst>
        </pc:picChg>
        <pc:picChg chg="add mod">
          <ac:chgData name="Van Belle, Gabriella" userId="2f51ac92-3c5a-43d3-8d1f-02f539dbdc92" providerId="ADAL" clId="{9D2A496E-5E3A-4463-9E14-430400455190}" dt="2024-03-22T21:57:09.156" v="1270" actId="207"/>
          <ac:picMkLst>
            <pc:docMk/>
            <pc:sldMk cId="1217348867" sldId="3053"/>
            <ac:picMk id="4" creationId="{CA73E276-00D3-DEF0-6C15-A3C4E4669BE3}"/>
          </ac:picMkLst>
        </pc:picChg>
      </pc:sldChg>
      <pc:sldChg chg="addSp delSp modSp add del mod">
        <pc:chgData name="Van Belle, Gabriella" userId="2f51ac92-3c5a-43d3-8d1f-02f539dbdc92" providerId="ADAL" clId="{9D2A496E-5E3A-4463-9E14-430400455190}" dt="2024-03-22T21:58:07.812" v="1284" actId="2696"/>
        <pc:sldMkLst>
          <pc:docMk/>
          <pc:sldMk cId="1866455959" sldId="3054"/>
        </pc:sldMkLst>
        <pc:graphicFrameChg chg="mod">
          <ac:chgData name="Van Belle, Gabriella" userId="2f51ac92-3c5a-43d3-8d1f-02f539dbdc92" providerId="ADAL" clId="{9D2A496E-5E3A-4463-9E14-430400455190}" dt="2024-03-22T21:57:39.268" v="1278" actId="20577"/>
          <ac:graphicFrameMkLst>
            <pc:docMk/>
            <pc:sldMk cId="1866455959" sldId="3054"/>
            <ac:graphicFrameMk id="7" creationId="{4F5AB4A3-0680-99B3-6CD2-9A67A6B9CF4E}"/>
          </ac:graphicFrameMkLst>
        </pc:graphicFrameChg>
        <pc:picChg chg="del">
          <ac:chgData name="Van Belle, Gabriella" userId="2f51ac92-3c5a-43d3-8d1f-02f539dbdc92" providerId="ADAL" clId="{9D2A496E-5E3A-4463-9E14-430400455190}" dt="2024-03-22T21:57:13.766" v="1271" actId="478"/>
          <ac:picMkLst>
            <pc:docMk/>
            <pc:sldMk cId="1866455959" sldId="3054"/>
            <ac:picMk id="3" creationId="{AEF10C73-4F49-4CFE-D1DB-D31A0AE12C47}"/>
          </ac:picMkLst>
        </pc:picChg>
        <pc:picChg chg="add mod">
          <ac:chgData name="Van Belle, Gabriella" userId="2f51ac92-3c5a-43d3-8d1f-02f539dbdc92" providerId="ADAL" clId="{9D2A496E-5E3A-4463-9E14-430400455190}" dt="2024-03-22T21:57:52.537" v="1283" actId="207"/>
          <ac:picMkLst>
            <pc:docMk/>
            <pc:sldMk cId="1866455959" sldId="3054"/>
            <ac:picMk id="4" creationId="{A1A5337C-3554-9D4D-4FF8-49E6C896A5A5}"/>
          </ac:picMkLst>
        </pc:picChg>
      </pc:sldChg>
      <pc:sldChg chg="add del">
        <pc:chgData name="Van Belle, Gabriella" userId="2f51ac92-3c5a-43d3-8d1f-02f539dbdc92" providerId="ADAL" clId="{9D2A496E-5E3A-4463-9E14-430400455190}" dt="2024-03-22T23:43:21.323" v="1464"/>
        <pc:sldMkLst>
          <pc:docMk/>
          <pc:sldMk cId="394840956" sldId="2147477834"/>
        </pc:sldMkLst>
      </pc:sldChg>
      <pc:sldMasterChg chg="delSldLayout">
        <pc:chgData name="Van Belle, Gabriella" userId="2f51ac92-3c5a-43d3-8d1f-02f539dbdc92" providerId="ADAL" clId="{9D2A496E-5E3A-4463-9E14-430400455190}" dt="2024-03-22T18:33:13.999" v="171" actId="47"/>
        <pc:sldMasterMkLst>
          <pc:docMk/>
          <pc:sldMasterMk cId="2204851235" sldId="2147483786"/>
        </pc:sldMasterMkLst>
        <pc:sldLayoutChg chg="del">
          <pc:chgData name="Van Belle, Gabriella" userId="2f51ac92-3c5a-43d3-8d1f-02f539dbdc92" providerId="ADAL" clId="{9D2A496E-5E3A-4463-9E14-430400455190}" dt="2024-03-22T18:33:13.999" v="171" actId="47"/>
          <pc:sldLayoutMkLst>
            <pc:docMk/>
            <pc:sldMasterMk cId="2204851235" sldId="2147483786"/>
            <pc:sldLayoutMk cId="1201767205" sldId="2147483803"/>
          </pc:sldLayoutMkLst>
        </pc:sldLayoutChg>
      </pc:sldMasterChg>
    </pc:docChg>
  </pc:docChgLst>
  <pc:docChgLst>
    <pc:chgData name="Van Belle, Gabriella" userId="2f51ac92-3c5a-43d3-8d1f-02f539dbdc92" providerId="ADAL" clId="{14ED9601-C9AB-4DB2-903E-3597396D1D2F}"/>
    <pc:docChg chg="custSel delSld modSld">
      <pc:chgData name="Van Belle, Gabriella" userId="2f51ac92-3c5a-43d3-8d1f-02f539dbdc92" providerId="ADAL" clId="{14ED9601-C9AB-4DB2-903E-3597396D1D2F}" dt="2024-02-20T18:57:19.739" v="56" actId="47"/>
      <pc:docMkLst>
        <pc:docMk/>
      </pc:docMkLst>
      <pc:sldChg chg="modSp mod">
        <pc:chgData name="Van Belle, Gabriella" userId="2f51ac92-3c5a-43d3-8d1f-02f539dbdc92" providerId="ADAL" clId="{14ED9601-C9AB-4DB2-903E-3597396D1D2F}" dt="2024-02-12T22:28:21.798" v="3" actId="27636"/>
        <pc:sldMkLst>
          <pc:docMk/>
          <pc:sldMk cId="2989233447" sldId="256"/>
        </pc:sldMkLst>
        <pc:spChg chg="mod">
          <ac:chgData name="Van Belle, Gabriella" userId="2f51ac92-3c5a-43d3-8d1f-02f539dbdc92" providerId="ADAL" clId="{14ED9601-C9AB-4DB2-903E-3597396D1D2F}" dt="2024-02-12T22:28:21.558" v="1"/>
          <ac:spMkLst>
            <pc:docMk/>
            <pc:sldMk cId="2989233447" sldId="256"/>
            <ac:spMk id="2" creationId="{00000000-0000-0000-0000-000000000000}"/>
          </ac:spMkLst>
        </pc:spChg>
        <pc:spChg chg="mod">
          <ac:chgData name="Van Belle, Gabriella" userId="2f51ac92-3c5a-43d3-8d1f-02f539dbdc92" providerId="ADAL" clId="{14ED9601-C9AB-4DB2-903E-3597396D1D2F}" dt="2024-02-12T22:28:21.558" v="1"/>
          <ac:spMkLst>
            <pc:docMk/>
            <pc:sldMk cId="2989233447" sldId="256"/>
            <ac:spMk id="3" creationId="{00000000-0000-0000-0000-000000000000}"/>
          </ac:spMkLst>
        </pc:spChg>
        <pc:spChg chg="mod">
          <ac:chgData name="Van Belle, Gabriella" userId="2f51ac92-3c5a-43d3-8d1f-02f539dbdc92" providerId="ADAL" clId="{14ED9601-C9AB-4DB2-903E-3597396D1D2F}" dt="2024-02-12T22:28:21.798" v="3" actId="27636"/>
          <ac:spMkLst>
            <pc:docMk/>
            <pc:sldMk cId="2989233447" sldId="256"/>
            <ac:spMk id="4" creationId="{00000000-0000-0000-0000-000000000000}"/>
          </ac:spMkLst>
        </pc:spChg>
        <pc:spChg chg="mod">
          <ac:chgData name="Van Belle, Gabriella" userId="2f51ac92-3c5a-43d3-8d1f-02f539dbdc92" providerId="ADAL" clId="{14ED9601-C9AB-4DB2-903E-3597396D1D2F}" dt="2024-02-12T22:28:21.558" v="1"/>
          <ac:spMkLst>
            <pc:docMk/>
            <pc:sldMk cId="2989233447" sldId="256"/>
            <ac:spMk id="5" creationId="{00000000-0000-0000-0000-000000000000}"/>
          </ac:spMkLst>
        </pc:spChg>
      </pc:sldChg>
      <pc:sldChg chg="modSp del">
        <pc:chgData name="Van Belle, Gabriella" userId="2f51ac92-3c5a-43d3-8d1f-02f539dbdc92" providerId="ADAL" clId="{14ED9601-C9AB-4DB2-903E-3597396D1D2F}" dt="2024-02-20T18:57:16.709" v="55" actId="47"/>
        <pc:sldMkLst>
          <pc:docMk/>
          <pc:sldMk cId="724400101" sldId="257"/>
        </pc:sldMkLst>
        <pc:spChg chg="mod">
          <ac:chgData name="Van Belle, Gabriella" userId="2f51ac92-3c5a-43d3-8d1f-02f539dbdc92" providerId="ADAL" clId="{14ED9601-C9AB-4DB2-903E-3597396D1D2F}" dt="2024-02-12T22:28:21.558" v="1"/>
          <ac:spMkLst>
            <pc:docMk/>
            <pc:sldMk cId="724400101" sldId="257"/>
            <ac:spMk id="2" creationId="{00000000-0000-0000-0000-000000000000}"/>
          </ac:spMkLst>
        </pc:spChg>
        <pc:spChg chg="mod">
          <ac:chgData name="Van Belle, Gabriella" userId="2f51ac92-3c5a-43d3-8d1f-02f539dbdc92" providerId="ADAL" clId="{14ED9601-C9AB-4DB2-903E-3597396D1D2F}" dt="2024-02-12T22:28:21.558" v="1"/>
          <ac:spMkLst>
            <pc:docMk/>
            <pc:sldMk cId="724400101" sldId="257"/>
            <ac:spMk id="3" creationId="{00000000-0000-0000-0000-000000000000}"/>
          </ac:spMkLst>
        </pc:spChg>
        <pc:spChg chg="mod">
          <ac:chgData name="Van Belle, Gabriella" userId="2f51ac92-3c5a-43d3-8d1f-02f539dbdc92" providerId="ADAL" clId="{14ED9601-C9AB-4DB2-903E-3597396D1D2F}" dt="2024-02-12T22:28:21.558" v="1"/>
          <ac:spMkLst>
            <pc:docMk/>
            <pc:sldMk cId="724400101" sldId="257"/>
            <ac:spMk id="4" creationId="{00000000-0000-0000-0000-000000000000}"/>
          </ac:spMkLst>
        </pc:spChg>
        <pc:spChg chg="mod">
          <ac:chgData name="Van Belle, Gabriella" userId="2f51ac92-3c5a-43d3-8d1f-02f539dbdc92" providerId="ADAL" clId="{14ED9601-C9AB-4DB2-903E-3597396D1D2F}" dt="2024-02-12T22:28:21.558" v="1"/>
          <ac:spMkLst>
            <pc:docMk/>
            <pc:sldMk cId="724400101" sldId="257"/>
            <ac:spMk id="5" creationId="{00000000-0000-0000-0000-000000000000}"/>
          </ac:spMkLst>
        </pc:spChg>
      </pc:sldChg>
      <pc:sldChg chg="modSp del">
        <pc:chgData name="Van Belle, Gabriella" userId="2f51ac92-3c5a-43d3-8d1f-02f539dbdc92" providerId="ADAL" clId="{14ED9601-C9AB-4DB2-903E-3597396D1D2F}" dt="2024-02-20T18:57:19.739" v="56" actId="47"/>
        <pc:sldMkLst>
          <pc:docMk/>
          <pc:sldMk cId="1792677267" sldId="258"/>
        </pc:sldMkLst>
        <pc:spChg chg="mod">
          <ac:chgData name="Van Belle, Gabriella" userId="2f51ac92-3c5a-43d3-8d1f-02f539dbdc92" providerId="ADAL" clId="{14ED9601-C9AB-4DB2-903E-3597396D1D2F}" dt="2024-02-12T22:28:21.558" v="1"/>
          <ac:spMkLst>
            <pc:docMk/>
            <pc:sldMk cId="1792677267" sldId="258"/>
            <ac:spMk id="2" creationId="{00000000-0000-0000-0000-000000000000}"/>
          </ac:spMkLst>
        </pc:spChg>
        <pc:spChg chg="mod">
          <ac:chgData name="Van Belle, Gabriella" userId="2f51ac92-3c5a-43d3-8d1f-02f539dbdc92" providerId="ADAL" clId="{14ED9601-C9AB-4DB2-903E-3597396D1D2F}" dt="2024-02-12T22:28:21.558" v="1"/>
          <ac:spMkLst>
            <pc:docMk/>
            <pc:sldMk cId="1792677267" sldId="258"/>
            <ac:spMk id="3" creationId="{00000000-0000-0000-0000-000000000000}"/>
          </ac:spMkLst>
        </pc:spChg>
        <pc:spChg chg="mod">
          <ac:chgData name="Van Belle, Gabriella" userId="2f51ac92-3c5a-43d3-8d1f-02f539dbdc92" providerId="ADAL" clId="{14ED9601-C9AB-4DB2-903E-3597396D1D2F}" dt="2024-02-12T22:28:21.558" v="1"/>
          <ac:spMkLst>
            <pc:docMk/>
            <pc:sldMk cId="1792677267" sldId="258"/>
            <ac:spMk id="4" creationId="{00000000-0000-0000-0000-000000000000}"/>
          </ac:spMkLst>
        </pc:spChg>
        <pc:spChg chg="mod">
          <ac:chgData name="Van Belle, Gabriella" userId="2f51ac92-3c5a-43d3-8d1f-02f539dbdc92" providerId="ADAL" clId="{14ED9601-C9AB-4DB2-903E-3597396D1D2F}" dt="2024-02-12T22:28:21.558" v="1"/>
          <ac:spMkLst>
            <pc:docMk/>
            <pc:sldMk cId="1792677267" sldId="258"/>
            <ac:spMk id="5" creationId="{00000000-0000-0000-0000-000000000000}"/>
          </ac:spMkLst>
        </pc:spChg>
        <pc:spChg chg="mod">
          <ac:chgData name="Van Belle, Gabriella" userId="2f51ac92-3c5a-43d3-8d1f-02f539dbdc92" providerId="ADAL" clId="{14ED9601-C9AB-4DB2-903E-3597396D1D2F}" dt="2024-02-12T22:28:21.558" v="1"/>
          <ac:spMkLst>
            <pc:docMk/>
            <pc:sldMk cId="1792677267" sldId="258"/>
            <ac:spMk id="6" creationId="{00000000-0000-0000-0000-000000000000}"/>
          </ac:spMkLst>
        </pc:spChg>
      </pc:sldChg>
      <pc:sldChg chg="delSp modSp mod">
        <pc:chgData name="Van Belle, Gabriella" userId="2f51ac92-3c5a-43d3-8d1f-02f539dbdc92" providerId="ADAL" clId="{14ED9601-C9AB-4DB2-903E-3597396D1D2F}" dt="2024-02-12T22:28:21.558" v="1"/>
        <pc:sldMkLst>
          <pc:docMk/>
          <pc:sldMk cId="1489194754" sldId="259"/>
        </pc:sldMkLst>
        <pc:spChg chg="mod">
          <ac:chgData name="Van Belle, Gabriella" userId="2f51ac92-3c5a-43d3-8d1f-02f539dbdc92" providerId="ADAL" clId="{14ED9601-C9AB-4DB2-903E-3597396D1D2F}" dt="2024-02-12T22:28:21.558" v="1"/>
          <ac:spMkLst>
            <pc:docMk/>
            <pc:sldMk cId="1489194754" sldId="259"/>
            <ac:spMk id="2" creationId="{00000000-0000-0000-0000-000000000000}"/>
          </ac:spMkLst>
        </pc:spChg>
        <pc:spChg chg="mod">
          <ac:chgData name="Van Belle, Gabriella" userId="2f51ac92-3c5a-43d3-8d1f-02f539dbdc92" providerId="ADAL" clId="{14ED9601-C9AB-4DB2-903E-3597396D1D2F}" dt="2024-02-12T22:28:21.558" v="1"/>
          <ac:spMkLst>
            <pc:docMk/>
            <pc:sldMk cId="1489194754" sldId="259"/>
            <ac:spMk id="3" creationId="{00000000-0000-0000-0000-000000000000}"/>
          </ac:spMkLst>
        </pc:spChg>
        <pc:spChg chg="del">
          <ac:chgData name="Van Belle, Gabriella" userId="2f51ac92-3c5a-43d3-8d1f-02f539dbdc92" providerId="ADAL" clId="{14ED9601-C9AB-4DB2-903E-3597396D1D2F}" dt="2024-02-12T22:03:36.847" v="0" actId="478"/>
          <ac:spMkLst>
            <pc:docMk/>
            <pc:sldMk cId="1489194754" sldId="259"/>
            <ac:spMk id="4" creationId="{00000000-0000-0000-0000-000000000000}"/>
          </ac:spMkLst>
        </pc:spChg>
      </pc:sldChg>
      <pc:sldChg chg="modSp del">
        <pc:chgData name="Van Belle, Gabriella" userId="2f51ac92-3c5a-43d3-8d1f-02f539dbdc92" providerId="ADAL" clId="{14ED9601-C9AB-4DB2-903E-3597396D1D2F}" dt="2024-02-12T22:41:18.069" v="50" actId="47"/>
        <pc:sldMkLst>
          <pc:docMk/>
          <pc:sldMk cId="2948884188" sldId="260"/>
        </pc:sldMkLst>
        <pc:spChg chg="mod">
          <ac:chgData name="Van Belle, Gabriella" userId="2f51ac92-3c5a-43d3-8d1f-02f539dbdc92" providerId="ADAL" clId="{14ED9601-C9AB-4DB2-903E-3597396D1D2F}" dt="2024-02-12T22:28:21.558" v="1"/>
          <ac:spMkLst>
            <pc:docMk/>
            <pc:sldMk cId="2948884188" sldId="260"/>
            <ac:spMk id="2" creationId="{00000000-0000-0000-0000-000000000000}"/>
          </ac:spMkLst>
        </pc:spChg>
        <pc:spChg chg="mod">
          <ac:chgData name="Van Belle, Gabriella" userId="2f51ac92-3c5a-43d3-8d1f-02f539dbdc92" providerId="ADAL" clId="{14ED9601-C9AB-4DB2-903E-3597396D1D2F}" dt="2024-02-12T22:28:21.558" v="1"/>
          <ac:spMkLst>
            <pc:docMk/>
            <pc:sldMk cId="2948884188" sldId="260"/>
            <ac:spMk id="3" creationId="{00000000-0000-0000-0000-000000000000}"/>
          </ac:spMkLst>
        </pc:spChg>
        <pc:spChg chg="mod">
          <ac:chgData name="Van Belle, Gabriella" userId="2f51ac92-3c5a-43d3-8d1f-02f539dbdc92" providerId="ADAL" clId="{14ED9601-C9AB-4DB2-903E-3597396D1D2F}" dt="2024-02-12T22:28:21.558" v="1"/>
          <ac:spMkLst>
            <pc:docMk/>
            <pc:sldMk cId="2948884188" sldId="260"/>
            <ac:spMk id="4" creationId="{00000000-0000-0000-0000-000000000000}"/>
          </ac:spMkLst>
        </pc:spChg>
        <pc:spChg chg="mod">
          <ac:chgData name="Van Belle, Gabriella" userId="2f51ac92-3c5a-43d3-8d1f-02f539dbdc92" providerId="ADAL" clId="{14ED9601-C9AB-4DB2-903E-3597396D1D2F}" dt="2024-02-12T22:28:21.558" v="1"/>
          <ac:spMkLst>
            <pc:docMk/>
            <pc:sldMk cId="2948884188" sldId="260"/>
            <ac:spMk id="5" creationId="{00000000-0000-0000-0000-000000000000}"/>
          </ac:spMkLst>
        </pc:spChg>
      </pc:sldChg>
      <pc:sldChg chg="modSp del">
        <pc:chgData name="Van Belle, Gabriella" userId="2f51ac92-3c5a-43d3-8d1f-02f539dbdc92" providerId="ADAL" clId="{14ED9601-C9AB-4DB2-903E-3597396D1D2F}" dt="2024-02-12T22:41:19.087" v="51" actId="47"/>
        <pc:sldMkLst>
          <pc:docMk/>
          <pc:sldMk cId="4178727790" sldId="261"/>
        </pc:sldMkLst>
        <pc:spChg chg="mod">
          <ac:chgData name="Van Belle, Gabriella" userId="2f51ac92-3c5a-43d3-8d1f-02f539dbdc92" providerId="ADAL" clId="{14ED9601-C9AB-4DB2-903E-3597396D1D2F}" dt="2024-02-12T22:28:21.558" v="1"/>
          <ac:spMkLst>
            <pc:docMk/>
            <pc:sldMk cId="4178727790" sldId="261"/>
            <ac:spMk id="2" creationId="{00000000-0000-0000-0000-000000000000}"/>
          </ac:spMkLst>
        </pc:spChg>
        <pc:spChg chg="mod">
          <ac:chgData name="Van Belle, Gabriella" userId="2f51ac92-3c5a-43d3-8d1f-02f539dbdc92" providerId="ADAL" clId="{14ED9601-C9AB-4DB2-903E-3597396D1D2F}" dt="2024-02-12T22:28:21.558" v="1"/>
          <ac:spMkLst>
            <pc:docMk/>
            <pc:sldMk cId="4178727790" sldId="261"/>
            <ac:spMk id="3" creationId="{00000000-0000-0000-0000-000000000000}"/>
          </ac:spMkLst>
        </pc:spChg>
        <pc:spChg chg="mod">
          <ac:chgData name="Van Belle, Gabriella" userId="2f51ac92-3c5a-43d3-8d1f-02f539dbdc92" providerId="ADAL" clId="{14ED9601-C9AB-4DB2-903E-3597396D1D2F}" dt="2024-02-12T22:28:21.558" v="1"/>
          <ac:spMkLst>
            <pc:docMk/>
            <pc:sldMk cId="4178727790" sldId="261"/>
            <ac:spMk id="4" creationId="{00000000-0000-0000-0000-000000000000}"/>
          </ac:spMkLst>
        </pc:spChg>
        <pc:spChg chg="mod">
          <ac:chgData name="Van Belle, Gabriella" userId="2f51ac92-3c5a-43d3-8d1f-02f539dbdc92" providerId="ADAL" clId="{14ED9601-C9AB-4DB2-903E-3597396D1D2F}" dt="2024-02-12T22:28:21.558" v="1"/>
          <ac:spMkLst>
            <pc:docMk/>
            <pc:sldMk cId="4178727790" sldId="261"/>
            <ac:spMk id="5" creationId="{00000000-0000-0000-0000-000000000000}"/>
          </ac:spMkLst>
        </pc:spChg>
        <pc:spChg chg="mod">
          <ac:chgData name="Van Belle, Gabriella" userId="2f51ac92-3c5a-43d3-8d1f-02f539dbdc92" providerId="ADAL" clId="{14ED9601-C9AB-4DB2-903E-3597396D1D2F}" dt="2024-02-12T22:28:21.558" v="1"/>
          <ac:spMkLst>
            <pc:docMk/>
            <pc:sldMk cId="4178727790" sldId="261"/>
            <ac:spMk id="6" creationId="{00000000-0000-0000-0000-000000000000}"/>
          </ac:spMkLst>
        </pc:spChg>
      </pc:sldChg>
      <pc:sldChg chg="modSp">
        <pc:chgData name="Van Belle, Gabriella" userId="2f51ac92-3c5a-43d3-8d1f-02f539dbdc92" providerId="ADAL" clId="{14ED9601-C9AB-4DB2-903E-3597396D1D2F}" dt="2024-02-12T22:28:21.558" v="1"/>
        <pc:sldMkLst>
          <pc:docMk/>
          <pc:sldMk cId="229574018" sldId="262"/>
        </pc:sldMkLst>
        <pc:spChg chg="mod">
          <ac:chgData name="Van Belle, Gabriella" userId="2f51ac92-3c5a-43d3-8d1f-02f539dbdc92" providerId="ADAL" clId="{14ED9601-C9AB-4DB2-903E-3597396D1D2F}" dt="2024-02-12T22:28:21.558" v="1"/>
          <ac:spMkLst>
            <pc:docMk/>
            <pc:sldMk cId="229574018" sldId="262"/>
            <ac:spMk id="2" creationId="{00000000-0000-0000-0000-000000000000}"/>
          </ac:spMkLst>
        </pc:spChg>
        <pc:spChg chg="mod">
          <ac:chgData name="Van Belle, Gabriella" userId="2f51ac92-3c5a-43d3-8d1f-02f539dbdc92" providerId="ADAL" clId="{14ED9601-C9AB-4DB2-903E-3597396D1D2F}" dt="2024-02-12T22:28:21.558" v="1"/>
          <ac:spMkLst>
            <pc:docMk/>
            <pc:sldMk cId="229574018" sldId="262"/>
            <ac:spMk id="3" creationId="{00000000-0000-0000-0000-000000000000}"/>
          </ac:spMkLst>
        </pc:spChg>
        <pc:spChg chg="mod">
          <ac:chgData name="Van Belle, Gabriella" userId="2f51ac92-3c5a-43d3-8d1f-02f539dbdc92" providerId="ADAL" clId="{14ED9601-C9AB-4DB2-903E-3597396D1D2F}" dt="2024-02-12T22:28:21.558" v="1"/>
          <ac:spMkLst>
            <pc:docMk/>
            <pc:sldMk cId="229574018" sldId="262"/>
            <ac:spMk id="4" creationId="{00000000-0000-0000-0000-000000000000}"/>
          </ac:spMkLst>
        </pc:spChg>
        <pc:spChg chg="mod">
          <ac:chgData name="Van Belle, Gabriella" userId="2f51ac92-3c5a-43d3-8d1f-02f539dbdc92" providerId="ADAL" clId="{14ED9601-C9AB-4DB2-903E-3597396D1D2F}" dt="2024-02-12T22:28:21.558" v="1"/>
          <ac:spMkLst>
            <pc:docMk/>
            <pc:sldMk cId="229574018" sldId="262"/>
            <ac:spMk id="5" creationId="{00000000-0000-0000-0000-000000000000}"/>
          </ac:spMkLst>
        </pc:spChg>
      </pc:sldChg>
      <pc:sldChg chg="modSp del">
        <pc:chgData name="Van Belle, Gabriella" userId="2f51ac92-3c5a-43d3-8d1f-02f539dbdc92" providerId="ADAL" clId="{14ED9601-C9AB-4DB2-903E-3597396D1D2F}" dt="2024-02-12T22:41:15.012" v="49" actId="47"/>
        <pc:sldMkLst>
          <pc:docMk/>
          <pc:sldMk cId="2505469654" sldId="263"/>
        </pc:sldMkLst>
        <pc:spChg chg="mod">
          <ac:chgData name="Van Belle, Gabriella" userId="2f51ac92-3c5a-43d3-8d1f-02f539dbdc92" providerId="ADAL" clId="{14ED9601-C9AB-4DB2-903E-3597396D1D2F}" dt="2024-02-12T22:28:21.558" v="1"/>
          <ac:spMkLst>
            <pc:docMk/>
            <pc:sldMk cId="2505469654" sldId="263"/>
            <ac:spMk id="2" creationId="{00000000-0000-0000-0000-000000000000}"/>
          </ac:spMkLst>
        </pc:spChg>
        <pc:spChg chg="mod">
          <ac:chgData name="Van Belle, Gabriella" userId="2f51ac92-3c5a-43d3-8d1f-02f539dbdc92" providerId="ADAL" clId="{14ED9601-C9AB-4DB2-903E-3597396D1D2F}" dt="2024-02-12T22:28:21.558" v="1"/>
          <ac:spMkLst>
            <pc:docMk/>
            <pc:sldMk cId="2505469654" sldId="263"/>
            <ac:spMk id="3" creationId="{00000000-0000-0000-0000-000000000000}"/>
          </ac:spMkLst>
        </pc:spChg>
        <pc:spChg chg="mod">
          <ac:chgData name="Van Belle, Gabriella" userId="2f51ac92-3c5a-43d3-8d1f-02f539dbdc92" providerId="ADAL" clId="{14ED9601-C9AB-4DB2-903E-3597396D1D2F}" dt="2024-02-12T22:28:21.558" v="1"/>
          <ac:spMkLst>
            <pc:docMk/>
            <pc:sldMk cId="2505469654" sldId="263"/>
            <ac:spMk id="4" creationId="{00000000-0000-0000-0000-000000000000}"/>
          </ac:spMkLst>
        </pc:spChg>
        <pc:spChg chg="mod">
          <ac:chgData name="Van Belle, Gabriella" userId="2f51ac92-3c5a-43d3-8d1f-02f539dbdc92" providerId="ADAL" clId="{14ED9601-C9AB-4DB2-903E-3597396D1D2F}" dt="2024-02-12T22:28:21.558" v="1"/>
          <ac:spMkLst>
            <pc:docMk/>
            <pc:sldMk cId="2505469654" sldId="263"/>
            <ac:spMk id="5" creationId="{00000000-0000-0000-0000-000000000000}"/>
          </ac:spMkLst>
        </pc:spChg>
      </pc:sldChg>
      <pc:sldChg chg="modSp del">
        <pc:chgData name="Van Belle, Gabriella" userId="2f51ac92-3c5a-43d3-8d1f-02f539dbdc92" providerId="ADAL" clId="{14ED9601-C9AB-4DB2-903E-3597396D1D2F}" dt="2024-02-12T22:41:15.012" v="49" actId="47"/>
        <pc:sldMkLst>
          <pc:docMk/>
          <pc:sldMk cId="2831331751" sldId="264"/>
        </pc:sldMkLst>
        <pc:spChg chg="mod">
          <ac:chgData name="Van Belle, Gabriella" userId="2f51ac92-3c5a-43d3-8d1f-02f539dbdc92" providerId="ADAL" clId="{14ED9601-C9AB-4DB2-903E-3597396D1D2F}" dt="2024-02-12T22:28:21.558" v="1"/>
          <ac:spMkLst>
            <pc:docMk/>
            <pc:sldMk cId="2831331751" sldId="264"/>
            <ac:spMk id="2" creationId="{00000000-0000-0000-0000-000000000000}"/>
          </ac:spMkLst>
        </pc:spChg>
        <pc:spChg chg="mod">
          <ac:chgData name="Van Belle, Gabriella" userId="2f51ac92-3c5a-43d3-8d1f-02f539dbdc92" providerId="ADAL" clId="{14ED9601-C9AB-4DB2-903E-3597396D1D2F}" dt="2024-02-12T22:28:21.558" v="1"/>
          <ac:spMkLst>
            <pc:docMk/>
            <pc:sldMk cId="2831331751" sldId="264"/>
            <ac:spMk id="3" creationId="{00000000-0000-0000-0000-000000000000}"/>
          </ac:spMkLst>
        </pc:spChg>
        <pc:spChg chg="mod">
          <ac:chgData name="Van Belle, Gabriella" userId="2f51ac92-3c5a-43d3-8d1f-02f539dbdc92" providerId="ADAL" clId="{14ED9601-C9AB-4DB2-903E-3597396D1D2F}" dt="2024-02-12T22:28:21.558" v="1"/>
          <ac:spMkLst>
            <pc:docMk/>
            <pc:sldMk cId="2831331751" sldId="264"/>
            <ac:spMk id="4" creationId="{00000000-0000-0000-0000-000000000000}"/>
          </ac:spMkLst>
        </pc:spChg>
        <pc:spChg chg="mod">
          <ac:chgData name="Van Belle, Gabriella" userId="2f51ac92-3c5a-43d3-8d1f-02f539dbdc92" providerId="ADAL" clId="{14ED9601-C9AB-4DB2-903E-3597396D1D2F}" dt="2024-02-12T22:28:21.558" v="1"/>
          <ac:spMkLst>
            <pc:docMk/>
            <pc:sldMk cId="2831331751" sldId="264"/>
            <ac:spMk id="5" creationId="{00000000-0000-0000-0000-000000000000}"/>
          </ac:spMkLst>
        </pc:spChg>
      </pc:sldChg>
      <pc:sldChg chg="modSp del">
        <pc:chgData name="Van Belle, Gabriella" userId="2f51ac92-3c5a-43d3-8d1f-02f539dbdc92" providerId="ADAL" clId="{14ED9601-C9AB-4DB2-903E-3597396D1D2F}" dt="2024-02-12T22:41:15.012" v="49" actId="47"/>
        <pc:sldMkLst>
          <pc:docMk/>
          <pc:sldMk cId="2901658747" sldId="265"/>
        </pc:sldMkLst>
        <pc:spChg chg="mod">
          <ac:chgData name="Van Belle, Gabriella" userId="2f51ac92-3c5a-43d3-8d1f-02f539dbdc92" providerId="ADAL" clId="{14ED9601-C9AB-4DB2-903E-3597396D1D2F}" dt="2024-02-12T22:28:21.558" v="1"/>
          <ac:spMkLst>
            <pc:docMk/>
            <pc:sldMk cId="2901658747" sldId="265"/>
            <ac:spMk id="2" creationId="{00000000-0000-0000-0000-000000000000}"/>
          </ac:spMkLst>
        </pc:spChg>
        <pc:spChg chg="mod">
          <ac:chgData name="Van Belle, Gabriella" userId="2f51ac92-3c5a-43d3-8d1f-02f539dbdc92" providerId="ADAL" clId="{14ED9601-C9AB-4DB2-903E-3597396D1D2F}" dt="2024-02-12T22:28:21.558" v="1"/>
          <ac:spMkLst>
            <pc:docMk/>
            <pc:sldMk cId="2901658747" sldId="265"/>
            <ac:spMk id="3" creationId="{00000000-0000-0000-0000-000000000000}"/>
          </ac:spMkLst>
        </pc:spChg>
        <pc:spChg chg="mod">
          <ac:chgData name="Van Belle, Gabriella" userId="2f51ac92-3c5a-43d3-8d1f-02f539dbdc92" providerId="ADAL" clId="{14ED9601-C9AB-4DB2-903E-3597396D1D2F}" dt="2024-02-12T22:28:21.558" v="1"/>
          <ac:spMkLst>
            <pc:docMk/>
            <pc:sldMk cId="2901658747" sldId="265"/>
            <ac:spMk id="4" creationId="{00000000-0000-0000-0000-000000000000}"/>
          </ac:spMkLst>
        </pc:spChg>
        <pc:spChg chg="mod">
          <ac:chgData name="Van Belle, Gabriella" userId="2f51ac92-3c5a-43d3-8d1f-02f539dbdc92" providerId="ADAL" clId="{14ED9601-C9AB-4DB2-903E-3597396D1D2F}" dt="2024-02-12T22:28:21.558" v="1"/>
          <ac:spMkLst>
            <pc:docMk/>
            <pc:sldMk cId="2901658747" sldId="265"/>
            <ac:spMk id="5" creationId="{00000000-0000-0000-0000-000000000000}"/>
          </ac:spMkLst>
        </pc:spChg>
      </pc:sldChg>
      <pc:sldChg chg="modSp del">
        <pc:chgData name="Van Belle, Gabriella" userId="2f51ac92-3c5a-43d3-8d1f-02f539dbdc92" providerId="ADAL" clId="{14ED9601-C9AB-4DB2-903E-3597396D1D2F}" dt="2024-02-12T22:41:15.012" v="49" actId="47"/>
        <pc:sldMkLst>
          <pc:docMk/>
          <pc:sldMk cId="3879819614" sldId="266"/>
        </pc:sldMkLst>
        <pc:spChg chg="mod">
          <ac:chgData name="Van Belle, Gabriella" userId="2f51ac92-3c5a-43d3-8d1f-02f539dbdc92" providerId="ADAL" clId="{14ED9601-C9AB-4DB2-903E-3597396D1D2F}" dt="2024-02-12T22:28:21.558" v="1"/>
          <ac:spMkLst>
            <pc:docMk/>
            <pc:sldMk cId="3879819614" sldId="266"/>
            <ac:spMk id="2" creationId="{00000000-0000-0000-0000-000000000000}"/>
          </ac:spMkLst>
        </pc:spChg>
        <pc:spChg chg="mod">
          <ac:chgData name="Van Belle, Gabriella" userId="2f51ac92-3c5a-43d3-8d1f-02f539dbdc92" providerId="ADAL" clId="{14ED9601-C9AB-4DB2-903E-3597396D1D2F}" dt="2024-02-12T22:28:21.558" v="1"/>
          <ac:spMkLst>
            <pc:docMk/>
            <pc:sldMk cId="3879819614" sldId="266"/>
            <ac:spMk id="3" creationId="{00000000-0000-0000-0000-000000000000}"/>
          </ac:spMkLst>
        </pc:spChg>
        <pc:spChg chg="mod">
          <ac:chgData name="Van Belle, Gabriella" userId="2f51ac92-3c5a-43d3-8d1f-02f539dbdc92" providerId="ADAL" clId="{14ED9601-C9AB-4DB2-903E-3597396D1D2F}" dt="2024-02-12T22:28:21.558" v="1"/>
          <ac:spMkLst>
            <pc:docMk/>
            <pc:sldMk cId="3879819614" sldId="266"/>
            <ac:spMk id="4" creationId="{00000000-0000-0000-0000-000000000000}"/>
          </ac:spMkLst>
        </pc:spChg>
        <pc:spChg chg="mod">
          <ac:chgData name="Van Belle, Gabriella" userId="2f51ac92-3c5a-43d3-8d1f-02f539dbdc92" providerId="ADAL" clId="{14ED9601-C9AB-4DB2-903E-3597396D1D2F}" dt="2024-02-12T22:28:21.558" v="1"/>
          <ac:spMkLst>
            <pc:docMk/>
            <pc:sldMk cId="3879819614" sldId="266"/>
            <ac:spMk id="5" creationId="{00000000-0000-0000-0000-000000000000}"/>
          </ac:spMkLst>
        </pc:spChg>
      </pc:sldChg>
      <pc:sldChg chg="modSp del">
        <pc:chgData name="Van Belle, Gabriella" userId="2f51ac92-3c5a-43d3-8d1f-02f539dbdc92" providerId="ADAL" clId="{14ED9601-C9AB-4DB2-903E-3597396D1D2F}" dt="2024-02-12T22:41:15.012" v="49" actId="47"/>
        <pc:sldMkLst>
          <pc:docMk/>
          <pc:sldMk cId="2412443112" sldId="267"/>
        </pc:sldMkLst>
        <pc:spChg chg="mod">
          <ac:chgData name="Van Belle, Gabriella" userId="2f51ac92-3c5a-43d3-8d1f-02f539dbdc92" providerId="ADAL" clId="{14ED9601-C9AB-4DB2-903E-3597396D1D2F}" dt="2024-02-12T22:28:21.558" v="1"/>
          <ac:spMkLst>
            <pc:docMk/>
            <pc:sldMk cId="2412443112" sldId="267"/>
            <ac:spMk id="2" creationId="{00000000-0000-0000-0000-000000000000}"/>
          </ac:spMkLst>
        </pc:spChg>
        <pc:spChg chg="mod">
          <ac:chgData name="Van Belle, Gabriella" userId="2f51ac92-3c5a-43d3-8d1f-02f539dbdc92" providerId="ADAL" clId="{14ED9601-C9AB-4DB2-903E-3597396D1D2F}" dt="2024-02-12T22:28:21.558" v="1"/>
          <ac:spMkLst>
            <pc:docMk/>
            <pc:sldMk cId="2412443112" sldId="267"/>
            <ac:spMk id="3" creationId="{00000000-0000-0000-0000-000000000000}"/>
          </ac:spMkLst>
        </pc:spChg>
        <pc:spChg chg="mod">
          <ac:chgData name="Van Belle, Gabriella" userId="2f51ac92-3c5a-43d3-8d1f-02f539dbdc92" providerId="ADAL" clId="{14ED9601-C9AB-4DB2-903E-3597396D1D2F}" dt="2024-02-12T22:28:21.558" v="1"/>
          <ac:spMkLst>
            <pc:docMk/>
            <pc:sldMk cId="2412443112" sldId="267"/>
            <ac:spMk id="4" creationId="{00000000-0000-0000-0000-000000000000}"/>
          </ac:spMkLst>
        </pc:spChg>
        <pc:spChg chg="mod">
          <ac:chgData name="Van Belle, Gabriella" userId="2f51ac92-3c5a-43d3-8d1f-02f539dbdc92" providerId="ADAL" clId="{14ED9601-C9AB-4DB2-903E-3597396D1D2F}" dt="2024-02-12T22:28:21.558" v="1"/>
          <ac:spMkLst>
            <pc:docMk/>
            <pc:sldMk cId="2412443112" sldId="267"/>
            <ac:spMk id="5" creationId="{00000000-0000-0000-0000-000000000000}"/>
          </ac:spMkLst>
        </pc:spChg>
        <pc:spChg chg="mod">
          <ac:chgData name="Van Belle, Gabriella" userId="2f51ac92-3c5a-43d3-8d1f-02f539dbdc92" providerId="ADAL" clId="{14ED9601-C9AB-4DB2-903E-3597396D1D2F}" dt="2024-02-12T22:28:21.558" v="1"/>
          <ac:spMkLst>
            <pc:docMk/>
            <pc:sldMk cId="2412443112" sldId="267"/>
            <ac:spMk id="6" creationId="{00000000-0000-0000-0000-000000000000}"/>
          </ac:spMkLst>
        </pc:spChg>
      </pc:sldChg>
      <pc:sldChg chg="modSp del">
        <pc:chgData name="Van Belle, Gabriella" userId="2f51ac92-3c5a-43d3-8d1f-02f539dbdc92" providerId="ADAL" clId="{14ED9601-C9AB-4DB2-903E-3597396D1D2F}" dt="2024-02-12T22:41:15.012" v="49" actId="47"/>
        <pc:sldMkLst>
          <pc:docMk/>
          <pc:sldMk cId="4042243693" sldId="268"/>
        </pc:sldMkLst>
        <pc:spChg chg="mod">
          <ac:chgData name="Van Belle, Gabriella" userId="2f51ac92-3c5a-43d3-8d1f-02f539dbdc92" providerId="ADAL" clId="{14ED9601-C9AB-4DB2-903E-3597396D1D2F}" dt="2024-02-12T22:28:21.558" v="1"/>
          <ac:spMkLst>
            <pc:docMk/>
            <pc:sldMk cId="4042243693" sldId="268"/>
            <ac:spMk id="2" creationId="{00000000-0000-0000-0000-000000000000}"/>
          </ac:spMkLst>
        </pc:spChg>
        <pc:spChg chg="mod">
          <ac:chgData name="Van Belle, Gabriella" userId="2f51ac92-3c5a-43d3-8d1f-02f539dbdc92" providerId="ADAL" clId="{14ED9601-C9AB-4DB2-903E-3597396D1D2F}" dt="2024-02-12T22:28:21.558" v="1"/>
          <ac:spMkLst>
            <pc:docMk/>
            <pc:sldMk cId="4042243693" sldId="268"/>
            <ac:spMk id="3" creationId="{00000000-0000-0000-0000-000000000000}"/>
          </ac:spMkLst>
        </pc:spChg>
        <pc:spChg chg="mod">
          <ac:chgData name="Van Belle, Gabriella" userId="2f51ac92-3c5a-43d3-8d1f-02f539dbdc92" providerId="ADAL" clId="{14ED9601-C9AB-4DB2-903E-3597396D1D2F}" dt="2024-02-12T22:28:21.558" v="1"/>
          <ac:spMkLst>
            <pc:docMk/>
            <pc:sldMk cId="4042243693" sldId="268"/>
            <ac:spMk id="4" creationId="{00000000-0000-0000-0000-000000000000}"/>
          </ac:spMkLst>
        </pc:spChg>
        <pc:spChg chg="mod">
          <ac:chgData name="Van Belle, Gabriella" userId="2f51ac92-3c5a-43d3-8d1f-02f539dbdc92" providerId="ADAL" clId="{14ED9601-C9AB-4DB2-903E-3597396D1D2F}" dt="2024-02-12T22:28:21.558" v="1"/>
          <ac:spMkLst>
            <pc:docMk/>
            <pc:sldMk cId="4042243693" sldId="268"/>
            <ac:spMk id="5" creationId="{00000000-0000-0000-0000-000000000000}"/>
          </ac:spMkLst>
        </pc:spChg>
        <pc:spChg chg="mod">
          <ac:chgData name="Van Belle, Gabriella" userId="2f51ac92-3c5a-43d3-8d1f-02f539dbdc92" providerId="ADAL" clId="{14ED9601-C9AB-4DB2-903E-3597396D1D2F}" dt="2024-02-12T22:28:21.558" v="1"/>
          <ac:spMkLst>
            <pc:docMk/>
            <pc:sldMk cId="4042243693" sldId="268"/>
            <ac:spMk id="6" creationId="{00000000-0000-0000-0000-000000000000}"/>
          </ac:spMkLst>
        </pc:spChg>
        <pc:spChg chg="mod">
          <ac:chgData name="Van Belle, Gabriella" userId="2f51ac92-3c5a-43d3-8d1f-02f539dbdc92" providerId="ADAL" clId="{14ED9601-C9AB-4DB2-903E-3597396D1D2F}" dt="2024-02-12T22:28:21.558" v="1"/>
          <ac:spMkLst>
            <pc:docMk/>
            <pc:sldMk cId="4042243693" sldId="268"/>
            <ac:spMk id="7" creationId="{00000000-0000-0000-0000-000000000000}"/>
          </ac:spMkLst>
        </pc:spChg>
      </pc:sldChg>
      <pc:sldChg chg="modSp del">
        <pc:chgData name="Van Belle, Gabriella" userId="2f51ac92-3c5a-43d3-8d1f-02f539dbdc92" providerId="ADAL" clId="{14ED9601-C9AB-4DB2-903E-3597396D1D2F}" dt="2024-02-12T22:41:15.012" v="49" actId="47"/>
        <pc:sldMkLst>
          <pc:docMk/>
          <pc:sldMk cId="600126643" sldId="269"/>
        </pc:sldMkLst>
        <pc:spChg chg="mod">
          <ac:chgData name="Van Belle, Gabriella" userId="2f51ac92-3c5a-43d3-8d1f-02f539dbdc92" providerId="ADAL" clId="{14ED9601-C9AB-4DB2-903E-3597396D1D2F}" dt="2024-02-12T22:28:21.558" v="1"/>
          <ac:spMkLst>
            <pc:docMk/>
            <pc:sldMk cId="600126643" sldId="269"/>
            <ac:spMk id="2" creationId="{00000000-0000-0000-0000-000000000000}"/>
          </ac:spMkLst>
        </pc:spChg>
        <pc:spChg chg="mod">
          <ac:chgData name="Van Belle, Gabriella" userId="2f51ac92-3c5a-43d3-8d1f-02f539dbdc92" providerId="ADAL" clId="{14ED9601-C9AB-4DB2-903E-3597396D1D2F}" dt="2024-02-12T22:28:21.558" v="1"/>
          <ac:spMkLst>
            <pc:docMk/>
            <pc:sldMk cId="600126643" sldId="269"/>
            <ac:spMk id="3" creationId="{00000000-0000-0000-0000-000000000000}"/>
          </ac:spMkLst>
        </pc:spChg>
        <pc:spChg chg="mod">
          <ac:chgData name="Van Belle, Gabriella" userId="2f51ac92-3c5a-43d3-8d1f-02f539dbdc92" providerId="ADAL" clId="{14ED9601-C9AB-4DB2-903E-3597396D1D2F}" dt="2024-02-12T22:28:21.558" v="1"/>
          <ac:spMkLst>
            <pc:docMk/>
            <pc:sldMk cId="600126643" sldId="269"/>
            <ac:spMk id="4" creationId="{00000000-0000-0000-0000-000000000000}"/>
          </ac:spMkLst>
        </pc:spChg>
        <pc:spChg chg="mod">
          <ac:chgData name="Van Belle, Gabriella" userId="2f51ac92-3c5a-43d3-8d1f-02f539dbdc92" providerId="ADAL" clId="{14ED9601-C9AB-4DB2-903E-3597396D1D2F}" dt="2024-02-12T22:28:21.558" v="1"/>
          <ac:spMkLst>
            <pc:docMk/>
            <pc:sldMk cId="600126643" sldId="269"/>
            <ac:spMk id="5" creationId="{00000000-0000-0000-0000-000000000000}"/>
          </ac:spMkLst>
        </pc:spChg>
      </pc:sldChg>
      <pc:sldChg chg="modSp del">
        <pc:chgData name="Van Belle, Gabriella" userId="2f51ac92-3c5a-43d3-8d1f-02f539dbdc92" providerId="ADAL" clId="{14ED9601-C9AB-4DB2-903E-3597396D1D2F}" dt="2024-02-12T22:41:15.012" v="49" actId="47"/>
        <pc:sldMkLst>
          <pc:docMk/>
          <pc:sldMk cId="1202021745" sldId="270"/>
        </pc:sldMkLst>
        <pc:spChg chg="mod">
          <ac:chgData name="Van Belle, Gabriella" userId="2f51ac92-3c5a-43d3-8d1f-02f539dbdc92" providerId="ADAL" clId="{14ED9601-C9AB-4DB2-903E-3597396D1D2F}" dt="2024-02-12T22:28:21.558" v="1"/>
          <ac:spMkLst>
            <pc:docMk/>
            <pc:sldMk cId="1202021745" sldId="270"/>
            <ac:spMk id="2" creationId="{00000000-0000-0000-0000-000000000000}"/>
          </ac:spMkLst>
        </pc:spChg>
        <pc:spChg chg="mod">
          <ac:chgData name="Van Belle, Gabriella" userId="2f51ac92-3c5a-43d3-8d1f-02f539dbdc92" providerId="ADAL" clId="{14ED9601-C9AB-4DB2-903E-3597396D1D2F}" dt="2024-02-12T22:28:21.558" v="1"/>
          <ac:spMkLst>
            <pc:docMk/>
            <pc:sldMk cId="1202021745" sldId="270"/>
            <ac:spMk id="3" creationId="{00000000-0000-0000-0000-000000000000}"/>
          </ac:spMkLst>
        </pc:spChg>
        <pc:spChg chg="mod">
          <ac:chgData name="Van Belle, Gabriella" userId="2f51ac92-3c5a-43d3-8d1f-02f539dbdc92" providerId="ADAL" clId="{14ED9601-C9AB-4DB2-903E-3597396D1D2F}" dt="2024-02-12T22:28:21.558" v="1"/>
          <ac:spMkLst>
            <pc:docMk/>
            <pc:sldMk cId="1202021745" sldId="270"/>
            <ac:spMk id="4" creationId="{00000000-0000-0000-0000-000000000000}"/>
          </ac:spMkLst>
        </pc:spChg>
        <pc:spChg chg="mod">
          <ac:chgData name="Van Belle, Gabriella" userId="2f51ac92-3c5a-43d3-8d1f-02f539dbdc92" providerId="ADAL" clId="{14ED9601-C9AB-4DB2-903E-3597396D1D2F}" dt="2024-02-12T22:28:21.558" v="1"/>
          <ac:spMkLst>
            <pc:docMk/>
            <pc:sldMk cId="1202021745" sldId="270"/>
            <ac:spMk id="5" creationId="{00000000-0000-0000-0000-000000000000}"/>
          </ac:spMkLst>
        </pc:spChg>
      </pc:sldChg>
      <pc:sldChg chg="modSp del">
        <pc:chgData name="Van Belle, Gabriella" userId="2f51ac92-3c5a-43d3-8d1f-02f539dbdc92" providerId="ADAL" clId="{14ED9601-C9AB-4DB2-903E-3597396D1D2F}" dt="2024-02-12T22:41:25.916" v="52" actId="47"/>
        <pc:sldMkLst>
          <pc:docMk/>
          <pc:sldMk cId="2748506056" sldId="271"/>
        </pc:sldMkLst>
        <pc:spChg chg="mod">
          <ac:chgData name="Van Belle, Gabriella" userId="2f51ac92-3c5a-43d3-8d1f-02f539dbdc92" providerId="ADAL" clId="{14ED9601-C9AB-4DB2-903E-3597396D1D2F}" dt="2024-02-12T22:28:21.558" v="1"/>
          <ac:spMkLst>
            <pc:docMk/>
            <pc:sldMk cId="2748506056" sldId="271"/>
            <ac:spMk id="2" creationId="{00000000-0000-0000-0000-000000000000}"/>
          </ac:spMkLst>
        </pc:spChg>
        <pc:spChg chg="mod">
          <ac:chgData name="Van Belle, Gabriella" userId="2f51ac92-3c5a-43d3-8d1f-02f539dbdc92" providerId="ADAL" clId="{14ED9601-C9AB-4DB2-903E-3597396D1D2F}" dt="2024-02-12T22:28:21.558" v="1"/>
          <ac:spMkLst>
            <pc:docMk/>
            <pc:sldMk cId="2748506056" sldId="271"/>
            <ac:spMk id="3" creationId="{00000000-0000-0000-0000-000000000000}"/>
          </ac:spMkLst>
        </pc:spChg>
        <pc:spChg chg="mod">
          <ac:chgData name="Van Belle, Gabriella" userId="2f51ac92-3c5a-43d3-8d1f-02f539dbdc92" providerId="ADAL" clId="{14ED9601-C9AB-4DB2-903E-3597396D1D2F}" dt="2024-02-12T22:28:21.558" v="1"/>
          <ac:spMkLst>
            <pc:docMk/>
            <pc:sldMk cId="2748506056" sldId="271"/>
            <ac:spMk id="4" creationId="{00000000-0000-0000-0000-000000000000}"/>
          </ac:spMkLst>
        </pc:spChg>
      </pc:sldChg>
      <pc:sldChg chg="modSp">
        <pc:chgData name="Van Belle, Gabriella" userId="2f51ac92-3c5a-43d3-8d1f-02f539dbdc92" providerId="ADAL" clId="{14ED9601-C9AB-4DB2-903E-3597396D1D2F}" dt="2024-02-12T22:28:21.558" v="1"/>
        <pc:sldMkLst>
          <pc:docMk/>
          <pc:sldMk cId="1833421857" sldId="272"/>
        </pc:sldMkLst>
        <pc:spChg chg="mod">
          <ac:chgData name="Van Belle, Gabriella" userId="2f51ac92-3c5a-43d3-8d1f-02f539dbdc92" providerId="ADAL" clId="{14ED9601-C9AB-4DB2-903E-3597396D1D2F}" dt="2024-02-12T22:28:21.558" v="1"/>
          <ac:spMkLst>
            <pc:docMk/>
            <pc:sldMk cId="1833421857" sldId="272"/>
            <ac:spMk id="2" creationId="{00000000-0000-0000-0000-000000000000}"/>
          </ac:spMkLst>
        </pc:spChg>
        <pc:spChg chg="mod">
          <ac:chgData name="Van Belle, Gabriella" userId="2f51ac92-3c5a-43d3-8d1f-02f539dbdc92" providerId="ADAL" clId="{14ED9601-C9AB-4DB2-903E-3597396D1D2F}" dt="2024-02-12T22:28:21.558" v="1"/>
          <ac:spMkLst>
            <pc:docMk/>
            <pc:sldMk cId="1833421857" sldId="272"/>
            <ac:spMk id="3" creationId="{00000000-0000-0000-0000-000000000000}"/>
          </ac:spMkLst>
        </pc:spChg>
      </pc:sldChg>
      <pc:sldChg chg="modSp del mod">
        <pc:chgData name="Van Belle, Gabriella" userId="2f51ac92-3c5a-43d3-8d1f-02f539dbdc92" providerId="ADAL" clId="{14ED9601-C9AB-4DB2-903E-3597396D1D2F}" dt="2024-02-12T22:40:05.863" v="4" actId="47"/>
        <pc:sldMkLst>
          <pc:docMk/>
          <pc:sldMk cId="2072023961" sldId="298"/>
        </pc:sldMkLst>
        <pc:spChg chg="mod">
          <ac:chgData name="Van Belle, Gabriella" userId="2f51ac92-3c5a-43d3-8d1f-02f539dbdc92" providerId="ADAL" clId="{14ED9601-C9AB-4DB2-903E-3597396D1D2F}" dt="2024-02-12T22:28:21.789" v="2" actId="27636"/>
          <ac:spMkLst>
            <pc:docMk/>
            <pc:sldMk cId="2072023961" sldId="298"/>
            <ac:spMk id="2" creationId="{EDA5C8CE-59E2-4AB2-A9C6-5D311DCE1C30}"/>
          </ac:spMkLst>
        </pc:spChg>
        <pc:spChg chg="mod">
          <ac:chgData name="Van Belle, Gabriella" userId="2f51ac92-3c5a-43d3-8d1f-02f539dbdc92" providerId="ADAL" clId="{14ED9601-C9AB-4DB2-903E-3597396D1D2F}" dt="2024-02-12T22:28:21.558" v="1"/>
          <ac:spMkLst>
            <pc:docMk/>
            <pc:sldMk cId="2072023961" sldId="298"/>
            <ac:spMk id="3" creationId="{89DF629A-E599-4B99-B6FA-D12FCF466E35}"/>
          </ac:spMkLst>
        </pc:spChg>
      </pc:sldChg>
      <pc:sldChg chg="del">
        <pc:chgData name="Van Belle, Gabriella" userId="2f51ac92-3c5a-43d3-8d1f-02f539dbdc92" providerId="ADAL" clId="{14ED9601-C9AB-4DB2-903E-3597396D1D2F}" dt="2024-02-20T18:48:58.223" v="53" actId="47"/>
        <pc:sldMkLst>
          <pc:docMk/>
          <pc:sldMk cId="2552653400" sldId="312"/>
        </pc:sldMkLst>
      </pc:sldChg>
      <pc:sldChg chg="addSp modSp del mod">
        <pc:chgData name="Van Belle, Gabriella" userId="2f51ac92-3c5a-43d3-8d1f-02f539dbdc92" providerId="ADAL" clId="{14ED9601-C9AB-4DB2-903E-3597396D1D2F}" dt="2024-02-20T18:49:00.038" v="54" actId="47"/>
        <pc:sldMkLst>
          <pc:docMk/>
          <pc:sldMk cId="2556165613" sldId="313"/>
        </pc:sldMkLst>
        <pc:spChg chg="mod">
          <ac:chgData name="Van Belle, Gabriella" userId="2f51ac92-3c5a-43d3-8d1f-02f539dbdc92" providerId="ADAL" clId="{14ED9601-C9AB-4DB2-903E-3597396D1D2F}" dt="2024-02-12T22:40:19.023" v="6" actId="1076"/>
          <ac:spMkLst>
            <pc:docMk/>
            <pc:sldMk cId="2556165613" sldId="313"/>
            <ac:spMk id="3" creationId="{89DF629A-E599-4B99-B6FA-D12FCF466E35}"/>
          </ac:spMkLst>
        </pc:spChg>
        <pc:spChg chg="add mod">
          <ac:chgData name="Van Belle, Gabriella" userId="2f51ac92-3c5a-43d3-8d1f-02f539dbdc92" providerId="ADAL" clId="{14ED9601-C9AB-4DB2-903E-3597396D1D2F}" dt="2024-02-12T22:40:40.578" v="48" actId="1076"/>
          <ac:spMkLst>
            <pc:docMk/>
            <pc:sldMk cId="2556165613" sldId="313"/>
            <ac:spMk id="4" creationId="{4925E9C4-C616-5AEB-0C80-DE7584E0AED6}"/>
          </ac:spMkLst>
        </pc:spChg>
      </pc:sldChg>
      <pc:sldMasterChg chg="delSldLayout">
        <pc:chgData name="Van Belle, Gabriella" userId="2f51ac92-3c5a-43d3-8d1f-02f539dbdc92" providerId="ADAL" clId="{14ED9601-C9AB-4DB2-903E-3597396D1D2F}" dt="2024-02-20T18:57:19.739" v="56" actId="47"/>
        <pc:sldMasterMkLst>
          <pc:docMk/>
          <pc:sldMasterMk cId="2204851235" sldId="2147483786"/>
        </pc:sldMasterMkLst>
        <pc:sldLayoutChg chg="del">
          <pc:chgData name="Van Belle, Gabriella" userId="2f51ac92-3c5a-43d3-8d1f-02f539dbdc92" providerId="ADAL" clId="{14ED9601-C9AB-4DB2-903E-3597396D1D2F}" dt="2024-02-20T18:57:16.709" v="55" actId="47"/>
          <pc:sldLayoutMkLst>
            <pc:docMk/>
            <pc:sldMasterMk cId="2204851235" sldId="2147483786"/>
            <pc:sldLayoutMk cId="202487864" sldId="2147483801"/>
          </pc:sldLayoutMkLst>
        </pc:sldLayoutChg>
        <pc:sldLayoutChg chg="del">
          <pc:chgData name="Van Belle, Gabriella" userId="2f51ac92-3c5a-43d3-8d1f-02f539dbdc92" providerId="ADAL" clId="{14ED9601-C9AB-4DB2-903E-3597396D1D2F}" dt="2024-02-20T18:57:19.739" v="56" actId="47"/>
          <pc:sldLayoutMkLst>
            <pc:docMk/>
            <pc:sldMasterMk cId="2204851235" sldId="2147483786"/>
            <pc:sldLayoutMk cId="3883283534" sldId="2147483802"/>
          </pc:sldLayoutMkLst>
        </pc:sldLayoutChg>
        <pc:sldLayoutChg chg="del">
          <pc:chgData name="Van Belle, Gabriella" userId="2f51ac92-3c5a-43d3-8d1f-02f539dbdc92" providerId="ADAL" clId="{14ED9601-C9AB-4DB2-903E-3597396D1D2F}" dt="2024-02-12T22:41:18.069" v="50" actId="47"/>
          <pc:sldLayoutMkLst>
            <pc:docMk/>
            <pc:sldMasterMk cId="2204851235" sldId="2147483786"/>
            <pc:sldLayoutMk cId="116886400" sldId="2147483804"/>
          </pc:sldLayoutMkLst>
        </pc:sldLayoutChg>
        <pc:sldLayoutChg chg="del">
          <pc:chgData name="Van Belle, Gabriella" userId="2f51ac92-3c5a-43d3-8d1f-02f539dbdc92" providerId="ADAL" clId="{14ED9601-C9AB-4DB2-903E-3597396D1D2F}" dt="2024-02-12T22:41:19.087" v="51" actId="47"/>
          <pc:sldLayoutMkLst>
            <pc:docMk/>
            <pc:sldMasterMk cId="2204851235" sldId="2147483786"/>
            <pc:sldLayoutMk cId="643731196" sldId="2147483805"/>
          </pc:sldLayoutMkLst>
        </pc:sldLayoutChg>
        <pc:sldLayoutChg chg="del">
          <pc:chgData name="Van Belle, Gabriella" userId="2f51ac92-3c5a-43d3-8d1f-02f539dbdc92" providerId="ADAL" clId="{14ED9601-C9AB-4DB2-903E-3597396D1D2F}" dt="2024-02-12T22:41:15.012" v="49" actId="47"/>
          <pc:sldLayoutMkLst>
            <pc:docMk/>
            <pc:sldMasterMk cId="2204851235" sldId="2147483786"/>
            <pc:sldLayoutMk cId="2214443296" sldId="2147483807"/>
          </pc:sldLayoutMkLst>
        </pc:sldLayoutChg>
        <pc:sldLayoutChg chg="del">
          <pc:chgData name="Van Belle, Gabriella" userId="2f51ac92-3c5a-43d3-8d1f-02f539dbdc92" providerId="ADAL" clId="{14ED9601-C9AB-4DB2-903E-3597396D1D2F}" dt="2024-02-12T22:41:15.012" v="49" actId="47"/>
          <pc:sldLayoutMkLst>
            <pc:docMk/>
            <pc:sldMasterMk cId="2204851235" sldId="2147483786"/>
            <pc:sldLayoutMk cId="844214637" sldId="2147483808"/>
          </pc:sldLayoutMkLst>
        </pc:sldLayoutChg>
        <pc:sldLayoutChg chg="del">
          <pc:chgData name="Van Belle, Gabriella" userId="2f51ac92-3c5a-43d3-8d1f-02f539dbdc92" providerId="ADAL" clId="{14ED9601-C9AB-4DB2-903E-3597396D1D2F}" dt="2024-02-12T22:41:15.012" v="49" actId="47"/>
          <pc:sldLayoutMkLst>
            <pc:docMk/>
            <pc:sldMasterMk cId="2204851235" sldId="2147483786"/>
            <pc:sldLayoutMk cId="845992506" sldId="2147483809"/>
          </pc:sldLayoutMkLst>
        </pc:sldLayoutChg>
        <pc:sldLayoutChg chg="del">
          <pc:chgData name="Van Belle, Gabriella" userId="2f51ac92-3c5a-43d3-8d1f-02f539dbdc92" providerId="ADAL" clId="{14ED9601-C9AB-4DB2-903E-3597396D1D2F}" dt="2024-02-12T22:41:15.012" v="49" actId="47"/>
          <pc:sldLayoutMkLst>
            <pc:docMk/>
            <pc:sldMasterMk cId="2204851235" sldId="2147483786"/>
            <pc:sldLayoutMk cId="2413926163" sldId="2147483810"/>
          </pc:sldLayoutMkLst>
        </pc:sldLayoutChg>
        <pc:sldLayoutChg chg="del">
          <pc:chgData name="Van Belle, Gabriella" userId="2f51ac92-3c5a-43d3-8d1f-02f539dbdc92" providerId="ADAL" clId="{14ED9601-C9AB-4DB2-903E-3597396D1D2F}" dt="2024-02-12T22:41:15.012" v="49" actId="47"/>
          <pc:sldLayoutMkLst>
            <pc:docMk/>
            <pc:sldMasterMk cId="2204851235" sldId="2147483786"/>
            <pc:sldLayoutMk cId="1448856947" sldId="2147483811"/>
          </pc:sldLayoutMkLst>
        </pc:sldLayoutChg>
        <pc:sldLayoutChg chg="del">
          <pc:chgData name="Van Belle, Gabriella" userId="2f51ac92-3c5a-43d3-8d1f-02f539dbdc92" providerId="ADAL" clId="{14ED9601-C9AB-4DB2-903E-3597396D1D2F}" dt="2024-02-12T22:41:15.012" v="49" actId="47"/>
          <pc:sldLayoutMkLst>
            <pc:docMk/>
            <pc:sldMasterMk cId="2204851235" sldId="2147483786"/>
            <pc:sldLayoutMk cId="938622421" sldId="2147483812"/>
          </pc:sldLayoutMkLst>
        </pc:sldLayoutChg>
        <pc:sldLayoutChg chg="del">
          <pc:chgData name="Van Belle, Gabriella" userId="2f51ac92-3c5a-43d3-8d1f-02f539dbdc92" providerId="ADAL" clId="{14ED9601-C9AB-4DB2-903E-3597396D1D2F}" dt="2024-02-12T22:41:15.012" v="49" actId="47"/>
          <pc:sldLayoutMkLst>
            <pc:docMk/>
            <pc:sldMasterMk cId="2204851235" sldId="2147483786"/>
            <pc:sldLayoutMk cId="2148876880" sldId="2147483813"/>
          </pc:sldLayoutMkLst>
        </pc:sldLayoutChg>
        <pc:sldLayoutChg chg="del">
          <pc:chgData name="Van Belle, Gabriella" userId="2f51ac92-3c5a-43d3-8d1f-02f539dbdc92" providerId="ADAL" clId="{14ED9601-C9AB-4DB2-903E-3597396D1D2F}" dt="2024-02-12T22:41:25.916" v="52" actId="47"/>
          <pc:sldLayoutMkLst>
            <pc:docMk/>
            <pc:sldMasterMk cId="2204851235" sldId="2147483786"/>
            <pc:sldLayoutMk cId="1464244897" sldId="214748381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Statewide</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dLbl>
              <c:idx val="1"/>
              <c:layout>
                <c:manualLayout>
                  <c:x val="-4.1437198067632852E-2"/>
                  <c:y val="-8.3605491972061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4A-4B66-957E-E0AD2BCD33C5}"/>
                </c:ext>
              </c:extLst>
            </c:dLbl>
            <c:dLbl>
              <c:idx val="2"/>
              <c:layout>
                <c:manualLayout>
                  <c:x val="-1.4861158659515386E-2"/>
                  <c:y val="-0.113032009139604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EF-419F-984D-D0487C41D67F}"/>
                </c:ext>
              </c:extLst>
            </c:dLbl>
            <c:dLbl>
              <c:idx val="3"/>
              <c:layout>
                <c:manualLayout>
                  <c:x val="-5.3514492753623188E-2"/>
                  <c:y val="-0.1044569255081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4A-4B66-957E-E0AD2BCD33C5}"/>
                </c:ext>
              </c:extLst>
            </c:dLbl>
            <c:dLbl>
              <c:idx val="4"/>
              <c:layout>
                <c:manualLayout>
                  <c:x val="-7.1630434782608693E-2"/>
                  <c:y val="-9.4031208740089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4A-4B66-957E-E0AD2BCD33C5}"/>
                </c:ext>
              </c:extLst>
            </c:dLbl>
            <c:dLbl>
              <c:idx val="5"/>
              <c:tx>
                <c:rich>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fld id="{698F7111-7492-4B7E-88EE-461B2FFCA5CB}" type="VALUE">
                      <a:rPr lang="en-US" sz="1600">
                        <a:solidFill>
                          <a:schemeClr val="accent2">
                            <a:lumMod val="75000"/>
                          </a:schemeClr>
                        </a:solidFill>
                      </a:rPr>
                      <a:pPr>
                        <a:defRPr sz="1600">
                          <a:solidFill>
                            <a:schemeClr val="bg2"/>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DEF-419F-984D-D0487C41D67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2018-19</c:v>
                </c:pt>
                <c:pt idx="1">
                  <c:v>2019-20</c:v>
                </c:pt>
                <c:pt idx="2">
                  <c:v>2020-21</c:v>
                </c:pt>
                <c:pt idx="3">
                  <c:v>2021-22</c:v>
                </c:pt>
                <c:pt idx="4">
                  <c:v>2022-23</c:v>
                </c:pt>
                <c:pt idx="5">
                  <c:v>2023-24 (Projection)</c:v>
                </c:pt>
              </c:strCache>
            </c:strRef>
          </c:cat>
          <c:val>
            <c:numRef>
              <c:f>Sheet1!$B$2:$B$7</c:f>
              <c:numCache>
                <c:formatCode>#,##0</c:formatCode>
                <c:ptCount val="6"/>
                <c:pt idx="0">
                  <c:v>2251086</c:v>
                </c:pt>
                <c:pt idx="1">
                  <c:v>2201640</c:v>
                </c:pt>
                <c:pt idx="2">
                  <c:v>1911885</c:v>
                </c:pt>
                <c:pt idx="3">
                  <c:v>1833441</c:v>
                </c:pt>
                <c:pt idx="4">
                  <c:v>1923434</c:v>
                </c:pt>
                <c:pt idx="5">
                  <c:v>2059879</c:v>
                </c:pt>
              </c:numCache>
            </c:numRef>
          </c:val>
          <c:smooth val="0"/>
          <c:extLst>
            <c:ext xmlns:c16="http://schemas.microsoft.com/office/drawing/2014/chart" uri="{C3380CC4-5D6E-409C-BE32-E72D297353CC}">
              <c16:uniqueId val="{00000000-BDEF-419F-984D-D0487C41D67F}"/>
            </c:ext>
          </c:extLst>
        </c:ser>
        <c:dLbls>
          <c:dLblPos val="t"/>
          <c:showLegendKey val="0"/>
          <c:showVal val="1"/>
          <c:showCatName val="0"/>
          <c:showSerName val="0"/>
          <c:showPercent val="0"/>
          <c:showBubbleSize val="0"/>
        </c:dLbls>
        <c:marker val="1"/>
        <c:smooth val="0"/>
        <c:axId val="1456383216"/>
        <c:axId val="1517686448"/>
      </c:lineChart>
      <c:catAx>
        <c:axId val="14563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517686448"/>
        <c:crosses val="autoZero"/>
        <c:auto val="1"/>
        <c:lblAlgn val="ctr"/>
        <c:lblOffset val="100"/>
        <c:noMultiLvlLbl val="0"/>
      </c:catAx>
      <c:valAx>
        <c:axId val="1517686448"/>
        <c:scaling>
          <c:orientation val="minMax"/>
          <c:min val="180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456383216"/>
        <c:crosses val="autoZero"/>
        <c:crossBetween val="between"/>
        <c:majorUnit val="100000"/>
      </c:valAx>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Entry>
      <c:layout>
        <c:manualLayout>
          <c:xMode val="edge"/>
          <c:yMode val="edge"/>
          <c:x val="0.90269285632774166"/>
          <c:y val="7.0982712738666187E-2"/>
          <c:w val="9.7307143672258359E-2"/>
          <c:h val="7.26305779979066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900C2-35AB-45E9-9E07-F1E0A759AA0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EDD2F7D3-8DD0-4288-9F65-49D7E9E4126A}">
      <dgm:prSet phldrT="[Text]"/>
      <dgm:spPr>
        <a:solidFill>
          <a:schemeClr val="bg1">
            <a:alpha val="70000"/>
          </a:schemeClr>
        </a:solidFill>
      </dgm:spPr>
      <dgm:t>
        <a:bodyPr/>
        <a:lstStyle/>
        <a:p>
          <a:endParaRPr lang="en-US" dirty="0"/>
        </a:p>
      </dgm:t>
    </dgm:pt>
    <dgm:pt modelId="{5854D41B-ADBB-471E-943A-2EB2B7CB8A48}" type="parTrans" cxnId="{4F8ED95B-DB30-425E-A8DB-529004E44008}">
      <dgm:prSet/>
      <dgm:spPr/>
      <dgm:t>
        <a:bodyPr/>
        <a:lstStyle/>
        <a:p>
          <a:endParaRPr lang="en-US"/>
        </a:p>
      </dgm:t>
    </dgm:pt>
    <dgm:pt modelId="{C9C39100-3698-4A59-B3B9-1A66462BBDC0}" type="sibTrans" cxnId="{4F8ED95B-DB30-425E-A8DB-529004E44008}">
      <dgm:prSet/>
      <dgm:spPr/>
      <dgm:t>
        <a:bodyPr/>
        <a:lstStyle/>
        <a:p>
          <a:endParaRPr lang="en-US"/>
        </a:p>
      </dgm:t>
    </dgm:pt>
    <dgm:pt modelId="{6F0B1732-09EA-4C7A-B1EF-130FF0613C47}">
      <dgm:prSet phldrT="[Text]" custT="1"/>
      <dgm:spPr>
        <a:solidFill>
          <a:schemeClr val="accent1">
            <a:hueOff val="0"/>
            <a:satOff val="0"/>
            <a:lumOff val="0"/>
            <a:alpha val="66000"/>
          </a:schemeClr>
        </a:solidFill>
      </dgm:spPr>
      <dgm:t>
        <a:bodyPr/>
        <a:lstStyle/>
        <a:p>
          <a:r>
            <a:rPr lang="en-US" sz="1400" b="1">
              <a:solidFill>
                <a:schemeClr val="bg1"/>
              </a:solidFill>
            </a:rPr>
            <a:t>70% students of color</a:t>
          </a:r>
        </a:p>
      </dgm:t>
    </dgm:pt>
    <dgm:pt modelId="{08290146-6C71-4963-BD85-4045D71229F9}" type="parTrans" cxnId="{03B9E070-A9B8-47CA-B129-A516F593AE51}">
      <dgm:prSet/>
      <dgm:spPr/>
      <dgm:t>
        <a:bodyPr/>
        <a:lstStyle/>
        <a:p>
          <a:endParaRPr lang="en-US"/>
        </a:p>
      </dgm:t>
    </dgm:pt>
    <dgm:pt modelId="{1775F5D3-F94F-4F42-A361-B322C3B06A94}" type="sibTrans" cxnId="{03B9E070-A9B8-47CA-B129-A516F593AE51}">
      <dgm:prSet/>
      <dgm:spPr/>
      <dgm:t>
        <a:bodyPr/>
        <a:lstStyle/>
        <a:p>
          <a:endParaRPr lang="en-US"/>
        </a:p>
      </dgm:t>
    </dgm:pt>
    <dgm:pt modelId="{F3DC3F25-3738-40E3-8702-9387FD198AF9}">
      <dgm:prSet phldrT="[Text]" custT="1"/>
      <dgm:spPr>
        <a:solidFill>
          <a:schemeClr val="accent1">
            <a:hueOff val="0"/>
            <a:satOff val="0"/>
            <a:lumOff val="0"/>
            <a:alpha val="66000"/>
          </a:schemeClr>
        </a:solidFill>
      </dgm:spPr>
      <dgm:t>
        <a:bodyPr/>
        <a:lstStyle/>
        <a:p>
          <a:r>
            <a:rPr lang="en-US" sz="1400" b="1">
              <a:solidFill>
                <a:schemeClr val="bg1"/>
              </a:solidFill>
            </a:rPr>
            <a:t>11% night students</a:t>
          </a:r>
        </a:p>
      </dgm:t>
    </dgm:pt>
    <dgm:pt modelId="{75EF323A-7D5D-47E2-ACEF-C95564E7308E}" type="parTrans" cxnId="{F9240F55-2890-47D4-AF67-97B8299B8C5C}">
      <dgm:prSet/>
      <dgm:spPr/>
      <dgm:t>
        <a:bodyPr/>
        <a:lstStyle/>
        <a:p>
          <a:endParaRPr lang="en-US"/>
        </a:p>
      </dgm:t>
    </dgm:pt>
    <dgm:pt modelId="{456489BC-0AC3-4D7E-BC46-1CDFD437DDC3}" type="sibTrans" cxnId="{F9240F55-2890-47D4-AF67-97B8299B8C5C}">
      <dgm:prSet/>
      <dgm:spPr/>
      <dgm:t>
        <a:bodyPr/>
        <a:lstStyle/>
        <a:p>
          <a:endParaRPr lang="en-US"/>
        </a:p>
      </dgm:t>
    </dgm:pt>
    <dgm:pt modelId="{473D5392-71B3-4761-B4B6-DAE1AB9ED94A}">
      <dgm:prSet phldrT="[Text]" custT="1"/>
      <dgm:spPr>
        <a:solidFill>
          <a:schemeClr val="accent1">
            <a:hueOff val="0"/>
            <a:satOff val="0"/>
            <a:lumOff val="0"/>
            <a:alpha val="66000"/>
          </a:schemeClr>
        </a:solidFill>
      </dgm:spPr>
      <dgm:t>
        <a:bodyPr/>
        <a:lstStyle/>
        <a:p>
          <a:r>
            <a:rPr lang="en-US" sz="1400" b="1">
              <a:solidFill>
                <a:schemeClr val="bg1"/>
              </a:solidFill>
            </a:rPr>
            <a:t>74% part time or noncredit</a:t>
          </a:r>
        </a:p>
      </dgm:t>
    </dgm:pt>
    <dgm:pt modelId="{FB82F62B-2D32-43DA-BED2-34E6441834C7}" type="parTrans" cxnId="{3A752D4D-D8E3-489C-B5B7-3090ACDB75AE}">
      <dgm:prSet/>
      <dgm:spPr/>
      <dgm:t>
        <a:bodyPr/>
        <a:lstStyle/>
        <a:p>
          <a:endParaRPr lang="en-US"/>
        </a:p>
      </dgm:t>
    </dgm:pt>
    <dgm:pt modelId="{96753206-C310-4EDE-BE78-EDD825AEB3A6}" type="sibTrans" cxnId="{3A752D4D-D8E3-489C-B5B7-3090ACDB75AE}">
      <dgm:prSet/>
      <dgm:spPr/>
      <dgm:t>
        <a:bodyPr/>
        <a:lstStyle/>
        <a:p>
          <a:endParaRPr lang="en-US"/>
        </a:p>
      </dgm:t>
    </dgm:pt>
    <dgm:pt modelId="{DF946741-DEB3-44AA-BC85-5AB8588EC479}">
      <dgm:prSet phldrT="[Text]" custT="1"/>
      <dgm:spPr>
        <a:solidFill>
          <a:schemeClr val="accent1">
            <a:hueOff val="0"/>
            <a:satOff val="0"/>
            <a:lumOff val="0"/>
            <a:alpha val="66000"/>
          </a:schemeClr>
        </a:solidFill>
      </dgm:spPr>
      <dgm:t>
        <a:bodyPr/>
        <a:lstStyle/>
        <a:p>
          <a:r>
            <a:rPr lang="en-US" sz="1400" b="1">
              <a:solidFill>
                <a:schemeClr val="bg1"/>
              </a:solidFill>
            </a:rPr>
            <a:t>14% noncitizens</a:t>
          </a:r>
        </a:p>
      </dgm:t>
    </dgm:pt>
    <dgm:pt modelId="{02986A67-CA0D-4FA2-9CAE-4B2279AC07B1}" type="parTrans" cxnId="{9C7DD887-FB02-4C72-AC77-536C08FCA1BA}">
      <dgm:prSet/>
      <dgm:spPr/>
      <dgm:t>
        <a:bodyPr/>
        <a:lstStyle/>
        <a:p>
          <a:endParaRPr lang="en-US"/>
        </a:p>
      </dgm:t>
    </dgm:pt>
    <dgm:pt modelId="{47D010B3-CCC4-4878-A70C-7FA418F13715}" type="sibTrans" cxnId="{9C7DD887-FB02-4C72-AC77-536C08FCA1BA}">
      <dgm:prSet/>
      <dgm:spPr/>
      <dgm:t>
        <a:bodyPr/>
        <a:lstStyle/>
        <a:p>
          <a:endParaRPr lang="en-US"/>
        </a:p>
      </dgm:t>
    </dgm:pt>
    <dgm:pt modelId="{0E50B957-E058-4121-8C9F-7B85D85B13AF}">
      <dgm:prSet phldrT="[Text]" custT="1"/>
      <dgm:spPr>
        <a:solidFill>
          <a:schemeClr val="accent1">
            <a:hueOff val="0"/>
            <a:satOff val="0"/>
            <a:lumOff val="0"/>
            <a:alpha val="66000"/>
          </a:schemeClr>
        </a:solidFill>
      </dgm:spPr>
      <dgm:t>
        <a:bodyPr/>
        <a:lstStyle/>
        <a:p>
          <a:r>
            <a:rPr lang="en-US" sz="1400" b="1">
              <a:solidFill>
                <a:schemeClr val="bg1"/>
              </a:solidFill>
            </a:rPr>
            <a:t>35% First Generation</a:t>
          </a:r>
        </a:p>
      </dgm:t>
    </dgm:pt>
    <dgm:pt modelId="{F3BE8347-323D-438D-9282-8455D9AF592B}" type="parTrans" cxnId="{1F82E4F9-DDC9-4F33-BBBB-E7024DDD7E3E}">
      <dgm:prSet/>
      <dgm:spPr/>
      <dgm:t>
        <a:bodyPr/>
        <a:lstStyle/>
        <a:p>
          <a:endParaRPr lang="en-US"/>
        </a:p>
      </dgm:t>
    </dgm:pt>
    <dgm:pt modelId="{C30ECCF2-392A-4DEF-A8D4-EE8E87B2F523}" type="sibTrans" cxnId="{1F82E4F9-DDC9-4F33-BBBB-E7024DDD7E3E}">
      <dgm:prSet/>
      <dgm:spPr/>
      <dgm:t>
        <a:bodyPr/>
        <a:lstStyle/>
        <a:p>
          <a:endParaRPr lang="en-US"/>
        </a:p>
      </dgm:t>
    </dgm:pt>
    <dgm:pt modelId="{DECD1510-6A55-4FFE-AC1F-65799BBD51D7}">
      <dgm:prSet phldrT="[Text]" custT="1"/>
      <dgm:spPr>
        <a:solidFill>
          <a:schemeClr val="accent1">
            <a:hueOff val="0"/>
            <a:satOff val="0"/>
            <a:lumOff val="0"/>
            <a:alpha val="66000"/>
          </a:schemeClr>
        </a:solidFill>
      </dgm:spPr>
      <dgm:t>
        <a:bodyPr/>
        <a:lstStyle/>
        <a:p>
          <a:r>
            <a:rPr lang="en-US" sz="1350" b="1">
              <a:solidFill>
                <a:schemeClr val="bg1"/>
              </a:solidFill>
            </a:rPr>
            <a:t>66% Econ. Disadvantaged</a:t>
          </a:r>
        </a:p>
      </dgm:t>
    </dgm:pt>
    <dgm:pt modelId="{DC722B27-D836-475F-9278-081E3A9231E4}" type="parTrans" cxnId="{570A2F05-DA6B-4CE4-BB65-C2ECC6AF334B}">
      <dgm:prSet/>
      <dgm:spPr/>
      <dgm:t>
        <a:bodyPr/>
        <a:lstStyle/>
        <a:p>
          <a:endParaRPr lang="en-US"/>
        </a:p>
      </dgm:t>
    </dgm:pt>
    <dgm:pt modelId="{0F9487C4-CA86-4EBD-A4BC-13DFCDFD2DF8}" type="sibTrans" cxnId="{570A2F05-DA6B-4CE4-BB65-C2ECC6AF334B}">
      <dgm:prSet/>
      <dgm:spPr/>
      <dgm:t>
        <a:bodyPr/>
        <a:lstStyle/>
        <a:p>
          <a:endParaRPr lang="en-US"/>
        </a:p>
      </dgm:t>
    </dgm:pt>
    <dgm:pt modelId="{CADB27E7-2370-49D4-8022-D7017CFD2CB5}">
      <dgm:prSet phldrT="[Text]" custT="1"/>
      <dgm:spPr>
        <a:solidFill>
          <a:schemeClr val="accent1">
            <a:hueOff val="0"/>
            <a:satOff val="0"/>
            <a:lumOff val="0"/>
            <a:alpha val="66000"/>
          </a:schemeClr>
        </a:solidFill>
      </dgm:spPr>
      <dgm:t>
        <a:bodyPr/>
        <a:lstStyle/>
        <a:p>
          <a:r>
            <a:rPr lang="en-US" sz="1400" b="1">
              <a:solidFill>
                <a:schemeClr val="bg1"/>
              </a:solidFill>
            </a:rPr>
            <a:t>41% adult students</a:t>
          </a:r>
        </a:p>
      </dgm:t>
    </dgm:pt>
    <dgm:pt modelId="{051AD8B1-F260-4670-9C02-EB51AD0883AB}" type="parTrans" cxnId="{3EBC0BEC-09FC-4D7A-BB0E-B7EAF919B89E}">
      <dgm:prSet/>
      <dgm:spPr/>
      <dgm:t>
        <a:bodyPr/>
        <a:lstStyle/>
        <a:p>
          <a:endParaRPr lang="en-US"/>
        </a:p>
      </dgm:t>
    </dgm:pt>
    <dgm:pt modelId="{251C9CA9-CE05-4FF2-BF39-349CF792EA96}" type="sibTrans" cxnId="{3EBC0BEC-09FC-4D7A-BB0E-B7EAF919B89E}">
      <dgm:prSet/>
      <dgm:spPr/>
      <dgm:t>
        <a:bodyPr/>
        <a:lstStyle/>
        <a:p>
          <a:endParaRPr lang="en-US"/>
        </a:p>
      </dgm:t>
    </dgm:pt>
    <dgm:pt modelId="{942ADCB3-BBDC-4F76-9ED8-3350D4B9F5A6}">
      <dgm:prSet phldrT="[Text]" custT="1"/>
      <dgm:spPr>
        <a:solidFill>
          <a:schemeClr val="accent1">
            <a:hueOff val="0"/>
            <a:satOff val="0"/>
            <a:lumOff val="0"/>
            <a:alpha val="66000"/>
          </a:schemeClr>
        </a:solidFill>
      </dgm:spPr>
      <dgm:t>
        <a:bodyPr/>
        <a:lstStyle/>
        <a:p>
          <a:r>
            <a:rPr lang="en-US" sz="1400" b="1">
              <a:solidFill>
                <a:schemeClr val="bg1"/>
              </a:solidFill>
            </a:rPr>
            <a:t>11% w/ Associates Degree or Higher</a:t>
          </a:r>
        </a:p>
      </dgm:t>
    </dgm:pt>
    <dgm:pt modelId="{C2E828EB-CECB-4971-8F00-5DD2417D6B37}" type="parTrans" cxnId="{906E64A6-A0CE-4277-BBF8-9B43E67FECC5}">
      <dgm:prSet/>
      <dgm:spPr/>
      <dgm:t>
        <a:bodyPr/>
        <a:lstStyle/>
        <a:p>
          <a:endParaRPr lang="en-US"/>
        </a:p>
      </dgm:t>
    </dgm:pt>
    <dgm:pt modelId="{6ADF1602-A0E7-41C7-AA89-29ECF15DBF75}" type="sibTrans" cxnId="{906E64A6-A0CE-4277-BBF8-9B43E67FECC5}">
      <dgm:prSet/>
      <dgm:spPr/>
      <dgm:t>
        <a:bodyPr/>
        <a:lstStyle/>
        <a:p>
          <a:endParaRPr lang="en-US"/>
        </a:p>
      </dgm:t>
    </dgm:pt>
    <dgm:pt modelId="{A6EE84C6-7756-44F1-9200-6C3D9593B650}">
      <dgm:prSet phldrT="[Text]" custT="1"/>
      <dgm:spPr>
        <a:solidFill>
          <a:schemeClr val="accent1">
            <a:hueOff val="0"/>
            <a:satOff val="0"/>
            <a:lumOff val="0"/>
            <a:alpha val="66000"/>
          </a:schemeClr>
        </a:solidFill>
      </dgm:spPr>
      <dgm:t>
        <a:bodyPr/>
        <a:lstStyle/>
        <a:p>
          <a:r>
            <a:rPr lang="en-US" sz="1400" b="1">
              <a:solidFill>
                <a:schemeClr val="bg1"/>
              </a:solidFill>
            </a:rPr>
            <a:t>9% Dual Enrollment</a:t>
          </a:r>
        </a:p>
      </dgm:t>
    </dgm:pt>
    <dgm:pt modelId="{7E00990E-4ED5-4C06-845F-97FC3A0082F8}" type="parTrans" cxnId="{5AA2BF92-69E0-4C6F-9072-6F2A21C938B4}">
      <dgm:prSet/>
      <dgm:spPr/>
      <dgm:t>
        <a:bodyPr/>
        <a:lstStyle/>
        <a:p>
          <a:endParaRPr lang="en-US"/>
        </a:p>
      </dgm:t>
    </dgm:pt>
    <dgm:pt modelId="{A0C9079A-B775-41D4-8233-21D7424850A8}" type="sibTrans" cxnId="{5AA2BF92-69E0-4C6F-9072-6F2A21C938B4}">
      <dgm:prSet/>
      <dgm:spPr/>
      <dgm:t>
        <a:bodyPr/>
        <a:lstStyle/>
        <a:p>
          <a:endParaRPr lang="en-US"/>
        </a:p>
      </dgm:t>
    </dgm:pt>
    <dgm:pt modelId="{EDF355FB-0CE1-442D-B531-27799A7C7D65}" type="pres">
      <dgm:prSet presAssocID="{3E9900C2-35AB-45E9-9E07-F1E0A759AA08}" presName="composite" presStyleCnt="0">
        <dgm:presLayoutVars>
          <dgm:chMax val="1"/>
          <dgm:dir/>
          <dgm:resizeHandles val="exact"/>
        </dgm:presLayoutVars>
      </dgm:prSet>
      <dgm:spPr/>
    </dgm:pt>
    <dgm:pt modelId="{3A3513DB-68C1-4B5A-AE5C-1EE12EAA2214}" type="pres">
      <dgm:prSet presAssocID="{3E9900C2-35AB-45E9-9E07-F1E0A759AA08}" presName="radial" presStyleCnt="0">
        <dgm:presLayoutVars>
          <dgm:animLvl val="ctr"/>
        </dgm:presLayoutVars>
      </dgm:prSet>
      <dgm:spPr/>
    </dgm:pt>
    <dgm:pt modelId="{20C8E065-FADB-44B4-ACF7-7E1600FC814D}" type="pres">
      <dgm:prSet presAssocID="{EDD2F7D3-8DD0-4288-9F65-49D7E9E4126A}" presName="centerShape" presStyleLbl="vennNode1" presStyleIdx="0" presStyleCnt="10"/>
      <dgm:spPr/>
    </dgm:pt>
    <dgm:pt modelId="{6E8735D2-DB78-403D-82A5-2DE8A48682BA}" type="pres">
      <dgm:prSet presAssocID="{6F0B1732-09EA-4C7A-B1EF-130FF0613C47}" presName="node" presStyleLbl="vennNode1" presStyleIdx="1" presStyleCnt="10" custScaleX="108764" custScaleY="106196">
        <dgm:presLayoutVars>
          <dgm:bulletEnabled val="1"/>
        </dgm:presLayoutVars>
      </dgm:prSet>
      <dgm:spPr/>
    </dgm:pt>
    <dgm:pt modelId="{A1E5A6CE-54B1-4B59-80A6-F9E42E08E881}" type="pres">
      <dgm:prSet presAssocID="{F3DC3F25-3738-40E3-8702-9387FD198AF9}" presName="node" presStyleLbl="vennNode1" presStyleIdx="2" presStyleCnt="10" custScaleX="108764" custScaleY="106196">
        <dgm:presLayoutVars>
          <dgm:bulletEnabled val="1"/>
        </dgm:presLayoutVars>
      </dgm:prSet>
      <dgm:spPr/>
    </dgm:pt>
    <dgm:pt modelId="{7F4E62E2-8853-4DC2-A27E-2A999F4BD9D8}" type="pres">
      <dgm:prSet presAssocID="{473D5392-71B3-4761-B4B6-DAE1AB9ED94A}" presName="node" presStyleLbl="vennNode1" presStyleIdx="3" presStyleCnt="10" custScaleX="108764" custScaleY="106196">
        <dgm:presLayoutVars>
          <dgm:bulletEnabled val="1"/>
        </dgm:presLayoutVars>
      </dgm:prSet>
      <dgm:spPr/>
    </dgm:pt>
    <dgm:pt modelId="{3B9EED7C-EA2D-42AA-A91B-94566F37C53B}" type="pres">
      <dgm:prSet presAssocID="{DF946741-DEB3-44AA-BC85-5AB8588EC479}" presName="node" presStyleLbl="vennNode1" presStyleIdx="4" presStyleCnt="10" custScaleX="108764" custScaleY="106196">
        <dgm:presLayoutVars>
          <dgm:bulletEnabled val="1"/>
        </dgm:presLayoutVars>
      </dgm:prSet>
      <dgm:spPr/>
    </dgm:pt>
    <dgm:pt modelId="{FC077975-F98D-4061-AE52-88D90DB5374D}" type="pres">
      <dgm:prSet presAssocID="{0E50B957-E058-4121-8C9F-7B85D85B13AF}" presName="node" presStyleLbl="vennNode1" presStyleIdx="5" presStyleCnt="10" custScaleX="108764" custScaleY="106196">
        <dgm:presLayoutVars>
          <dgm:bulletEnabled val="1"/>
        </dgm:presLayoutVars>
      </dgm:prSet>
      <dgm:spPr/>
    </dgm:pt>
    <dgm:pt modelId="{E3CB9994-8FAE-4604-8F0D-38AFD8C78330}" type="pres">
      <dgm:prSet presAssocID="{DECD1510-6A55-4FFE-AC1F-65799BBD51D7}" presName="node" presStyleLbl="vennNode1" presStyleIdx="6" presStyleCnt="10" custScaleX="108764" custScaleY="106196">
        <dgm:presLayoutVars>
          <dgm:bulletEnabled val="1"/>
        </dgm:presLayoutVars>
      </dgm:prSet>
      <dgm:spPr/>
    </dgm:pt>
    <dgm:pt modelId="{80D828E2-3EFA-4498-9978-383C2748A948}" type="pres">
      <dgm:prSet presAssocID="{CADB27E7-2370-49D4-8022-D7017CFD2CB5}" presName="node" presStyleLbl="vennNode1" presStyleIdx="7" presStyleCnt="10" custScaleX="108764" custScaleY="106196">
        <dgm:presLayoutVars>
          <dgm:bulletEnabled val="1"/>
        </dgm:presLayoutVars>
      </dgm:prSet>
      <dgm:spPr/>
    </dgm:pt>
    <dgm:pt modelId="{15A44FF9-5991-46FD-8B3E-D33C87204DBB}" type="pres">
      <dgm:prSet presAssocID="{942ADCB3-BBDC-4F76-9ED8-3350D4B9F5A6}" presName="node" presStyleLbl="vennNode1" presStyleIdx="8" presStyleCnt="10" custScaleX="108764" custScaleY="106196">
        <dgm:presLayoutVars>
          <dgm:bulletEnabled val="1"/>
        </dgm:presLayoutVars>
      </dgm:prSet>
      <dgm:spPr/>
    </dgm:pt>
    <dgm:pt modelId="{FA0D4762-5057-4844-91B5-D12AD4434758}" type="pres">
      <dgm:prSet presAssocID="{A6EE84C6-7756-44F1-9200-6C3D9593B650}" presName="node" presStyleLbl="vennNode1" presStyleIdx="9" presStyleCnt="10" custScaleX="108764" custScaleY="106196">
        <dgm:presLayoutVars>
          <dgm:bulletEnabled val="1"/>
        </dgm:presLayoutVars>
      </dgm:prSet>
      <dgm:spPr/>
    </dgm:pt>
  </dgm:ptLst>
  <dgm:cxnLst>
    <dgm:cxn modelId="{570A2F05-DA6B-4CE4-BB65-C2ECC6AF334B}" srcId="{EDD2F7D3-8DD0-4288-9F65-49D7E9E4126A}" destId="{DECD1510-6A55-4FFE-AC1F-65799BBD51D7}" srcOrd="5" destOrd="0" parTransId="{DC722B27-D836-475F-9278-081E3A9231E4}" sibTransId="{0F9487C4-CA86-4EBD-A4BC-13DFCDFD2DF8}"/>
    <dgm:cxn modelId="{282BB912-EF92-45FD-9881-9F323B3E6623}" type="presOf" srcId="{DF946741-DEB3-44AA-BC85-5AB8588EC479}" destId="{3B9EED7C-EA2D-42AA-A91B-94566F37C53B}" srcOrd="0" destOrd="0" presId="urn:microsoft.com/office/officeart/2005/8/layout/radial3"/>
    <dgm:cxn modelId="{FBB32624-9C7A-4850-9B54-6FD74E1E4EBA}" type="presOf" srcId="{473D5392-71B3-4761-B4B6-DAE1AB9ED94A}" destId="{7F4E62E2-8853-4DC2-A27E-2A999F4BD9D8}" srcOrd="0" destOrd="0" presId="urn:microsoft.com/office/officeart/2005/8/layout/radial3"/>
    <dgm:cxn modelId="{A1A73624-2EFA-4D49-BC17-1F57C92A5B07}" type="presOf" srcId="{942ADCB3-BBDC-4F76-9ED8-3350D4B9F5A6}" destId="{15A44FF9-5991-46FD-8B3E-D33C87204DBB}" srcOrd="0" destOrd="0" presId="urn:microsoft.com/office/officeart/2005/8/layout/radial3"/>
    <dgm:cxn modelId="{4F8ED95B-DB30-425E-A8DB-529004E44008}" srcId="{3E9900C2-35AB-45E9-9E07-F1E0A759AA08}" destId="{EDD2F7D3-8DD0-4288-9F65-49D7E9E4126A}" srcOrd="0" destOrd="0" parTransId="{5854D41B-ADBB-471E-943A-2EB2B7CB8A48}" sibTransId="{C9C39100-3698-4A59-B3B9-1A66462BBDC0}"/>
    <dgm:cxn modelId="{1776526C-F5AC-4B25-BC32-3AFFF16D7BE1}" type="presOf" srcId="{A6EE84C6-7756-44F1-9200-6C3D9593B650}" destId="{FA0D4762-5057-4844-91B5-D12AD4434758}" srcOrd="0" destOrd="0" presId="urn:microsoft.com/office/officeart/2005/8/layout/radial3"/>
    <dgm:cxn modelId="{3A752D4D-D8E3-489C-B5B7-3090ACDB75AE}" srcId="{EDD2F7D3-8DD0-4288-9F65-49D7E9E4126A}" destId="{473D5392-71B3-4761-B4B6-DAE1AB9ED94A}" srcOrd="2" destOrd="0" parTransId="{FB82F62B-2D32-43DA-BED2-34E6441834C7}" sibTransId="{96753206-C310-4EDE-BE78-EDD825AEB3A6}"/>
    <dgm:cxn modelId="{B1E7906D-0973-4A86-A1E9-3D78604D4823}" type="presOf" srcId="{F3DC3F25-3738-40E3-8702-9387FD198AF9}" destId="{A1E5A6CE-54B1-4B59-80A6-F9E42E08E881}" srcOrd="0" destOrd="0" presId="urn:microsoft.com/office/officeart/2005/8/layout/radial3"/>
    <dgm:cxn modelId="{03B9E070-A9B8-47CA-B129-A516F593AE51}" srcId="{EDD2F7D3-8DD0-4288-9F65-49D7E9E4126A}" destId="{6F0B1732-09EA-4C7A-B1EF-130FF0613C47}" srcOrd="0" destOrd="0" parTransId="{08290146-6C71-4963-BD85-4045D71229F9}" sibTransId="{1775F5D3-F94F-4F42-A361-B322C3B06A94}"/>
    <dgm:cxn modelId="{F9240F55-2890-47D4-AF67-97B8299B8C5C}" srcId="{EDD2F7D3-8DD0-4288-9F65-49D7E9E4126A}" destId="{F3DC3F25-3738-40E3-8702-9387FD198AF9}" srcOrd="1" destOrd="0" parTransId="{75EF323A-7D5D-47E2-ACEF-C95564E7308E}" sibTransId="{456489BC-0AC3-4D7E-BC46-1CDFD437DDC3}"/>
    <dgm:cxn modelId="{BC0EE17B-171B-4B0F-85E4-EE88CC2F91CD}" type="presOf" srcId="{3E9900C2-35AB-45E9-9E07-F1E0A759AA08}" destId="{EDF355FB-0CE1-442D-B531-27799A7C7D65}" srcOrd="0" destOrd="0" presId="urn:microsoft.com/office/officeart/2005/8/layout/radial3"/>
    <dgm:cxn modelId="{A410047D-B6AA-4B90-8E11-19CAA4945086}" type="presOf" srcId="{0E50B957-E058-4121-8C9F-7B85D85B13AF}" destId="{FC077975-F98D-4061-AE52-88D90DB5374D}" srcOrd="0" destOrd="0" presId="urn:microsoft.com/office/officeart/2005/8/layout/radial3"/>
    <dgm:cxn modelId="{9C7DD887-FB02-4C72-AC77-536C08FCA1BA}" srcId="{EDD2F7D3-8DD0-4288-9F65-49D7E9E4126A}" destId="{DF946741-DEB3-44AA-BC85-5AB8588EC479}" srcOrd="3" destOrd="0" parTransId="{02986A67-CA0D-4FA2-9CAE-4B2279AC07B1}" sibTransId="{47D010B3-CCC4-4878-A70C-7FA418F13715}"/>
    <dgm:cxn modelId="{5AA2BF92-69E0-4C6F-9072-6F2A21C938B4}" srcId="{EDD2F7D3-8DD0-4288-9F65-49D7E9E4126A}" destId="{A6EE84C6-7756-44F1-9200-6C3D9593B650}" srcOrd="8" destOrd="0" parTransId="{7E00990E-4ED5-4C06-845F-97FC3A0082F8}" sibTransId="{A0C9079A-B775-41D4-8233-21D7424850A8}"/>
    <dgm:cxn modelId="{9983AC9E-D0EB-4FD8-B146-A43F474374FE}" type="presOf" srcId="{CADB27E7-2370-49D4-8022-D7017CFD2CB5}" destId="{80D828E2-3EFA-4498-9978-383C2748A948}" srcOrd="0" destOrd="0" presId="urn:microsoft.com/office/officeart/2005/8/layout/radial3"/>
    <dgm:cxn modelId="{906E64A6-A0CE-4277-BBF8-9B43E67FECC5}" srcId="{EDD2F7D3-8DD0-4288-9F65-49D7E9E4126A}" destId="{942ADCB3-BBDC-4F76-9ED8-3350D4B9F5A6}" srcOrd="7" destOrd="0" parTransId="{C2E828EB-CECB-4971-8F00-5DD2417D6B37}" sibTransId="{6ADF1602-A0E7-41C7-AA89-29ECF15DBF75}"/>
    <dgm:cxn modelId="{645F50BF-D29F-4EA2-BC38-2AB0A8CDC5A5}" type="presOf" srcId="{DECD1510-6A55-4FFE-AC1F-65799BBD51D7}" destId="{E3CB9994-8FAE-4604-8F0D-38AFD8C78330}" srcOrd="0" destOrd="0" presId="urn:microsoft.com/office/officeart/2005/8/layout/radial3"/>
    <dgm:cxn modelId="{372955C7-1EF7-4F93-98D7-BE629A066E64}" type="presOf" srcId="{EDD2F7D3-8DD0-4288-9F65-49D7E9E4126A}" destId="{20C8E065-FADB-44B4-ACF7-7E1600FC814D}" srcOrd="0" destOrd="0" presId="urn:microsoft.com/office/officeart/2005/8/layout/radial3"/>
    <dgm:cxn modelId="{351FCDCA-2BEF-4856-A975-196F5016045A}" type="presOf" srcId="{6F0B1732-09EA-4C7A-B1EF-130FF0613C47}" destId="{6E8735D2-DB78-403D-82A5-2DE8A48682BA}" srcOrd="0" destOrd="0" presId="urn:microsoft.com/office/officeart/2005/8/layout/radial3"/>
    <dgm:cxn modelId="{3EBC0BEC-09FC-4D7A-BB0E-B7EAF919B89E}" srcId="{EDD2F7D3-8DD0-4288-9F65-49D7E9E4126A}" destId="{CADB27E7-2370-49D4-8022-D7017CFD2CB5}" srcOrd="6" destOrd="0" parTransId="{051AD8B1-F260-4670-9C02-EB51AD0883AB}" sibTransId="{251C9CA9-CE05-4FF2-BF39-349CF792EA96}"/>
    <dgm:cxn modelId="{1F82E4F9-DDC9-4F33-BBBB-E7024DDD7E3E}" srcId="{EDD2F7D3-8DD0-4288-9F65-49D7E9E4126A}" destId="{0E50B957-E058-4121-8C9F-7B85D85B13AF}" srcOrd="4" destOrd="0" parTransId="{F3BE8347-323D-438D-9282-8455D9AF592B}" sibTransId="{C30ECCF2-392A-4DEF-A8D4-EE8E87B2F523}"/>
    <dgm:cxn modelId="{A6828776-0CA8-4432-BFBC-588E824284FF}" type="presParOf" srcId="{EDF355FB-0CE1-442D-B531-27799A7C7D65}" destId="{3A3513DB-68C1-4B5A-AE5C-1EE12EAA2214}" srcOrd="0" destOrd="0" presId="urn:microsoft.com/office/officeart/2005/8/layout/radial3"/>
    <dgm:cxn modelId="{CFD74017-4035-4197-AA35-5DB936F6F1E0}" type="presParOf" srcId="{3A3513DB-68C1-4B5A-AE5C-1EE12EAA2214}" destId="{20C8E065-FADB-44B4-ACF7-7E1600FC814D}" srcOrd="0" destOrd="0" presId="urn:microsoft.com/office/officeart/2005/8/layout/radial3"/>
    <dgm:cxn modelId="{AA5B1DDE-0AC7-4AE4-A4BC-C25D8A673A51}" type="presParOf" srcId="{3A3513DB-68C1-4B5A-AE5C-1EE12EAA2214}" destId="{6E8735D2-DB78-403D-82A5-2DE8A48682BA}" srcOrd="1" destOrd="0" presId="urn:microsoft.com/office/officeart/2005/8/layout/radial3"/>
    <dgm:cxn modelId="{2F2CD50B-8F93-41C5-9A95-62B5CD0B0DF2}" type="presParOf" srcId="{3A3513DB-68C1-4B5A-AE5C-1EE12EAA2214}" destId="{A1E5A6CE-54B1-4B59-80A6-F9E42E08E881}" srcOrd="2" destOrd="0" presId="urn:microsoft.com/office/officeart/2005/8/layout/radial3"/>
    <dgm:cxn modelId="{DC22AD04-0484-4823-9CFE-CFEFA4E56F6B}" type="presParOf" srcId="{3A3513DB-68C1-4B5A-AE5C-1EE12EAA2214}" destId="{7F4E62E2-8853-4DC2-A27E-2A999F4BD9D8}" srcOrd="3" destOrd="0" presId="urn:microsoft.com/office/officeart/2005/8/layout/radial3"/>
    <dgm:cxn modelId="{234B22A5-B5F5-4255-A7D2-A48DEC1B1B8E}" type="presParOf" srcId="{3A3513DB-68C1-4B5A-AE5C-1EE12EAA2214}" destId="{3B9EED7C-EA2D-42AA-A91B-94566F37C53B}" srcOrd="4" destOrd="0" presId="urn:microsoft.com/office/officeart/2005/8/layout/radial3"/>
    <dgm:cxn modelId="{0FBCFF9A-E126-43DB-9A47-FFEA737E2042}" type="presParOf" srcId="{3A3513DB-68C1-4B5A-AE5C-1EE12EAA2214}" destId="{FC077975-F98D-4061-AE52-88D90DB5374D}" srcOrd="5" destOrd="0" presId="urn:microsoft.com/office/officeart/2005/8/layout/radial3"/>
    <dgm:cxn modelId="{572EEA04-788B-45AD-8E86-F6D267613A96}" type="presParOf" srcId="{3A3513DB-68C1-4B5A-AE5C-1EE12EAA2214}" destId="{E3CB9994-8FAE-4604-8F0D-38AFD8C78330}" srcOrd="6" destOrd="0" presId="urn:microsoft.com/office/officeart/2005/8/layout/radial3"/>
    <dgm:cxn modelId="{92DD602A-A0B6-465D-AFF4-671F1A74D02D}" type="presParOf" srcId="{3A3513DB-68C1-4B5A-AE5C-1EE12EAA2214}" destId="{80D828E2-3EFA-4498-9978-383C2748A948}" srcOrd="7" destOrd="0" presId="urn:microsoft.com/office/officeart/2005/8/layout/radial3"/>
    <dgm:cxn modelId="{57CAEC12-B9DE-494C-B40D-FC8F7A1F7223}" type="presParOf" srcId="{3A3513DB-68C1-4B5A-AE5C-1EE12EAA2214}" destId="{15A44FF9-5991-46FD-8B3E-D33C87204DBB}" srcOrd="8" destOrd="0" presId="urn:microsoft.com/office/officeart/2005/8/layout/radial3"/>
    <dgm:cxn modelId="{2E545B13-C274-4371-A6C4-83F29869E653}" type="presParOf" srcId="{3A3513DB-68C1-4B5A-AE5C-1EE12EAA2214}" destId="{FA0D4762-5057-4844-91B5-D12AD4434758}"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88EB8-7E78-4B32-961C-14158B80D07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C738C95-44F6-4F94-9CBE-5E4E861EEDCF}">
      <dgm:prSet phldrT="[Text]" custT="1"/>
      <dgm:spPr/>
      <dgm:t>
        <a:bodyPr/>
        <a:lstStyle/>
        <a:p>
          <a:r>
            <a:rPr lang="en-US" sz="1800" b="1"/>
            <a:t>State/BOG</a:t>
          </a:r>
        </a:p>
      </dgm:t>
    </dgm:pt>
    <dgm:pt modelId="{59CFE544-AD72-4D8A-84ED-1140682A848F}" type="parTrans" cxnId="{F358308E-F150-4E74-A58A-CAB7C4CECA06}">
      <dgm:prSet/>
      <dgm:spPr/>
      <dgm:t>
        <a:bodyPr/>
        <a:lstStyle/>
        <a:p>
          <a:endParaRPr lang="en-US"/>
        </a:p>
      </dgm:t>
    </dgm:pt>
    <dgm:pt modelId="{D949B298-B846-48EB-9591-87CEF494482F}" type="sibTrans" cxnId="{F358308E-F150-4E74-A58A-CAB7C4CECA06}">
      <dgm:prSet/>
      <dgm:spPr/>
      <dgm:t>
        <a:bodyPr/>
        <a:lstStyle/>
        <a:p>
          <a:endParaRPr lang="en-US"/>
        </a:p>
      </dgm:t>
    </dgm:pt>
    <dgm:pt modelId="{65168D18-4732-45A7-88E2-FB723A220454}">
      <dgm:prSet phldrT="[Text]"/>
      <dgm:spPr>
        <a:solidFill>
          <a:schemeClr val="accent3"/>
        </a:solidFill>
      </dgm:spPr>
      <dgm:t>
        <a:bodyPr/>
        <a:lstStyle/>
        <a:p>
          <a:r>
            <a:rPr lang="en-US" b="1"/>
            <a:t>Districts</a:t>
          </a:r>
        </a:p>
      </dgm:t>
    </dgm:pt>
    <dgm:pt modelId="{D05A3E11-3B57-4987-884B-89967D34D78A}" type="parTrans" cxnId="{02F5D28B-2912-4FC5-B69E-38E554FF06AD}">
      <dgm:prSet/>
      <dgm:spPr/>
      <dgm:t>
        <a:bodyPr/>
        <a:lstStyle/>
        <a:p>
          <a:endParaRPr lang="en-US"/>
        </a:p>
      </dgm:t>
    </dgm:pt>
    <dgm:pt modelId="{2317506B-D1F9-491B-986A-AA99C886C2EA}" type="sibTrans" cxnId="{02F5D28B-2912-4FC5-B69E-38E554FF06AD}">
      <dgm:prSet/>
      <dgm:spPr/>
      <dgm:t>
        <a:bodyPr/>
        <a:lstStyle/>
        <a:p>
          <a:endParaRPr lang="en-US"/>
        </a:p>
      </dgm:t>
    </dgm:pt>
    <dgm:pt modelId="{5371B5B0-71FD-4D66-919D-A40338C6B33C}">
      <dgm:prSet phldrT="[Text]"/>
      <dgm:spPr>
        <a:solidFill>
          <a:schemeClr val="accent5"/>
        </a:solidFill>
      </dgm:spPr>
      <dgm:t>
        <a:bodyPr/>
        <a:lstStyle/>
        <a:p>
          <a:r>
            <a:rPr lang="en-US" b="1"/>
            <a:t>Colleges</a:t>
          </a:r>
        </a:p>
      </dgm:t>
    </dgm:pt>
    <dgm:pt modelId="{F19CEF61-F992-46F8-A61C-02E6E82E5159}" type="parTrans" cxnId="{6DD594D5-C521-48D4-A176-ABA333996F8F}">
      <dgm:prSet/>
      <dgm:spPr/>
      <dgm:t>
        <a:bodyPr/>
        <a:lstStyle/>
        <a:p>
          <a:endParaRPr lang="en-US"/>
        </a:p>
      </dgm:t>
    </dgm:pt>
    <dgm:pt modelId="{0CA5A6F4-D985-473F-B29D-D149A3D1773A}" type="sibTrans" cxnId="{6DD594D5-C521-48D4-A176-ABA333996F8F}">
      <dgm:prSet/>
      <dgm:spPr/>
      <dgm:t>
        <a:bodyPr/>
        <a:lstStyle/>
        <a:p>
          <a:endParaRPr lang="en-US"/>
        </a:p>
      </dgm:t>
    </dgm:pt>
    <dgm:pt modelId="{05EDF8D2-75CC-45D6-974E-4BE8869BC497}">
      <dgm:prSet phldrT="[Text]" custT="1"/>
      <dgm:spPr>
        <a:solidFill>
          <a:schemeClr val="accent2"/>
        </a:solidFill>
      </dgm:spPr>
      <dgm:t>
        <a:bodyPr/>
        <a:lstStyle/>
        <a:p>
          <a:r>
            <a:rPr lang="en-US" sz="1800" b="1">
              <a:solidFill>
                <a:schemeClr val="tx1"/>
              </a:solidFill>
            </a:rPr>
            <a:t>Associations</a:t>
          </a:r>
        </a:p>
      </dgm:t>
    </dgm:pt>
    <dgm:pt modelId="{F332302C-454E-4013-9297-332BBDC7BBFD}" type="parTrans" cxnId="{5DED3ADB-44A3-4733-B49B-7AD9C182CA6B}">
      <dgm:prSet/>
      <dgm:spPr/>
      <dgm:t>
        <a:bodyPr/>
        <a:lstStyle/>
        <a:p>
          <a:endParaRPr lang="en-US"/>
        </a:p>
      </dgm:t>
    </dgm:pt>
    <dgm:pt modelId="{6AB41FCE-72CD-4E82-A06F-A5F066EEAE6E}" type="sibTrans" cxnId="{5DED3ADB-44A3-4733-B49B-7AD9C182CA6B}">
      <dgm:prSet/>
      <dgm:spPr/>
      <dgm:t>
        <a:bodyPr/>
        <a:lstStyle/>
        <a:p>
          <a:endParaRPr lang="en-US"/>
        </a:p>
      </dgm:t>
    </dgm:pt>
    <dgm:pt modelId="{E468D447-5BD2-4EB9-B10F-5BD34CC5AB5E}" type="pres">
      <dgm:prSet presAssocID="{24E88EB8-7E78-4B32-961C-14158B80D07F}" presName="Name0" presStyleCnt="0">
        <dgm:presLayoutVars>
          <dgm:chMax val="7"/>
          <dgm:resizeHandles val="exact"/>
        </dgm:presLayoutVars>
      </dgm:prSet>
      <dgm:spPr/>
    </dgm:pt>
    <dgm:pt modelId="{9506ACB7-70EE-4F33-B51A-1B65651A979C}" type="pres">
      <dgm:prSet presAssocID="{24E88EB8-7E78-4B32-961C-14158B80D07F}" presName="comp1" presStyleCnt="0"/>
      <dgm:spPr/>
    </dgm:pt>
    <dgm:pt modelId="{34860D47-19DE-4CAD-B0B1-5E695D2A016A}" type="pres">
      <dgm:prSet presAssocID="{24E88EB8-7E78-4B32-961C-14158B80D07F}" presName="circle1" presStyleLbl="node1" presStyleIdx="0" presStyleCnt="4" custScaleX="144333"/>
      <dgm:spPr/>
    </dgm:pt>
    <dgm:pt modelId="{869B600E-A3BF-4CAA-A5B6-B83A22457B01}" type="pres">
      <dgm:prSet presAssocID="{24E88EB8-7E78-4B32-961C-14158B80D07F}" presName="c1text" presStyleLbl="node1" presStyleIdx="0" presStyleCnt="4">
        <dgm:presLayoutVars>
          <dgm:bulletEnabled val="1"/>
        </dgm:presLayoutVars>
      </dgm:prSet>
      <dgm:spPr/>
    </dgm:pt>
    <dgm:pt modelId="{94DAAD39-6A8D-48B0-AD52-13222C1D8341}" type="pres">
      <dgm:prSet presAssocID="{24E88EB8-7E78-4B32-961C-14158B80D07F}" presName="comp2" presStyleCnt="0"/>
      <dgm:spPr/>
    </dgm:pt>
    <dgm:pt modelId="{9A2F035B-61A8-47DD-A6EC-43D7B7CAACFF}" type="pres">
      <dgm:prSet presAssocID="{24E88EB8-7E78-4B32-961C-14158B80D07F}" presName="circle2" presStyleLbl="node1" presStyleIdx="1" presStyleCnt="4" custScaleX="144333"/>
      <dgm:spPr/>
    </dgm:pt>
    <dgm:pt modelId="{C5771BB5-5D14-4D65-981A-60F47349D9E8}" type="pres">
      <dgm:prSet presAssocID="{24E88EB8-7E78-4B32-961C-14158B80D07F}" presName="c2text" presStyleLbl="node1" presStyleIdx="1" presStyleCnt="4">
        <dgm:presLayoutVars>
          <dgm:bulletEnabled val="1"/>
        </dgm:presLayoutVars>
      </dgm:prSet>
      <dgm:spPr/>
    </dgm:pt>
    <dgm:pt modelId="{3E0EAE8C-3236-434F-971F-622C266D89F8}" type="pres">
      <dgm:prSet presAssocID="{24E88EB8-7E78-4B32-961C-14158B80D07F}" presName="comp3" presStyleCnt="0"/>
      <dgm:spPr/>
    </dgm:pt>
    <dgm:pt modelId="{2B237EA1-BA4A-4123-9AC5-3214BA44C9BA}" type="pres">
      <dgm:prSet presAssocID="{24E88EB8-7E78-4B32-961C-14158B80D07F}" presName="circle3" presStyleLbl="node1" presStyleIdx="2" presStyleCnt="4" custScaleX="144333"/>
      <dgm:spPr/>
    </dgm:pt>
    <dgm:pt modelId="{C832A541-D492-46B9-A452-2A67AA3622CB}" type="pres">
      <dgm:prSet presAssocID="{24E88EB8-7E78-4B32-961C-14158B80D07F}" presName="c3text" presStyleLbl="node1" presStyleIdx="2" presStyleCnt="4">
        <dgm:presLayoutVars>
          <dgm:bulletEnabled val="1"/>
        </dgm:presLayoutVars>
      </dgm:prSet>
      <dgm:spPr/>
    </dgm:pt>
    <dgm:pt modelId="{A7B1E8DE-7CF4-4F0D-8EF7-F9D94E3A7C31}" type="pres">
      <dgm:prSet presAssocID="{24E88EB8-7E78-4B32-961C-14158B80D07F}" presName="comp4" presStyleCnt="0"/>
      <dgm:spPr/>
    </dgm:pt>
    <dgm:pt modelId="{5BD4021E-6DC4-4815-A055-E1393AE1CA01}" type="pres">
      <dgm:prSet presAssocID="{24E88EB8-7E78-4B32-961C-14158B80D07F}" presName="circle4" presStyleLbl="node1" presStyleIdx="3" presStyleCnt="4" custScaleX="144333"/>
      <dgm:spPr/>
    </dgm:pt>
    <dgm:pt modelId="{7EFF59D6-B6D0-4A09-854A-D604177E52BD}" type="pres">
      <dgm:prSet presAssocID="{24E88EB8-7E78-4B32-961C-14158B80D07F}" presName="c4text" presStyleLbl="node1" presStyleIdx="3" presStyleCnt="4">
        <dgm:presLayoutVars>
          <dgm:bulletEnabled val="1"/>
        </dgm:presLayoutVars>
      </dgm:prSet>
      <dgm:spPr/>
    </dgm:pt>
  </dgm:ptLst>
  <dgm:cxnLst>
    <dgm:cxn modelId="{A598351A-2BF5-4BC9-B145-B00E68C552BF}" type="presOf" srcId="{7C738C95-44F6-4F94-9CBE-5E4E861EEDCF}" destId="{34860D47-19DE-4CAD-B0B1-5E695D2A016A}" srcOrd="0" destOrd="0" presId="urn:microsoft.com/office/officeart/2005/8/layout/venn2"/>
    <dgm:cxn modelId="{B8E45145-FAC1-486C-B859-7FE9B4886261}" type="presOf" srcId="{65168D18-4732-45A7-88E2-FB723A220454}" destId="{2B237EA1-BA4A-4123-9AC5-3214BA44C9BA}" srcOrd="0" destOrd="0" presId="urn:microsoft.com/office/officeart/2005/8/layout/venn2"/>
    <dgm:cxn modelId="{8428D566-540C-466F-BA27-BC37C55DE0DD}" type="presOf" srcId="{7C738C95-44F6-4F94-9CBE-5E4E861EEDCF}" destId="{869B600E-A3BF-4CAA-A5B6-B83A22457B01}" srcOrd="1" destOrd="0" presId="urn:microsoft.com/office/officeart/2005/8/layout/venn2"/>
    <dgm:cxn modelId="{22A1976C-CDBC-4F6F-8949-AA435857806E}" type="presOf" srcId="{05EDF8D2-75CC-45D6-974E-4BE8869BC497}" destId="{9A2F035B-61A8-47DD-A6EC-43D7B7CAACFF}" srcOrd="0" destOrd="0" presId="urn:microsoft.com/office/officeart/2005/8/layout/venn2"/>
    <dgm:cxn modelId="{18C8BD4F-A212-4952-AD13-D9D6BC94FA05}" type="presOf" srcId="{65168D18-4732-45A7-88E2-FB723A220454}" destId="{C832A541-D492-46B9-A452-2A67AA3622CB}" srcOrd="1" destOrd="0" presId="urn:microsoft.com/office/officeart/2005/8/layout/venn2"/>
    <dgm:cxn modelId="{5CFF1C52-FFB8-4E7B-BDE6-A1254099CD8C}" type="presOf" srcId="{5371B5B0-71FD-4D66-919D-A40338C6B33C}" destId="{7EFF59D6-B6D0-4A09-854A-D604177E52BD}" srcOrd="1" destOrd="0" presId="urn:microsoft.com/office/officeart/2005/8/layout/venn2"/>
    <dgm:cxn modelId="{14CB3257-5781-4044-AC3D-D6040B1CA3D3}" type="presOf" srcId="{5371B5B0-71FD-4D66-919D-A40338C6B33C}" destId="{5BD4021E-6DC4-4815-A055-E1393AE1CA01}" srcOrd="0" destOrd="0" presId="urn:microsoft.com/office/officeart/2005/8/layout/venn2"/>
    <dgm:cxn modelId="{7231707E-ABE6-426A-AF39-D193B5AC5843}" type="presOf" srcId="{24E88EB8-7E78-4B32-961C-14158B80D07F}" destId="{E468D447-5BD2-4EB9-B10F-5BD34CC5AB5E}" srcOrd="0" destOrd="0" presId="urn:microsoft.com/office/officeart/2005/8/layout/venn2"/>
    <dgm:cxn modelId="{4CFC5A7E-F24E-4262-8502-D8C81DF82B69}" type="presOf" srcId="{05EDF8D2-75CC-45D6-974E-4BE8869BC497}" destId="{C5771BB5-5D14-4D65-981A-60F47349D9E8}" srcOrd="1" destOrd="0" presId="urn:microsoft.com/office/officeart/2005/8/layout/venn2"/>
    <dgm:cxn modelId="{02F5D28B-2912-4FC5-B69E-38E554FF06AD}" srcId="{24E88EB8-7E78-4B32-961C-14158B80D07F}" destId="{65168D18-4732-45A7-88E2-FB723A220454}" srcOrd="2" destOrd="0" parTransId="{D05A3E11-3B57-4987-884B-89967D34D78A}" sibTransId="{2317506B-D1F9-491B-986A-AA99C886C2EA}"/>
    <dgm:cxn modelId="{F358308E-F150-4E74-A58A-CAB7C4CECA06}" srcId="{24E88EB8-7E78-4B32-961C-14158B80D07F}" destId="{7C738C95-44F6-4F94-9CBE-5E4E861EEDCF}" srcOrd="0" destOrd="0" parTransId="{59CFE544-AD72-4D8A-84ED-1140682A848F}" sibTransId="{D949B298-B846-48EB-9591-87CEF494482F}"/>
    <dgm:cxn modelId="{6DD594D5-C521-48D4-A176-ABA333996F8F}" srcId="{24E88EB8-7E78-4B32-961C-14158B80D07F}" destId="{5371B5B0-71FD-4D66-919D-A40338C6B33C}" srcOrd="3" destOrd="0" parTransId="{F19CEF61-F992-46F8-A61C-02E6E82E5159}" sibTransId="{0CA5A6F4-D985-473F-B29D-D149A3D1773A}"/>
    <dgm:cxn modelId="{5DED3ADB-44A3-4733-B49B-7AD9C182CA6B}" srcId="{24E88EB8-7E78-4B32-961C-14158B80D07F}" destId="{05EDF8D2-75CC-45D6-974E-4BE8869BC497}" srcOrd="1" destOrd="0" parTransId="{F332302C-454E-4013-9297-332BBDC7BBFD}" sibTransId="{6AB41FCE-72CD-4E82-A06F-A5F066EEAE6E}"/>
    <dgm:cxn modelId="{9BC20831-9415-4ABD-BF5A-38DDCF84CD07}" type="presParOf" srcId="{E468D447-5BD2-4EB9-B10F-5BD34CC5AB5E}" destId="{9506ACB7-70EE-4F33-B51A-1B65651A979C}" srcOrd="0" destOrd="0" presId="urn:microsoft.com/office/officeart/2005/8/layout/venn2"/>
    <dgm:cxn modelId="{ED1D581E-591D-46F8-A296-B2399532EC31}" type="presParOf" srcId="{9506ACB7-70EE-4F33-B51A-1B65651A979C}" destId="{34860D47-19DE-4CAD-B0B1-5E695D2A016A}" srcOrd="0" destOrd="0" presId="urn:microsoft.com/office/officeart/2005/8/layout/venn2"/>
    <dgm:cxn modelId="{4D23C091-B7A5-460F-80CC-2AE2226BC017}" type="presParOf" srcId="{9506ACB7-70EE-4F33-B51A-1B65651A979C}" destId="{869B600E-A3BF-4CAA-A5B6-B83A22457B01}" srcOrd="1" destOrd="0" presId="urn:microsoft.com/office/officeart/2005/8/layout/venn2"/>
    <dgm:cxn modelId="{4351C287-11F0-492C-A923-61315B5FB40B}" type="presParOf" srcId="{E468D447-5BD2-4EB9-B10F-5BD34CC5AB5E}" destId="{94DAAD39-6A8D-48B0-AD52-13222C1D8341}" srcOrd="1" destOrd="0" presId="urn:microsoft.com/office/officeart/2005/8/layout/venn2"/>
    <dgm:cxn modelId="{04B17DFC-7B13-4536-937F-F0C07ECC6013}" type="presParOf" srcId="{94DAAD39-6A8D-48B0-AD52-13222C1D8341}" destId="{9A2F035B-61A8-47DD-A6EC-43D7B7CAACFF}" srcOrd="0" destOrd="0" presId="urn:microsoft.com/office/officeart/2005/8/layout/venn2"/>
    <dgm:cxn modelId="{47A5283D-1861-45A9-B04E-CC616DF5D34E}" type="presParOf" srcId="{94DAAD39-6A8D-48B0-AD52-13222C1D8341}" destId="{C5771BB5-5D14-4D65-981A-60F47349D9E8}" srcOrd="1" destOrd="0" presId="urn:microsoft.com/office/officeart/2005/8/layout/venn2"/>
    <dgm:cxn modelId="{AD2C54B5-D7F7-4DBC-AD8F-E89ED7DD646E}" type="presParOf" srcId="{E468D447-5BD2-4EB9-B10F-5BD34CC5AB5E}" destId="{3E0EAE8C-3236-434F-971F-622C266D89F8}" srcOrd="2" destOrd="0" presId="urn:microsoft.com/office/officeart/2005/8/layout/venn2"/>
    <dgm:cxn modelId="{D59B6FB0-1A32-479D-9C35-19DDB1918BF9}" type="presParOf" srcId="{3E0EAE8C-3236-434F-971F-622C266D89F8}" destId="{2B237EA1-BA4A-4123-9AC5-3214BA44C9BA}" srcOrd="0" destOrd="0" presId="urn:microsoft.com/office/officeart/2005/8/layout/venn2"/>
    <dgm:cxn modelId="{12752A91-493F-4C05-BAF5-6C435C79FDB9}" type="presParOf" srcId="{3E0EAE8C-3236-434F-971F-622C266D89F8}" destId="{C832A541-D492-46B9-A452-2A67AA3622CB}" srcOrd="1" destOrd="0" presId="urn:microsoft.com/office/officeart/2005/8/layout/venn2"/>
    <dgm:cxn modelId="{9291AD63-83F3-4DB0-A64D-323C0634D90F}" type="presParOf" srcId="{E468D447-5BD2-4EB9-B10F-5BD34CC5AB5E}" destId="{A7B1E8DE-7CF4-4F0D-8EF7-F9D94E3A7C31}" srcOrd="3" destOrd="0" presId="urn:microsoft.com/office/officeart/2005/8/layout/venn2"/>
    <dgm:cxn modelId="{BF2BC0E2-DF5B-4ADA-AD40-8D9765914D6A}" type="presParOf" srcId="{A7B1E8DE-7CF4-4F0D-8EF7-F9D94E3A7C31}" destId="{5BD4021E-6DC4-4815-A055-E1393AE1CA01}" srcOrd="0" destOrd="0" presId="urn:microsoft.com/office/officeart/2005/8/layout/venn2"/>
    <dgm:cxn modelId="{E30E5DF3-99D3-4DDA-9B37-BC36361BA561}" type="presParOf" srcId="{A7B1E8DE-7CF4-4F0D-8EF7-F9D94E3A7C31}" destId="{7EFF59D6-B6D0-4A09-854A-D604177E52B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8E065-FADB-44B4-ACF7-7E1600FC814D}">
      <dsp:nvSpPr>
        <dsp:cNvPr id="0" name=""/>
        <dsp:cNvSpPr/>
      </dsp:nvSpPr>
      <dsp:spPr>
        <a:xfrm>
          <a:off x="2531826" y="1233655"/>
          <a:ext cx="2996938" cy="2996938"/>
        </a:xfrm>
        <a:prstGeom prst="ellipse">
          <a:avLst/>
        </a:prstGeom>
        <a:solidFill>
          <a:schemeClr val="bg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970717" y="1672546"/>
        <a:ext cx="2119156" cy="2119156"/>
      </dsp:txXfrm>
    </dsp:sp>
    <dsp:sp modelId="{6E8735D2-DB78-403D-82A5-2DE8A48682BA}">
      <dsp:nvSpPr>
        <dsp:cNvPr id="0" name=""/>
        <dsp:cNvSpPr/>
      </dsp:nvSpPr>
      <dsp:spPr>
        <a:xfrm>
          <a:off x="3215398" y="-16789"/>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70% students of color</a:t>
          </a:r>
        </a:p>
      </dsp:txBody>
      <dsp:txXfrm>
        <a:off x="3454076" y="216254"/>
        <a:ext cx="1152438" cy="1125228"/>
      </dsp:txXfrm>
    </dsp:sp>
    <dsp:sp modelId="{A1E5A6CE-54B1-4B59-80A6-F9E42E08E881}">
      <dsp:nvSpPr>
        <dsp:cNvPr id="0" name=""/>
        <dsp:cNvSpPr/>
      </dsp:nvSpPr>
      <dsp:spPr>
        <a:xfrm>
          <a:off x="4470928" y="440185"/>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11% night students</a:t>
          </a:r>
        </a:p>
      </dsp:txBody>
      <dsp:txXfrm>
        <a:off x="4709606" y="673228"/>
        <a:ext cx="1152438" cy="1125228"/>
      </dsp:txXfrm>
    </dsp:sp>
    <dsp:sp modelId="{7F4E62E2-8853-4DC2-A27E-2A999F4BD9D8}">
      <dsp:nvSpPr>
        <dsp:cNvPr id="0" name=""/>
        <dsp:cNvSpPr/>
      </dsp:nvSpPr>
      <dsp:spPr>
        <a:xfrm>
          <a:off x="5138981" y="1597288"/>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74% part time or noncredit</a:t>
          </a:r>
        </a:p>
      </dsp:txBody>
      <dsp:txXfrm>
        <a:off x="5377659" y="1830331"/>
        <a:ext cx="1152438" cy="1125228"/>
      </dsp:txXfrm>
    </dsp:sp>
    <dsp:sp modelId="{3B9EED7C-EA2D-42AA-A91B-94566F37C53B}">
      <dsp:nvSpPr>
        <dsp:cNvPr id="0" name=""/>
        <dsp:cNvSpPr/>
      </dsp:nvSpPr>
      <dsp:spPr>
        <a:xfrm>
          <a:off x="4906969" y="2913096"/>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14% noncitizens</a:t>
          </a:r>
        </a:p>
      </dsp:txBody>
      <dsp:txXfrm>
        <a:off x="5145647" y="3146139"/>
        <a:ext cx="1152438" cy="1125228"/>
      </dsp:txXfrm>
    </dsp:sp>
    <dsp:sp modelId="{FC077975-F98D-4061-AE52-88D90DB5374D}">
      <dsp:nvSpPr>
        <dsp:cNvPr id="0" name=""/>
        <dsp:cNvSpPr/>
      </dsp:nvSpPr>
      <dsp:spPr>
        <a:xfrm>
          <a:off x="3883451" y="3771929"/>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35% First Generation</a:t>
          </a:r>
        </a:p>
      </dsp:txBody>
      <dsp:txXfrm>
        <a:off x="4122129" y="4004972"/>
        <a:ext cx="1152438" cy="1125228"/>
      </dsp:txXfrm>
    </dsp:sp>
    <dsp:sp modelId="{E3CB9994-8FAE-4604-8F0D-38AFD8C78330}">
      <dsp:nvSpPr>
        <dsp:cNvPr id="0" name=""/>
        <dsp:cNvSpPr/>
      </dsp:nvSpPr>
      <dsp:spPr>
        <a:xfrm>
          <a:off x="2547345" y="3771929"/>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US" sz="1350" b="1" kern="1200">
              <a:solidFill>
                <a:schemeClr val="bg1"/>
              </a:solidFill>
            </a:rPr>
            <a:t>66% Econ. Disadvantaged</a:t>
          </a:r>
        </a:p>
      </dsp:txBody>
      <dsp:txXfrm>
        <a:off x="2786023" y="4004972"/>
        <a:ext cx="1152438" cy="1125228"/>
      </dsp:txXfrm>
    </dsp:sp>
    <dsp:sp modelId="{80D828E2-3EFA-4498-9978-383C2748A948}">
      <dsp:nvSpPr>
        <dsp:cNvPr id="0" name=""/>
        <dsp:cNvSpPr/>
      </dsp:nvSpPr>
      <dsp:spPr>
        <a:xfrm>
          <a:off x="1523827" y="2913096"/>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41% adult students</a:t>
          </a:r>
        </a:p>
      </dsp:txBody>
      <dsp:txXfrm>
        <a:off x="1762505" y="3146139"/>
        <a:ext cx="1152438" cy="1125228"/>
      </dsp:txXfrm>
    </dsp:sp>
    <dsp:sp modelId="{15A44FF9-5991-46FD-8B3E-D33C87204DBB}">
      <dsp:nvSpPr>
        <dsp:cNvPr id="0" name=""/>
        <dsp:cNvSpPr/>
      </dsp:nvSpPr>
      <dsp:spPr>
        <a:xfrm>
          <a:off x="1291815" y="1597288"/>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11% w/ Associates Degree or Higher</a:t>
          </a:r>
        </a:p>
      </dsp:txBody>
      <dsp:txXfrm>
        <a:off x="1530493" y="1830331"/>
        <a:ext cx="1152438" cy="1125228"/>
      </dsp:txXfrm>
    </dsp:sp>
    <dsp:sp modelId="{FA0D4762-5057-4844-91B5-D12AD4434758}">
      <dsp:nvSpPr>
        <dsp:cNvPr id="0" name=""/>
        <dsp:cNvSpPr/>
      </dsp:nvSpPr>
      <dsp:spPr>
        <a:xfrm>
          <a:off x="1959868" y="440185"/>
          <a:ext cx="1629794" cy="1591314"/>
        </a:xfrm>
        <a:prstGeom prst="ellipse">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rPr>
            <a:t>9% Dual Enrollment</a:t>
          </a:r>
        </a:p>
      </dsp:txBody>
      <dsp:txXfrm>
        <a:off x="2198546" y="673228"/>
        <a:ext cx="1152438" cy="1125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60D47-19DE-4CAD-B0B1-5E695D2A016A}">
      <dsp:nvSpPr>
        <dsp:cNvPr id="0" name=""/>
        <dsp:cNvSpPr/>
      </dsp:nvSpPr>
      <dsp:spPr>
        <a:xfrm>
          <a:off x="1518370" y="0"/>
          <a:ext cx="5834390" cy="4042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State/BOG</a:t>
          </a:r>
        </a:p>
      </dsp:txBody>
      <dsp:txXfrm>
        <a:off x="3619917" y="202115"/>
        <a:ext cx="1631295" cy="606346"/>
      </dsp:txXfrm>
    </dsp:sp>
    <dsp:sp modelId="{9A2F035B-61A8-47DD-A6EC-43D7B7CAACFF}">
      <dsp:nvSpPr>
        <dsp:cNvPr id="0" name=""/>
        <dsp:cNvSpPr/>
      </dsp:nvSpPr>
      <dsp:spPr>
        <a:xfrm>
          <a:off x="2101809" y="808462"/>
          <a:ext cx="4667512" cy="323384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Associations</a:t>
          </a:r>
        </a:p>
      </dsp:txBody>
      <dsp:txXfrm>
        <a:off x="3619917" y="1002493"/>
        <a:ext cx="1631295" cy="582092"/>
      </dsp:txXfrm>
    </dsp:sp>
    <dsp:sp modelId="{2B237EA1-BA4A-4123-9AC5-3214BA44C9BA}">
      <dsp:nvSpPr>
        <dsp:cNvPr id="0" name=""/>
        <dsp:cNvSpPr/>
      </dsp:nvSpPr>
      <dsp:spPr>
        <a:xfrm>
          <a:off x="2685248" y="1616924"/>
          <a:ext cx="3500634" cy="2425387"/>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Districts</a:t>
          </a:r>
        </a:p>
      </dsp:txBody>
      <dsp:txXfrm>
        <a:off x="3619917" y="1798828"/>
        <a:ext cx="1631295" cy="545712"/>
      </dsp:txXfrm>
    </dsp:sp>
    <dsp:sp modelId="{5BD4021E-6DC4-4815-A055-E1393AE1CA01}">
      <dsp:nvSpPr>
        <dsp:cNvPr id="0" name=""/>
        <dsp:cNvSpPr/>
      </dsp:nvSpPr>
      <dsp:spPr>
        <a:xfrm>
          <a:off x="3268687" y="2425387"/>
          <a:ext cx="2333756" cy="1616924"/>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Colleges</a:t>
          </a:r>
        </a:p>
      </dsp:txBody>
      <dsp:txXfrm>
        <a:off x="3610458" y="2829618"/>
        <a:ext cx="1650214" cy="8084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0.87825</cdr:x>
      <cdr:y>0.25662</cdr:y>
    </cdr:from>
    <cdr:to>
      <cdr:x>0.97127</cdr:x>
      <cdr:y>0.3998</cdr:y>
    </cdr:to>
    <cdr:sp macro="" textlink="">
      <cdr:nvSpPr>
        <cdr:cNvPr id="2" name="TextBox 2">
          <a:extLst xmlns:a="http://schemas.openxmlformats.org/drawingml/2006/main">
            <a:ext uri="{FF2B5EF4-FFF2-40B4-BE49-F238E27FC236}">
              <a16:creationId xmlns:a16="http://schemas.microsoft.com/office/drawing/2014/main" id="{B2773E60-854D-D2F3-47AF-3DA6CBF22059}"/>
            </a:ext>
          </a:extLst>
        </cdr:cNvPr>
        <cdr:cNvSpPr txBox="1"/>
      </cdr:nvSpPr>
      <cdr:spPr>
        <a:xfrm xmlns:a="http://schemas.openxmlformats.org/drawingml/2006/main">
          <a:off x="9235312" y="937803"/>
          <a:ext cx="978153"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a:solidFill>
                <a:srgbClr val="C00000"/>
              </a:solidFill>
            </a:rPr>
            <a:t>7.1%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3/22/2024</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Vision 2030 outlines three central equity goals — Equity in Success, Equity in Access and Equity in Support — as the driving force behind the transformational change within the system. These goals aim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by 2030 </a:t>
            </a:r>
            <a:r>
              <a:rPr lang="en-US"/>
              <a:t>to reduce and ultimately eliminate equity gaps for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students of color who are underrepresented, students of low income</a:t>
            </a:r>
            <a:r>
              <a:rPr lang="en-US"/>
              <a:t> and students with disabilities.</a:t>
            </a:r>
            <a:endParaRPr lang="en-US" b="1"/>
          </a:p>
        </p:txBody>
      </p:sp>
      <p:sp>
        <p:nvSpPr>
          <p:cNvPr id="303" name="Google Shape;3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2880fb0cb_0_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82880fb0cb_0_5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Vision 2030 spotlights certain categories of students and future learners who continue to need focused attention responsive to legislation that was enacted where the implementation is not yet at scale or where new state and federal investments have been made in light of the pandemic’s impact on increasing income inequality and poverty.</a:t>
            </a:r>
            <a:endParaRPr/>
          </a:p>
        </p:txBody>
      </p:sp>
      <p:sp>
        <p:nvSpPr>
          <p:cNvPr id="270" name="Google Shape;270;g282880fb0cb_0_5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t>People:</a:t>
            </a:r>
            <a:r>
              <a:rPr lang="en-US" sz="1200"/>
              <a:t> Active partnership with people in the </a:t>
            </a:r>
            <a:r>
              <a:rPr lang="en-US"/>
              <a:t>f</a:t>
            </a:r>
            <a:r>
              <a:rPr lang="en-US" sz="1200"/>
              <a:t>ield</a:t>
            </a:r>
            <a:r>
              <a:rPr lang="en-US"/>
              <a:t> —</a:t>
            </a:r>
            <a:r>
              <a:rPr lang="en-US" sz="1200"/>
              <a:t> </a:t>
            </a:r>
            <a:r>
              <a:rPr lang="en-US"/>
              <a:t>p</a:t>
            </a:r>
            <a:r>
              <a:rPr lang="en-US" sz="1200"/>
              <a:t>artnerships are between the </a:t>
            </a:r>
            <a:r>
              <a:rPr lang="en-US"/>
              <a:t>d</a:t>
            </a:r>
            <a:r>
              <a:rPr lang="en-US" sz="1200"/>
              <a:t>istricts, </a:t>
            </a:r>
            <a:r>
              <a:rPr lang="en-US"/>
              <a:t>c</a:t>
            </a:r>
            <a:r>
              <a:rPr lang="en-US" sz="1200"/>
              <a:t>onstituent </a:t>
            </a:r>
            <a:r>
              <a:rPr lang="en-US"/>
              <a:t>g</a:t>
            </a:r>
            <a:r>
              <a:rPr lang="en-US" sz="1200"/>
              <a:t>roups, students and the Chancellor’s Office. This includes data dashboards with local information relevant to colleges and partnerships in professional development connected to Vision 2030 actions (e.g., online teaching and learning).</a:t>
            </a:r>
            <a:endParaRPr lang="en-US"/>
          </a:p>
          <a:p>
            <a:pPr marL="0" lvl="0" indent="0" algn="l" rtl="0">
              <a:lnSpc>
                <a:spcPct val="100000"/>
              </a:lnSpc>
              <a:spcBef>
                <a:spcPts val="0"/>
              </a:spcBef>
              <a:spcAft>
                <a:spcPts val="0"/>
              </a:spcAft>
              <a:buSzPts val="1400"/>
              <a:buNone/>
            </a:pPr>
            <a:endParaRPr lang="en-US" sz="1200" b="1"/>
          </a:p>
          <a:p>
            <a:pPr marL="0" lvl="0" indent="0" algn="l" rtl="0">
              <a:lnSpc>
                <a:spcPct val="100000"/>
              </a:lnSpc>
              <a:spcBef>
                <a:spcPts val="0"/>
              </a:spcBef>
              <a:spcAft>
                <a:spcPts val="0"/>
              </a:spcAft>
              <a:buSzPts val="1400"/>
              <a:buNone/>
            </a:pPr>
            <a:r>
              <a:rPr lang="en-US" sz="1200" b="1"/>
              <a:t>Systems</a:t>
            </a:r>
            <a:r>
              <a:rPr lang="en-US" sz="1200"/>
              <a:t>: </a:t>
            </a:r>
            <a:r>
              <a:rPr lang="en-US" sz="1200" b="0"/>
              <a:t>Systems </a:t>
            </a:r>
            <a:r>
              <a:rPr lang="en-US"/>
              <a:t>d</a:t>
            </a:r>
            <a:r>
              <a:rPr lang="en-US" sz="1200" b="0"/>
              <a:t>evelopment to remove barriers</a:t>
            </a:r>
            <a:r>
              <a:rPr lang="en-US"/>
              <a:t> —</a:t>
            </a:r>
            <a:r>
              <a:rPr lang="en-US" sz="1200" b="0"/>
              <a:t> </a:t>
            </a:r>
            <a:r>
              <a:rPr lang="en-US"/>
              <a:t>t</a:t>
            </a:r>
            <a:r>
              <a:rPr lang="en-US" sz="1200" b="0"/>
              <a:t>his includes </a:t>
            </a:r>
            <a:r>
              <a:rPr lang="en-US"/>
              <a:t>d</a:t>
            </a:r>
            <a:r>
              <a:rPr lang="en-US" sz="1200" b="0"/>
              <a:t>ata systems and the common </a:t>
            </a:r>
            <a:r>
              <a:rPr lang="en-US" sz="12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ERP</a:t>
            </a:r>
            <a:r>
              <a:rPr lang="en-US" sz="1200" b="0"/>
              <a:t>, systems to support </a:t>
            </a:r>
            <a:r>
              <a:rPr lang="en-US" sz="12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adults of low income</a:t>
            </a:r>
            <a:r>
              <a:rPr lang="en-US" sz="1200" b="0"/>
              <a:t> and bring college to them, </a:t>
            </a:r>
            <a:r>
              <a:rPr lang="en-US"/>
              <a:t>c</a:t>
            </a:r>
            <a:r>
              <a:rPr lang="en-US" sz="1200" b="0"/>
              <a:t>ommon course numbering and intersegmental learning management system, and </a:t>
            </a:r>
            <a:r>
              <a:rPr lang="en-US"/>
              <a:t>o</a:t>
            </a:r>
            <a:r>
              <a:rPr lang="en-US" sz="1200" b="0"/>
              <a:t>nline </a:t>
            </a:r>
            <a:r>
              <a:rPr lang="en-US"/>
              <a:t>t</a:t>
            </a:r>
            <a:r>
              <a:rPr lang="en-US" sz="1200" b="0"/>
              <a:t>eaching and </a:t>
            </a:r>
            <a:r>
              <a:rPr lang="en-US"/>
              <a:t>l</a:t>
            </a:r>
            <a:r>
              <a:rPr lang="en-US" sz="1200" b="0"/>
              <a:t>earning.</a:t>
            </a:r>
            <a:endParaRPr lang="en-US"/>
          </a:p>
          <a:p>
            <a:pPr marL="0" lvl="0" indent="0" algn="l" rtl="0">
              <a:lnSpc>
                <a:spcPct val="100000"/>
              </a:lnSpc>
              <a:spcBef>
                <a:spcPts val="0"/>
              </a:spcBef>
              <a:spcAft>
                <a:spcPts val="0"/>
              </a:spcAft>
              <a:buSzPts val="1400"/>
              <a:buNone/>
            </a:pPr>
            <a:endParaRPr lang="en-US" sz="1200" b="0"/>
          </a:p>
          <a:p>
            <a:pPr marL="0" lvl="0" indent="0" algn="l" rtl="0">
              <a:lnSpc>
                <a:spcPct val="100000"/>
              </a:lnSpc>
              <a:spcBef>
                <a:spcPts val="0"/>
              </a:spcBef>
              <a:spcAft>
                <a:spcPts val="0"/>
              </a:spcAft>
              <a:buSzPts val="1400"/>
              <a:buNone/>
            </a:pPr>
            <a:r>
              <a:rPr lang="en-US" sz="1200" b="1"/>
              <a:t>Resources: </a:t>
            </a:r>
            <a:r>
              <a:rPr lang="en-US" sz="1200"/>
              <a:t>Resource </a:t>
            </a:r>
            <a:r>
              <a:rPr lang="en-US"/>
              <a:t>d</a:t>
            </a:r>
            <a:r>
              <a:rPr lang="en-US" sz="1200"/>
              <a:t>evelopment for </a:t>
            </a:r>
            <a:r>
              <a:rPr lang="en-US"/>
              <a:t>f</a:t>
            </a:r>
            <a:r>
              <a:rPr lang="en-US" sz="1200"/>
              <a:t>iscal </a:t>
            </a:r>
            <a:r>
              <a:rPr lang="en-US"/>
              <a:t>s</a:t>
            </a:r>
            <a:r>
              <a:rPr lang="en-US" sz="1200"/>
              <a:t>ustainability</a:t>
            </a:r>
            <a:r>
              <a:rPr lang="en-US"/>
              <a:t> —</a:t>
            </a:r>
            <a:r>
              <a:rPr lang="en-US" sz="1200"/>
              <a:t> </a:t>
            </a:r>
            <a:r>
              <a:rPr lang="en-US"/>
              <a:t>t</a:t>
            </a:r>
            <a:r>
              <a:rPr lang="en-US" sz="1200"/>
              <a:t>his includes </a:t>
            </a:r>
            <a:r>
              <a:rPr lang="en-US"/>
              <a:t>f</a:t>
            </a:r>
            <a:r>
              <a:rPr lang="en-US" sz="1200"/>
              <a:t>ederal </a:t>
            </a:r>
            <a:r>
              <a:rPr lang="en-US"/>
              <a:t>r</a:t>
            </a:r>
            <a:r>
              <a:rPr lang="en-US" sz="1200"/>
              <a:t>esources, </a:t>
            </a:r>
            <a:r>
              <a:rPr lang="en-US"/>
              <a:t>s</a:t>
            </a:r>
            <a:r>
              <a:rPr lang="en-US" sz="1200"/>
              <a:t>tate </a:t>
            </a:r>
            <a:r>
              <a:rPr lang="en-US"/>
              <a:t>r</a:t>
            </a:r>
            <a:r>
              <a:rPr lang="en-US" sz="1200"/>
              <a:t>esources, </a:t>
            </a:r>
            <a:r>
              <a:rPr lang="en-US"/>
              <a:t>p</a:t>
            </a:r>
            <a:r>
              <a:rPr lang="en-US" sz="1200"/>
              <a:t>hilanthropy and </a:t>
            </a:r>
            <a:r>
              <a:rPr lang="en-US"/>
              <a:t>m</a:t>
            </a:r>
            <a:r>
              <a:rPr lang="en-US" sz="1200"/>
              <a:t>aximizing local resources </a:t>
            </a:r>
            <a:r>
              <a:rPr lang="en-US"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t>
            </a:r>
            <a:r>
              <a:rPr lang="en-US"/>
              <a:t>Student Centered Funding Formula (</a:t>
            </a:r>
            <a:r>
              <a:rPr lang="en-US"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SCFF</a:t>
            </a:r>
            <a:r>
              <a:rPr lang="en-US" sz="1200"/>
              <a:t>)</a:t>
            </a:r>
            <a:r>
              <a:rPr lang="en-US"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t>
            </a:r>
            <a:r>
              <a:rPr lang="en-US" sz="1200"/>
              <a:t>.</a:t>
            </a:r>
            <a:endParaRPr lang="en-US"/>
          </a:p>
          <a:p>
            <a:pPr marL="0" lvl="0" indent="0" algn="l" rtl="0">
              <a:lnSpc>
                <a:spcPct val="100000"/>
              </a:lnSpc>
              <a:spcBef>
                <a:spcPts val="0"/>
              </a:spcBef>
              <a:spcAft>
                <a:spcPts val="0"/>
              </a:spcAft>
              <a:buSzPts val="1400"/>
              <a:buNone/>
            </a:pPr>
            <a:endParaRPr lang="en-US" sz="1200" b="1"/>
          </a:p>
          <a:p>
            <a:pPr marL="0" lvl="0" indent="0" algn="l" rtl="0">
              <a:lnSpc>
                <a:spcPct val="100000"/>
              </a:lnSpc>
              <a:spcBef>
                <a:spcPts val="0"/>
              </a:spcBef>
              <a:spcAft>
                <a:spcPts val="0"/>
              </a:spcAft>
              <a:buSzPts val="1400"/>
              <a:buNone/>
            </a:pPr>
            <a:r>
              <a:rPr lang="en-US" sz="1200" b="1"/>
              <a:t>Policy:</a:t>
            </a:r>
            <a:r>
              <a:rPr lang="en-US" sz="1200"/>
              <a:t> Policy </a:t>
            </a:r>
            <a:r>
              <a:rPr lang="en-US"/>
              <a:t>r</a:t>
            </a:r>
            <a:r>
              <a:rPr lang="en-US" sz="1200"/>
              <a:t>eform to unlock potential</a:t>
            </a:r>
            <a:r>
              <a:rPr lang="en-US"/>
              <a:t> —</a:t>
            </a:r>
            <a:r>
              <a:rPr lang="en-US" sz="1200"/>
              <a:t> </a:t>
            </a:r>
            <a:r>
              <a:rPr lang="en-US"/>
              <a:t>t</a:t>
            </a:r>
            <a:r>
              <a:rPr lang="en-US" sz="1200"/>
              <a:t>his includes </a:t>
            </a:r>
            <a:r>
              <a:rPr lang="en-US"/>
              <a:t>f</a:t>
            </a:r>
            <a:r>
              <a:rPr lang="en-US" sz="1200"/>
              <a:t>ederal </a:t>
            </a:r>
            <a:r>
              <a:rPr lang="en-US"/>
              <a:t>p</a:t>
            </a:r>
            <a:r>
              <a:rPr lang="en-US" sz="1200"/>
              <a:t>olicy, </a:t>
            </a:r>
            <a:r>
              <a:rPr lang="en-US"/>
              <a:t>s</a:t>
            </a:r>
            <a:r>
              <a:rPr lang="en-US" sz="1200"/>
              <a:t>tate </a:t>
            </a:r>
            <a:r>
              <a:rPr lang="en-US"/>
              <a:t>p</a:t>
            </a:r>
            <a:r>
              <a:rPr lang="en-US" sz="1200"/>
              <a:t>olicy, Title V and </a:t>
            </a:r>
            <a:r>
              <a:rPr lang="en-US"/>
              <a:t>d</a:t>
            </a:r>
            <a:r>
              <a:rPr lang="en-US" sz="1200"/>
              <a:t>istrict </a:t>
            </a:r>
            <a:r>
              <a:rPr lang="en-US"/>
              <a:t>p</a:t>
            </a:r>
            <a:r>
              <a:rPr lang="en-US" sz="1200"/>
              <a:t>olicies.</a:t>
            </a:r>
            <a:endParaRPr lang="en-US"/>
          </a:p>
        </p:txBody>
      </p:sp>
      <p:sp>
        <p:nvSpPr>
          <p:cNvPr id="449" name="Google Shape;44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a:prstGeom prst="rect">
            <a:avLst/>
          </a:prstGeom>
        </p:spPr>
        <p:txBody>
          <a:bodyPr anchor="b">
            <a:normAutofit/>
          </a:bodyPr>
          <a:lstStyle>
            <a:lvl1pPr algn="l">
              <a:defRPr sz="4800"/>
            </a:lvl1pPr>
          </a:lstStyle>
          <a:p>
            <a:r>
              <a:rPr lang="en-US"/>
              <a:t>Click to edit Master title style</a:t>
            </a:r>
          </a:p>
        </p:txBody>
      </p:sp>
      <p:sp>
        <p:nvSpPr>
          <p:cNvPr id="8"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973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50974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Large Content Right">
  <p:cSld name="Text / Large Content Righ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0" y="-1"/>
            <a:ext cx="6126480" cy="1825625"/>
          </a:xfrm>
          <a:prstGeom prst="rect">
            <a:avLst/>
          </a:prstGeom>
          <a:noFill/>
          <a:ln>
            <a:noFill/>
          </a:ln>
        </p:spPr>
        <p:txBody>
          <a:bodyPr spcFirstLastPara="1" wrap="square" lIns="457200" tIns="457200" rIns="228600" bIns="2286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body" idx="1"/>
          </p:nvPr>
        </p:nvSpPr>
        <p:spPr>
          <a:xfrm>
            <a:off x="0" y="1825625"/>
            <a:ext cx="6126163" cy="4156075"/>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body" idx="2"/>
          </p:nvPr>
        </p:nvSpPr>
        <p:spPr>
          <a:xfrm>
            <a:off x="6126163" y="495300"/>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2"/>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777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66598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38709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74315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271712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247219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52425"/>
            <a:ext cx="10515600" cy="1325563"/>
          </a:xfrm>
        </p:spPr>
        <p:txBody>
          <a:bodyPr/>
          <a:lstStyle/>
          <a:p>
            <a:r>
              <a:rPr lang="en-US"/>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74211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38167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62176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643080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435307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6890502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436918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732552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595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207134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22768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313039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359931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lIns="457200" tIns="457200" rIns="228600" bIns="228600" anchor="t" anchorCtr="0"/>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88850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69817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24801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4722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571801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837587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146062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46327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583149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00344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92CED-D4E7-4E04-83B4-07AA05A85EB9}"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EFD53-FC01-4DCC-967A-E6E223FBFCA7}" type="slidenum">
              <a:rPr lang="en-US" smtClean="0"/>
              <a:t>‹#›</a:t>
            </a:fld>
            <a:endParaRPr lang="en-US"/>
          </a:p>
        </p:txBody>
      </p:sp>
    </p:spTree>
    <p:extLst>
      <p:ext uri="{BB962C8B-B14F-4D97-AF65-F5344CB8AC3E}">
        <p14:creationId xmlns:p14="http://schemas.microsoft.com/office/powerpoint/2010/main" val="1301824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863509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867448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dirty="0"/>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dirty="0"/>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102052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dirty="0"/>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949904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915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4032434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897199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dirty="0"/>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dirty="0"/>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dirty="0"/>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079338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dirty="0"/>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715077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lIns="457200" tIns="457200" rIns="228600" bIns="228600" anchor="t" anchorCtr="0"/>
          <a:lstStyle/>
          <a:p>
            <a:r>
              <a:rPr lang="en-US" dirty="0"/>
              <a:t>Click to edit Master title style</a:t>
            </a:r>
          </a:p>
        </p:txBody>
      </p:sp>
      <p:sp>
        <p:nvSpPr>
          <p:cNvPr id="6" name="Text Placeholder 5"/>
          <p:cNvSpPr>
            <a:spLocks noGrp="1"/>
          </p:cNvSpPr>
          <p:nvPr>
            <p:ph type="body" sz="quarter" idx="12"/>
          </p:nvPr>
        </p:nvSpPr>
        <p:spPr>
          <a:xfrm>
            <a:off x="0" y="1825625"/>
            <a:ext cx="6126163"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920175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dirty="0"/>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390747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lIns="457200" tIns="457200" rIns="228600" bIns="228600" anchor="t" anchorCtr="0"/>
          <a:lstStyle/>
          <a:p>
            <a:r>
              <a:rPr lang="en-US" dirty="0"/>
              <a:t>Click to edit Master title style</a:t>
            </a:r>
          </a:p>
        </p:txBody>
      </p:sp>
      <p:sp>
        <p:nvSpPr>
          <p:cNvPr id="4" name="Text Placeholder 3"/>
          <p:cNvSpPr>
            <a:spLocks noGrp="1"/>
          </p:cNvSpPr>
          <p:nvPr>
            <p:ph type="body" sz="quarter" idx="13"/>
          </p:nvPr>
        </p:nvSpPr>
        <p:spPr>
          <a:xfrm>
            <a:off x="0" y="1825625"/>
            <a:ext cx="6092825" cy="405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vl1pPr>
          </a:lstStyle>
          <a:p>
            <a:pPr lvl="0"/>
            <a:r>
              <a:rPr lang="en-US" dirty="0"/>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54022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ymbo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664661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dirty="0"/>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dirty="0"/>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dirty="0"/>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dirty="0"/>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347586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a:lstStyle/>
          <a:p>
            <a:r>
              <a:rPr lang="en-US" dirty="0"/>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vl1pPr>
          </a:lstStyle>
          <a:p>
            <a:pPr lvl="0"/>
            <a:r>
              <a:rPr lang="en-US" dirty="0"/>
              <a:t>Insert Photo, Graph or Chart</a:t>
            </a:r>
          </a:p>
          <a:p>
            <a:pPr lvl="0"/>
            <a:endParaRPr lang="en-US" dirty="0"/>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921042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444271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67467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dirty="0">
                <a:solidFill>
                  <a:schemeClr val="bg1"/>
                </a:solidFill>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a:p>
            <a:pPr lvl="2"/>
            <a:r>
              <a:rPr lang="en-US" dirty="0"/>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dirty="0">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34941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descr="California Community Colleg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dirty="0">
                <a:solidFill>
                  <a:schemeClr val="bg1"/>
                </a:solidFill>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a:p>
            <a:pPr lvl="2"/>
            <a:r>
              <a:rPr lang="en-US" dirty="0"/>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dirty="0">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1691403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317612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3307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991545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xt / Large Content Right">
  <p:cSld name="1_Text / Large Content Righ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0" y="-1"/>
            <a:ext cx="6126480" cy="1825625"/>
          </a:xfrm>
          <a:prstGeom prst="rect">
            <a:avLst/>
          </a:prstGeom>
          <a:noFill/>
          <a:ln>
            <a:noFill/>
          </a:ln>
        </p:spPr>
        <p:txBody>
          <a:bodyPr spcFirstLastPara="1" wrap="square" lIns="457200" tIns="457200" rIns="228600" bIns="2286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body" idx="1"/>
          </p:nvPr>
        </p:nvSpPr>
        <p:spPr>
          <a:xfrm>
            <a:off x="0" y="1825625"/>
            <a:ext cx="6126163" cy="4156075"/>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body" idx="2"/>
          </p:nvPr>
        </p:nvSpPr>
        <p:spPr>
          <a:xfrm>
            <a:off x="6126163" y="495300"/>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2"/>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53575A"/>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1200" cap="none" spc="0" normalizeH="0" baseline="0" noProof="0">
              <a:ln>
                <a:noFill/>
              </a:ln>
              <a:solidFill>
                <a:srgbClr val="53575A"/>
              </a:solidFill>
              <a:effectLst/>
              <a:uLnTx/>
              <a:uFillTx/>
              <a:latin typeface="Arial"/>
              <a:cs typeface="Arial"/>
              <a:sym typeface="Arial"/>
            </a:endParaRPr>
          </a:p>
        </p:txBody>
      </p:sp>
    </p:spTree>
    <p:extLst>
      <p:ext uri="{BB962C8B-B14F-4D97-AF65-F5344CB8AC3E}">
        <p14:creationId xmlns:p14="http://schemas.microsoft.com/office/powerpoint/2010/main" val="237728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8"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a:prstGeom prst="rect">
            <a:avLst/>
          </a:prstGeom>
        </p:spPr>
        <p:txBody>
          <a:bodyPr anchor="ctr"/>
          <a:lstStyle/>
          <a:p>
            <a:r>
              <a:rPr lang="en-US"/>
              <a:t>Click to edit Master title style</a:t>
            </a:r>
          </a:p>
        </p:txBody>
      </p:sp>
      <p:sp>
        <p:nvSpPr>
          <p:cNvPr id="9"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1449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7978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536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5543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0"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12"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435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3795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7.png"/><Relationship Id="rId5" Type="http://schemas.openxmlformats.org/officeDocument/2006/relationships/slideLayout" Target="../slideLayouts/slideLayout18.xml"/><Relationship Id="rId10" Type="http://schemas.openxmlformats.org/officeDocument/2006/relationships/image" Target="../media/image3.svg"/><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9.pn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5"/>
          <a:stretch>
            <a:fillRect/>
          </a:stretch>
        </p:blipFill>
        <p:spPr>
          <a:xfrm>
            <a:off x="320140" y="6001350"/>
            <a:ext cx="1579813" cy="596918"/>
          </a:xfrm>
          <a:prstGeom prst="rect">
            <a:avLst/>
          </a:prstGeom>
        </p:spPr>
      </p:pic>
      <p:cxnSp>
        <p:nvCxnSpPr>
          <p:cNvPr id="6" name="Straight Connector 5">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048512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800" r:id="rId10"/>
    <p:sldLayoutId id="2147483816" r:id="rId11"/>
    <p:sldLayoutId id="2147483817" r:id="rId12"/>
    <p:sldLayoutId id="2147483840" r:id="rId13"/>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descr="&quot;&quot;">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descr="&quot;&quot;">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0"/>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755" r:id="rId2"/>
    <p:sldLayoutId id="2147483760" r:id="rId3"/>
    <p:sldLayoutId id="2147483674" r:id="rId4"/>
    <p:sldLayoutId id="2147483676" r:id="rId5"/>
    <p:sldLayoutId id="2147483798" r:id="rId6"/>
    <p:sldLayoutId id="2147483797" r:id="rId7"/>
    <p:sldLayoutId id="2147483678" r:id="rId8"/>
    <p:sldLayoutId id="2147483758" r:id="rId9"/>
    <p:sldLayoutId id="2147483757" r:id="rId10"/>
    <p:sldLayoutId id="2147483756" r:id="rId11"/>
    <p:sldLayoutId id="2147483796" r:id="rId12"/>
    <p:sldLayoutId id="2147483677" r:id="rId13"/>
    <p:sldLayoutId id="2147483680" r:id="rId14"/>
    <p:sldLayoutId id="2147483681" r:id="rId15"/>
    <p:sldLayoutId id="2147483759" r:id="rId16"/>
    <p:sldLayoutId id="2147483761" r:id="rId17"/>
    <p:sldLayoutId id="2147483799" r:id="rId18"/>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11345013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0896" y="1977099"/>
            <a:ext cx="6799407" cy="2585865"/>
          </a:xfrm>
        </p:spPr>
        <p:txBody>
          <a:bodyPr>
            <a:normAutofit fontScale="90000"/>
          </a:bodyPr>
          <a:lstStyle/>
          <a:p>
            <a:pPr>
              <a:spcAft>
                <a:spcPts val="600"/>
              </a:spcAft>
            </a:pPr>
            <a:r>
              <a:rPr lang="en-US" sz="2000" dirty="0"/>
              <a:t>2024 CACCRAO Conference</a:t>
            </a:r>
            <a:br>
              <a:rPr lang="en-US" sz="5400" dirty="0"/>
            </a:br>
            <a:r>
              <a:rPr lang="en-US" sz="4900" b="1" i="1" dirty="0"/>
              <a:t>Panel Discussion</a:t>
            </a:r>
            <a:br>
              <a:rPr lang="en-US" sz="4900" i="1" dirty="0"/>
            </a:br>
            <a:r>
              <a:rPr lang="en-US" sz="4900" dirty="0"/>
              <a:t>Vision 2030: A Roadmap for California Community Colleges</a:t>
            </a:r>
            <a:br>
              <a:rPr lang="en-US" dirty="0"/>
            </a:br>
            <a:endParaRPr lang="en-US" dirty="0"/>
          </a:p>
        </p:txBody>
      </p:sp>
      <p:sp>
        <p:nvSpPr>
          <p:cNvPr id="3" name="Subtitle 2"/>
          <p:cNvSpPr>
            <a:spLocks noGrp="1"/>
          </p:cNvSpPr>
          <p:nvPr>
            <p:ph type="subTitle" idx="1"/>
          </p:nvPr>
        </p:nvSpPr>
        <p:spPr>
          <a:xfrm>
            <a:off x="4860617" y="4879953"/>
            <a:ext cx="7252251" cy="958138"/>
          </a:xfrm>
        </p:spPr>
        <p:txBody>
          <a:bodyPr>
            <a:normAutofit fontScale="55000" lnSpcReduction="20000"/>
          </a:bodyPr>
          <a:lstStyle/>
          <a:p>
            <a:r>
              <a:rPr lang="en-US" sz="2000" dirty="0"/>
              <a:t>Rebecca Ruan-O’Shaughnessy, Vice Chancellor for Educational Services and Support</a:t>
            </a:r>
          </a:p>
          <a:p>
            <a:r>
              <a:rPr lang="en-US" sz="2000" dirty="0"/>
              <a:t>Michelle Smith, Visiting Assistant Vice Chancellor, Equitable Student Learning, Experience and Impact Office </a:t>
            </a:r>
          </a:p>
          <a:p>
            <a:r>
              <a:rPr lang="en-US" sz="2000" dirty="0"/>
              <a:t>Gina Browne, Assistant Vice Chancellor, Office of Equitable Student Learning, Experience &amp; Impact</a:t>
            </a:r>
          </a:p>
          <a:p>
            <a:endParaRPr lang="en-US" sz="2000" dirty="0"/>
          </a:p>
        </p:txBody>
      </p:sp>
      <p:sp>
        <p:nvSpPr>
          <p:cNvPr id="4" name="Text Placeholder 3"/>
          <p:cNvSpPr>
            <a:spLocks noGrp="1"/>
          </p:cNvSpPr>
          <p:nvPr>
            <p:ph type="body" sz="quarter" idx="12"/>
          </p:nvPr>
        </p:nvSpPr>
        <p:spPr>
          <a:xfrm>
            <a:off x="5018125" y="6117246"/>
            <a:ext cx="6642652" cy="460375"/>
          </a:xfrm>
        </p:spPr>
        <p:txBody>
          <a:bodyPr>
            <a:normAutofit/>
          </a:bodyPr>
          <a:lstStyle/>
          <a:p>
            <a:r>
              <a:rPr lang="en-US"/>
              <a:t>Monday, March 25, 2024</a:t>
            </a:r>
          </a:p>
        </p:txBody>
      </p:sp>
      <p:sp>
        <p:nvSpPr>
          <p:cNvPr id="5" name="Slide Number Placeholder 4"/>
          <p:cNvSpPr>
            <a:spLocks noGrp="1"/>
          </p:cNvSpPr>
          <p:nvPr>
            <p:ph type="sldNum" sz="quarter" idx="10"/>
          </p:nvPr>
        </p:nvSpPr>
        <p:spPr/>
        <p:txBody>
          <a:bodyPr/>
          <a:lstStyle/>
          <a:p>
            <a:fld id="{7934E7AA-586C-4B13-A389-1429762DA247}" type="slidenum">
              <a:rPr lang="en-US" smtClean="0"/>
              <a:pPr/>
              <a:t>1</a:t>
            </a:fld>
            <a:endParaRPr lang="en-US"/>
          </a:p>
        </p:txBody>
      </p:sp>
    </p:spTree>
    <p:extLst>
      <p:ext uri="{BB962C8B-B14F-4D97-AF65-F5344CB8AC3E}">
        <p14:creationId xmlns:p14="http://schemas.microsoft.com/office/powerpoint/2010/main" val="298923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6FF5-7C28-D8AB-69AC-19FE0817DF51}"/>
              </a:ext>
            </a:extLst>
          </p:cNvPr>
          <p:cNvSpPr>
            <a:spLocks noGrp="1"/>
          </p:cNvSpPr>
          <p:nvPr>
            <p:ph type="title"/>
          </p:nvPr>
        </p:nvSpPr>
        <p:spPr>
          <a:xfrm>
            <a:off x="0" y="-340823"/>
            <a:ext cx="12192000" cy="1828800"/>
          </a:xfrm>
        </p:spPr>
        <p:txBody>
          <a:bodyPr>
            <a:noAutofit/>
          </a:bodyPr>
          <a:lstStyle/>
          <a:p>
            <a:pPr algn="ctr"/>
            <a:r>
              <a:rPr lang="en-US" b="1" dirty="0"/>
              <a:t>Enrollment is Rebounding at </a:t>
            </a:r>
            <a:br>
              <a:rPr lang="en-US" b="1" dirty="0"/>
            </a:br>
            <a:r>
              <a:rPr lang="en-US" b="1" dirty="0"/>
              <a:t>California’s  Community Colleges</a:t>
            </a:r>
            <a:br>
              <a:rPr lang="en-US" b="1" dirty="0">
                <a:latin typeface="Source Sans Pro Semibold" panose="020B0503030403020204" pitchFamily="34" charset="77"/>
              </a:rPr>
            </a:br>
            <a:endParaRPr lang="en-US" dirty="0"/>
          </a:p>
        </p:txBody>
      </p:sp>
      <p:graphicFrame>
        <p:nvGraphicFramePr>
          <p:cNvPr id="7" name="Content Placeholder 6">
            <a:extLst>
              <a:ext uri="{FF2B5EF4-FFF2-40B4-BE49-F238E27FC236}">
                <a16:creationId xmlns:a16="http://schemas.microsoft.com/office/drawing/2014/main" id="{38BF0D79-33F2-AFB8-E77A-1D8CED80E73B}"/>
              </a:ext>
            </a:extLst>
          </p:cNvPr>
          <p:cNvGraphicFramePr>
            <a:graphicFrameLocks noGrp="1"/>
          </p:cNvGraphicFramePr>
          <p:nvPr>
            <p:ph idx="1"/>
            <p:extLst>
              <p:ext uri="{D42A27DB-BD31-4B8C-83A1-F6EECF244321}">
                <p14:modId xmlns:p14="http://schemas.microsoft.com/office/powerpoint/2010/main" val="2819568049"/>
              </p:ext>
            </p:extLst>
          </p:nvPr>
        </p:nvGraphicFramePr>
        <p:xfrm>
          <a:off x="838200" y="1825625"/>
          <a:ext cx="10515600" cy="36544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0EC3C3A-074E-623D-4C1D-236891E0CCB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
        <p:nvSpPr>
          <p:cNvPr id="3" name="TextBox 2">
            <a:extLst>
              <a:ext uri="{FF2B5EF4-FFF2-40B4-BE49-F238E27FC236}">
                <a16:creationId xmlns:a16="http://schemas.microsoft.com/office/drawing/2014/main" id="{B2773E60-854D-D2F3-47AF-3DA6CBF22059}"/>
              </a:ext>
            </a:extLst>
          </p:cNvPr>
          <p:cNvSpPr txBox="1"/>
          <p:nvPr/>
        </p:nvSpPr>
        <p:spPr>
          <a:xfrm>
            <a:off x="8385859" y="4102046"/>
            <a:ext cx="9781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Source Sans Pro"/>
                <a:ea typeface="+mn-ea"/>
                <a:cs typeface="+mn-cs"/>
              </a:rPr>
              <a:t>4.9%</a:t>
            </a:r>
          </a:p>
        </p:txBody>
      </p:sp>
      <p:sp>
        <p:nvSpPr>
          <p:cNvPr id="6" name="TextBox 5">
            <a:extLst>
              <a:ext uri="{FF2B5EF4-FFF2-40B4-BE49-F238E27FC236}">
                <a16:creationId xmlns:a16="http://schemas.microsoft.com/office/drawing/2014/main" id="{670C58F4-1EC7-17CC-524A-F55E9822FC27}"/>
              </a:ext>
            </a:extLst>
          </p:cNvPr>
          <p:cNvSpPr txBox="1"/>
          <p:nvPr/>
        </p:nvSpPr>
        <p:spPr>
          <a:xfrm>
            <a:off x="2138469" y="5501439"/>
            <a:ext cx="791506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F6D"/>
                </a:solidFill>
                <a:effectLst/>
                <a:uLnTx/>
                <a:uFillTx/>
                <a:latin typeface="+mj-lt"/>
                <a:ea typeface="Aptos" panose="020B0004020202020204" pitchFamily="34" charset="0"/>
                <a:cs typeface="+mn-cs"/>
              </a:rPr>
              <a:t>All but four of the reporting colleges show headcount growth, with 89 colleges showing growth greater than 5% and 7 colleges with growth above 20%.</a:t>
            </a:r>
          </a:p>
        </p:txBody>
      </p:sp>
      <p:cxnSp>
        <p:nvCxnSpPr>
          <p:cNvPr id="5" name="Google Shape;307;p7">
            <a:extLst>
              <a:ext uri="{FF2B5EF4-FFF2-40B4-BE49-F238E27FC236}">
                <a16:creationId xmlns:a16="http://schemas.microsoft.com/office/drawing/2014/main" id="{8E752ABC-21E2-E549-21FB-A0AD1E85585E}"/>
              </a:ext>
            </a:extLst>
          </p:cNvPr>
          <p:cNvCxnSpPr>
            <a:cxnSpLocks/>
          </p:cNvCxnSpPr>
          <p:nvPr/>
        </p:nvCxnSpPr>
        <p:spPr>
          <a:xfrm>
            <a:off x="1569557" y="1412117"/>
            <a:ext cx="9052886" cy="0"/>
          </a:xfrm>
          <a:prstGeom prst="straightConnector1">
            <a:avLst/>
          </a:prstGeom>
          <a:noFill/>
          <a:ln w="73025" cap="flat" cmpd="sng">
            <a:solidFill>
              <a:srgbClr val="FFB600"/>
            </a:solidFill>
            <a:prstDash val="solid"/>
            <a:miter lim="800000"/>
            <a:headEnd type="none" w="sm" len="sm"/>
            <a:tailEnd type="none" w="sm" len="sm"/>
          </a:ln>
        </p:spPr>
      </p:cxnSp>
    </p:spTree>
    <p:extLst>
      <p:ext uri="{BB962C8B-B14F-4D97-AF65-F5344CB8AC3E}">
        <p14:creationId xmlns:p14="http://schemas.microsoft.com/office/powerpoint/2010/main" val="361947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a:spLocks noGrp="1"/>
          </p:cNvSpPr>
          <p:nvPr>
            <p:ph type="title"/>
          </p:nvPr>
        </p:nvSpPr>
        <p:spPr>
          <a:xfrm>
            <a:off x="2480288" y="-71403"/>
            <a:ext cx="7991500" cy="967279"/>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5000"/>
              <a:buFont typeface="Arial"/>
              <a:buNone/>
            </a:pPr>
            <a:r>
              <a:rPr lang="en-US" b="1" dirty="0"/>
              <a:t>Vision 2030 Framework </a:t>
            </a:r>
            <a:endParaRPr lang="en-US" dirty="0"/>
          </a:p>
        </p:txBody>
      </p:sp>
      <p:sp>
        <p:nvSpPr>
          <p:cNvPr id="306" name="Google Shape;306;p7"/>
          <p:cNvSpPr txBox="1"/>
          <p:nvPr/>
        </p:nvSpPr>
        <p:spPr>
          <a:xfrm>
            <a:off x="658653" y="2443948"/>
            <a:ext cx="2433900" cy="197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   Vision 2030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3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rgbClr val="FFFFFF"/>
              </a:solidFill>
              <a:latin typeface="Arial"/>
              <a:ea typeface="Arial"/>
              <a:cs typeface="Arial"/>
              <a:sym typeface="Arial"/>
            </a:endParaRPr>
          </a:p>
          <a:p>
            <a:pPr marL="285750" marR="0" lvl="0" indent="-285750" algn="ctr" rtl="0">
              <a:lnSpc>
                <a:spcPct val="100000"/>
              </a:lnSpc>
              <a:spcBef>
                <a:spcPts val="0"/>
              </a:spcBef>
              <a:spcAft>
                <a:spcPts val="0"/>
              </a:spcAft>
              <a:buClr>
                <a:srgbClr val="FFFFFF"/>
              </a:buClr>
              <a:buSzPts val="1800"/>
              <a:buFont typeface="Noto Sans Symbols"/>
              <a:buChar char="✔"/>
            </a:pPr>
            <a:r>
              <a:rPr lang="en-US" sz="1800" b="0" i="0" u="none" strike="noStrike" cap="none">
                <a:solidFill>
                  <a:srgbClr val="FFFFFF"/>
                </a:solidFill>
                <a:latin typeface="Arial"/>
                <a:ea typeface="Arial"/>
                <a:cs typeface="Arial"/>
                <a:sym typeface="Arial"/>
              </a:rPr>
              <a:t>Equity in Success</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FFFFFF"/>
              </a:buClr>
              <a:buSzPts val="1800"/>
              <a:buFont typeface="Noto Sans Symbols"/>
              <a:buChar char="✔"/>
            </a:pPr>
            <a:r>
              <a:rPr lang="en-US" sz="1800" b="0" i="0" u="none" strike="noStrike" cap="none">
                <a:solidFill>
                  <a:srgbClr val="FFFFFF"/>
                </a:solidFill>
                <a:latin typeface="Arial"/>
                <a:ea typeface="Arial"/>
                <a:cs typeface="Arial"/>
                <a:sym typeface="Arial"/>
              </a:rPr>
              <a:t>Equity in Access</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FFFFFF"/>
              </a:buClr>
              <a:buSzPts val="1800"/>
              <a:buFont typeface="Noto Sans Symbols"/>
              <a:buChar char="✔"/>
            </a:pPr>
            <a:r>
              <a:rPr lang="en-US" sz="1800" b="0" i="0" u="none" strike="noStrike" cap="none">
                <a:solidFill>
                  <a:srgbClr val="FFFFFF"/>
                </a:solidFill>
                <a:latin typeface="Arial"/>
                <a:ea typeface="Arial"/>
                <a:cs typeface="Arial"/>
                <a:sym typeface="Arial"/>
              </a:rPr>
              <a:t>Equity in Support</a:t>
            </a:r>
            <a:endParaRPr sz="1400" b="0" i="0" u="none" strike="noStrike" cap="none">
              <a:solidFill>
                <a:srgbClr val="000000"/>
              </a:solidFill>
              <a:latin typeface="Arial"/>
              <a:ea typeface="Arial"/>
              <a:cs typeface="Arial"/>
              <a:sym typeface="Arial"/>
            </a:endParaRPr>
          </a:p>
        </p:txBody>
      </p:sp>
      <p:cxnSp>
        <p:nvCxnSpPr>
          <p:cNvPr id="307" name="Google Shape;307;p7"/>
          <p:cNvCxnSpPr>
            <a:cxnSpLocks/>
          </p:cNvCxnSpPr>
          <p:nvPr/>
        </p:nvCxnSpPr>
        <p:spPr>
          <a:xfrm>
            <a:off x="3251488" y="1269464"/>
            <a:ext cx="6330707" cy="0"/>
          </a:xfrm>
          <a:prstGeom prst="straightConnector1">
            <a:avLst/>
          </a:prstGeom>
          <a:noFill/>
          <a:ln w="73025" cap="flat" cmpd="sng">
            <a:solidFill>
              <a:srgbClr val="FFB600"/>
            </a:solidFill>
            <a:prstDash val="solid"/>
            <a:miter lim="800000"/>
            <a:headEnd type="none" w="sm" len="sm"/>
            <a:tailEnd type="none" w="sm" len="sm"/>
          </a:ln>
        </p:spPr>
      </p:cxnSp>
      <p:grpSp>
        <p:nvGrpSpPr>
          <p:cNvPr id="308" name="Google Shape;308;p7"/>
          <p:cNvGrpSpPr/>
          <p:nvPr/>
        </p:nvGrpSpPr>
        <p:grpSpPr>
          <a:xfrm>
            <a:off x="501695" y="1885043"/>
            <a:ext cx="11194418" cy="3359044"/>
            <a:chOff x="-552274" y="403351"/>
            <a:chExt cx="11075906" cy="3367800"/>
          </a:xfrm>
        </p:grpSpPr>
        <p:sp>
          <p:nvSpPr>
            <p:cNvPr id="309" name="Google Shape;309;p7"/>
            <p:cNvSpPr txBox="1"/>
            <p:nvPr/>
          </p:nvSpPr>
          <p:spPr>
            <a:xfrm>
              <a:off x="7774732" y="1213486"/>
              <a:ext cx="2748900" cy="11091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a:t>
              </a:r>
              <a:r>
                <a:rPr lang="en-US" sz="2000">
                  <a:solidFill>
                    <a:schemeClr val="dk1"/>
                  </a:solidFill>
                </a:rPr>
                <a:t>2 </a:t>
              </a:r>
              <a:r>
                <a:rPr lang="en-US" sz="2000" b="0" i="0" u="none" strike="noStrike" cap="none">
                  <a:solidFill>
                    <a:schemeClr val="dk1"/>
                  </a:solidFill>
                  <a:latin typeface="Arial"/>
                  <a:ea typeface="Arial"/>
                  <a:cs typeface="Arial"/>
                  <a:sym typeface="Arial"/>
                </a:rPr>
                <a:t>Actions within our </a:t>
              </a:r>
              <a:r>
                <a:rPr lang="en-US" sz="2000" b="1" i="0" u="none" strike="noStrike" cap="none">
                  <a:solidFill>
                    <a:srgbClr val="002E6D"/>
                  </a:solidFill>
                  <a:latin typeface="Arial"/>
                  <a:ea typeface="Arial"/>
                  <a:cs typeface="Arial"/>
                  <a:sym typeface="Arial"/>
                </a:rPr>
                <a:t>Three </a:t>
              </a:r>
              <a:r>
                <a:rPr lang="en-US" sz="2000" b="1" i="0" u="none" strike="noStrike" cap="none">
                  <a:solidFill>
                    <a:schemeClr val="dk1"/>
                  </a:solidFill>
                  <a:latin typeface="Arial"/>
                  <a:ea typeface="Arial"/>
                  <a:cs typeface="Arial"/>
                  <a:sym typeface="Arial"/>
                </a:rPr>
                <a:t>Strategic Directions</a:t>
              </a:r>
              <a:endParaRPr sz="1400" b="0" i="0" u="none" strike="noStrike" cap="none">
                <a:solidFill>
                  <a:srgbClr val="000000"/>
                </a:solidFill>
                <a:latin typeface="Arial"/>
                <a:ea typeface="Arial"/>
                <a:cs typeface="Arial"/>
                <a:sym typeface="Arial"/>
              </a:endParaRPr>
            </a:p>
          </p:txBody>
        </p:sp>
        <p:sp>
          <p:nvSpPr>
            <p:cNvPr id="310" name="Google Shape;310;p7"/>
            <p:cNvSpPr/>
            <p:nvPr/>
          </p:nvSpPr>
          <p:spPr>
            <a:xfrm>
              <a:off x="8391331" y="2317710"/>
              <a:ext cx="342000" cy="34200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7"/>
            <p:cNvSpPr/>
            <p:nvPr/>
          </p:nvSpPr>
          <p:spPr>
            <a:xfrm>
              <a:off x="9971923" y="919167"/>
              <a:ext cx="217800" cy="217800"/>
            </a:xfrm>
            <a:prstGeom prst="ellipse">
              <a:avLst/>
            </a:prstGeom>
            <a:solidFill>
              <a:srgbClr val="3FB3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7"/>
            <p:cNvSpPr/>
            <p:nvPr/>
          </p:nvSpPr>
          <p:spPr>
            <a:xfrm>
              <a:off x="7974186" y="2181472"/>
              <a:ext cx="217800" cy="2178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7"/>
            <p:cNvSpPr/>
            <p:nvPr/>
          </p:nvSpPr>
          <p:spPr>
            <a:xfrm>
              <a:off x="8852333" y="937516"/>
              <a:ext cx="217800" cy="217800"/>
            </a:xfrm>
            <a:prstGeom prst="ellipse">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7"/>
            <p:cNvSpPr/>
            <p:nvPr/>
          </p:nvSpPr>
          <p:spPr>
            <a:xfrm>
              <a:off x="8453492" y="753140"/>
              <a:ext cx="217800" cy="2178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7"/>
            <p:cNvSpPr/>
            <p:nvPr/>
          </p:nvSpPr>
          <p:spPr>
            <a:xfrm>
              <a:off x="9350035" y="875367"/>
              <a:ext cx="342000" cy="34200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7"/>
            <p:cNvSpPr/>
            <p:nvPr/>
          </p:nvSpPr>
          <p:spPr>
            <a:xfrm>
              <a:off x="7774728" y="797515"/>
              <a:ext cx="497700" cy="49770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7"/>
            <p:cNvSpPr/>
            <p:nvPr/>
          </p:nvSpPr>
          <p:spPr>
            <a:xfrm>
              <a:off x="8911939" y="2525040"/>
              <a:ext cx="342000" cy="342000"/>
            </a:xfrm>
            <a:prstGeom prst="ellipse">
              <a:avLst/>
            </a:prstGeom>
            <a:solidFill>
              <a:srgbClr val="3FB3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7"/>
            <p:cNvSpPr/>
            <p:nvPr/>
          </p:nvSpPr>
          <p:spPr>
            <a:xfrm>
              <a:off x="9834107" y="2399184"/>
              <a:ext cx="497700" cy="49770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7"/>
            <p:cNvSpPr/>
            <p:nvPr/>
          </p:nvSpPr>
          <p:spPr>
            <a:xfrm>
              <a:off x="9432571" y="2338223"/>
              <a:ext cx="342000" cy="34200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7"/>
            <p:cNvSpPr/>
            <p:nvPr/>
          </p:nvSpPr>
          <p:spPr>
            <a:xfrm>
              <a:off x="3034257" y="1204154"/>
              <a:ext cx="1004700" cy="1918200"/>
            </a:xfrm>
            <a:prstGeom prst="chevron">
              <a:avLst>
                <a:gd name="adj" fmla="val 6231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7"/>
            <p:cNvSpPr/>
            <p:nvPr/>
          </p:nvSpPr>
          <p:spPr>
            <a:xfrm>
              <a:off x="4131623" y="1079207"/>
              <a:ext cx="2740200" cy="16938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7"/>
            <p:cNvSpPr txBox="1"/>
            <p:nvPr/>
          </p:nvSpPr>
          <p:spPr>
            <a:xfrm>
              <a:off x="4532898" y="1327275"/>
              <a:ext cx="1937400" cy="1197900"/>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Vision 2030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05"/>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6 Outcomes &amp; Metrics</a:t>
              </a:r>
              <a:endParaRPr sz="1400" b="0" i="0" u="none" strike="noStrike" cap="none">
                <a:solidFill>
                  <a:srgbClr val="000000"/>
                </a:solidFill>
                <a:latin typeface="Arial"/>
                <a:ea typeface="Arial"/>
                <a:cs typeface="Arial"/>
                <a:sym typeface="Arial"/>
              </a:endParaRPr>
            </a:p>
          </p:txBody>
        </p:sp>
        <p:sp>
          <p:nvSpPr>
            <p:cNvPr id="323" name="Google Shape;323;p7"/>
            <p:cNvSpPr/>
            <p:nvPr/>
          </p:nvSpPr>
          <p:spPr>
            <a:xfrm>
              <a:off x="6770147" y="1204154"/>
              <a:ext cx="1004700" cy="1918200"/>
            </a:xfrm>
            <a:prstGeom prst="chevron">
              <a:avLst>
                <a:gd name="adj" fmla="val 6231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7"/>
            <p:cNvSpPr/>
            <p:nvPr/>
          </p:nvSpPr>
          <p:spPr>
            <a:xfrm>
              <a:off x="-552274" y="403351"/>
              <a:ext cx="3613500" cy="3367800"/>
            </a:xfrm>
            <a:prstGeom prst="ellipse">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2800"/>
                <a:buFont typeface="Arial"/>
                <a:buNone/>
              </a:pPr>
              <a:r>
                <a:rPr lang="en-US" sz="2800" b="1">
                  <a:solidFill>
                    <a:schemeClr val="lt1"/>
                  </a:solidFill>
                </a:rPr>
                <a:t>  Vision 2030</a:t>
              </a:r>
              <a:endParaRPr/>
            </a:p>
            <a:p>
              <a:pPr marL="0" lvl="0" indent="0" algn="ctr" rtl="0">
                <a:spcBef>
                  <a:spcPts val="0"/>
                </a:spcBef>
                <a:spcAft>
                  <a:spcPts val="0"/>
                </a:spcAft>
                <a:buClr>
                  <a:schemeClr val="lt1"/>
                </a:buClr>
                <a:buSzPts val="2800"/>
                <a:buFont typeface="Arial"/>
                <a:buNone/>
              </a:pPr>
              <a:r>
                <a:rPr lang="en-US" sz="2800" b="1">
                  <a:solidFill>
                    <a:schemeClr val="lt1"/>
                  </a:solidFill>
                </a:rPr>
                <a:t>3 Goals</a:t>
              </a:r>
              <a:endParaRPr/>
            </a:p>
            <a:p>
              <a:pPr marL="0" lvl="0" indent="0" algn="l" rtl="0">
                <a:spcBef>
                  <a:spcPts val="0"/>
                </a:spcBef>
                <a:spcAft>
                  <a:spcPts val="0"/>
                </a:spcAft>
                <a:buClr>
                  <a:schemeClr val="dk1"/>
                </a:buClr>
                <a:buSzPts val="1200"/>
                <a:buFont typeface="Arial"/>
                <a:buNone/>
              </a:pPr>
              <a:endParaRPr sz="1200" b="1">
                <a:solidFill>
                  <a:schemeClr val="lt1"/>
                </a:solidFill>
              </a:endParaRPr>
            </a:p>
            <a:p>
              <a:pPr marL="285750" lvl="0" indent="-285750" algn="ctr" rtl="0">
                <a:spcBef>
                  <a:spcPts val="0"/>
                </a:spcBef>
                <a:spcAft>
                  <a:spcPts val="0"/>
                </a:spcAft>
                <a:buClr>
                  <a:schemeClr val="lt1"/>
                </a:buClr>
                <a:buSzPts val="1800"/>
                <a:buFont typeface="Noto Sans Symbols"/>
                <a:buChar char="✔"/>
              </a:pPr>
              <a:r>
                <a:rPr lang="en-US" sz="1800">
                  <a:solidFill>
                    <a:schemeClr val="lt1"/>
                  </a:solidFill>
                </a:rPr>
                <a:t>Equity in Success</a:t>
              </a:r>
              <a:endParaRPr/>
            </a:p>
            <a:p>
              <a:pPr marL="285750" lvl="0" indent="-285750" algn="ctr" rtl="0">
                <a:spcBef>
                  <a:spcPts val="0"/>
                </a:spcBef>
                <a:spcAft>
                  <a:spcPts val="0"/>
                </a:spcAft>
                <a:buClr>
                  <a:schemeClr val="lt1"/>
                </a:buClr>
                <a:buSzPts val="1800"/>
                <a:buFont typeface="Noto Sans Symbols"/>
                <a:buChar char="✔"/>
              </a:pPr>
              <a:r>
                <a:rPr lang="en-US" sz="1800">
                  <a:solidFill>
                    <a:schemeClr val="lt1"/>
                  </a:solidFill>
                </a:rPr>
                <a:t>Equity in Access</a:t>
              </a:r>
              <a:endParaRPr/>
            </a:p>
            <a:p>
              <a:pPr marL="285750" lvl="0" indent="-285750" algn="ctr" rtl="0">
                <a:spcBef>
                  <a:spcPts val="0"/>
                </a:spcBef>
                <a:spcAft>
                  <a:spcPts val="0"/>
                </a:spcAft>
                <a:buClr>
                  <a:schemeClr val="lt1"/>
                </a:buClr>
                <a:buSzPts val="1800"/>
                <a:buFont typeface="Noto Sans Symbols"/>
                <a:buChar char="✔"/>
              </a:pPr>
              <a:r>
                <a:rPr lang="en-US" sz="1800">
                  <a:solidFill>
                    <a:schemeClr val="lt1"/>
                  </a:solidFill>
                </a:rPr>
                <a:t>Equity in Support</a:t>
              </a:r>
              <a:endParaRPr/>
            </a:p>
          </p:txBody>
        </p:sp>
      </p:grpSp>
      <p:sp>
        <p:nvSpPr>
          <p:cNvPr id="325" name="Google Shape;325;p7"/>
          <p:cNvSpPr/>
          <p:nvPr/>
        </p:nvSpPr>
        <p:spPr>
          <a:xfrm>
            <a:off x="11431604" y="3257990"/>
            <a:ext cx="342000" cy="342000"/>
          </a:xfrm>
          <a:prstGeom prst="ellipse">
            <a:avLst/>
          </a:prstGeom>
          <a:solidFill>
            <a:srgbClr val="3FB3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7"/>
          <p:cNvSpPr/>
          <p:nvPr/>
        </p:nvSpPr>
        <p:spPr>
          <a:xfrm>
            <a:off x="10941773" y="2158041"/>
            <a:ext cx="217800" cy="217800"/>
          </a:xfrm>
          <a:prstGeom prst="ellipse">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112E033B-9317-98AA-BE8C-F2A976BF26FD}"/>
              </a:ext>
            </a:extLst>
          </p:cNvPr>
          <p:cNvPicPr>
            <a:picLocks noChangeAspect="1"/>
          </p:cNvPicPr>
          <p:nvPr/>
        </p:nvPicPr>
        <p:blipFill>
          <a:blip r:embed="rId3"/>
          <a:stretch>
            <a:fillRect/>
          </a:stretch>
        </p:blipFill>
        <p:spPr>
          <a:xfrm>
            <a:off x="7641960" y="5773091"/>
            <a:ext cx="998346" cy="986171"/>
          </a:xfrm>
          <a:prstGeom prst="rect">
            <a:avLst/>
          </a:prstGeom>
        </p:spPr>
      </p:pic>
      <p:sp>
        <p:nvSpPr>
          <p:cNvPr id="4" name="TextBox 3">
            <a:extLst>
              <a:ext uri="{FF2B5EF4-FFF2-40B4-BE49-F238E27FC236}">
                <a16:creationId xmlns:a16="http://schemas.microsoft.com/office/drawing/2014/main" id="{8CB24EFF-2FAC-F54A-D2E4-6155C5304EF2}"/>
              </a:ext>
            </a:extLst>
          </p:cNvPr>
          <p:cNvSpPr txBox="1"/>
          <p:nvPr/>
        </p:nvSpPr>
        <p:spPr>
          <a:xfrm>
            <a:off x="5310116" y="6004219"/>
            <a:ext cx="2331844" cy="523220"/>
          </a:xfrm>
          <a:prstGeom prst="rect">
            <a:avLst/>
          </a:prstGeom>
          <a:noFill/>
        </p:spPr>
        <p:txBody>
          <a:bodyPr wrap="square" rtlCol="0">
            <a:spAutoFit/>
          </a:bodyPr>
          <a:lstStyle/>
          <a:p>
            <a:pPr algn="ctr"/>
            <a:r>
              <a:rPr lang="en-US" sz="1400"/>
              <a:t>Scan the QR code for the full </a:t>
            </a:r>
          </a:p>
          <a:p>
            <a:pPr algn="ctr"/>
            <a:r>
              <a:rPr lang="en-US" sz="1400"/>
              <a:t>Vision 2030 overview.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19798C-4813-DF09-1857-A847FD5B7A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graphicFrame>
        <p:nvGraphicFramePr>
          <p:cNvPr id="6" name="Diagram 5">
            <a:extLst>
              <a:ext uri="{FF2B5EF4-FFF2-40B4-BE49-F238E27FC236}">
                <a16:creationId xmlns:a16="http://schemas.microsoft.com/office/drawing/2014/main" id="{0E696034-F7B6-0B35-927D-C2D80973D83F}"/>
              </a:ext>
            </a:extLst>
          </p:cNvPr>
          <p:cNvGraphicFramePr/>
          <p:nvPr>
            <p:extLst>
              <p:ext uri="{D42A27DB-BD31-4B8C-83A1-F6EECF244321}">
                <p14:modId xmlns:p14="http://schemas.microsoft.com/office/powerpoint/2010/main" val="2710339248"/>
              </p:ext>
            </p:extLst>
          </p:nvPr>
        </p:nvGraphicFramePr>
        <p:xfrm>
          <a:off x="2065692" y="1174017"/>
          <a:ext cx="8060592" cy="534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272;g282880fb0cb_0_551">
            <a:extLst>
              <a:ext uri="{FF2B5EF4-FFF2-40B4-BE49-F238E27FC236}">
                <a16:creationId xmlns:a16="http://schemas.microsoft.com/office/drawing/2014/main" id="{84C0445B-1074-4724-2F60-271079A1EC85}"/>
              </a:ext>
            </a:extLst>
          </p:cNvPr>
          <p:cNvSpPr txBox="1">
            <a:spLocks/>
          </p:cNvSpPr>
          <p:nvPr/>
        </p:nvSpPr>
        <p:spPr>
          <a:xfrm>
            <a:off x="0" y="-211800"/>
            <a:ext cx="12192000" cy="1647000"/>
          </a:xfrm>
          <a:prstGeom prst="rect">
            <a:avLst/>
          </a:prstGeom>
          <a:noFill/>
          <a:ln>
            <a:noFill/>
          </a:ln>
        </p:spPr>
        <p:txBody>
          <a:bodyPr spcFirstLastPara="1" wrap="square" lIns="457200" tIns="457200" rIns="457200" bIns="45700" anchor="t" anchorCtr="0">
            <a:noAutofit/>
          </a:bodyPr>
          <a:lstStyle>
            <a:lvl1pPr lvl="0" algn="l" defTabSz="914400" rtl="0" eaLnBrk="1" latinLnBrk="0" hangingPunct="1">
              <a:lnSpc>
                <a:spcPct val="90000"/>
              </a:lnSpc>
              <a:spcBef>
                <a:spcPts val="0"/>
              </a:spcBef>
              <a:spcAft>
                <a:spcPts val="0"/>
              </a:spcAft>
              <a:buClr>
                <a:srgbClr val="002F6D"/>
              </a:buClr>
              <a:buSzPts val="1800"/>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lgn="ctr">
              <a:buSzPts val="4500"/>
              <a:buFont typeface="Arial"/>
              <a:buNone/>
            </a:pPr>
            <a:r>
              <a:rPr lang="en-US" sz="48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Our Student Populations</a:t>
            </a:r>
            <a:endParaRPr lang="en-US" sz="4800" b="1"/>
          </a:p>
          <a:p>
            <a:pPr algn="ctr">
              <a:buSzPts val="4500"/>
              <a:buFont typeface="Arial"/>
              <a:buNone/>
            </a:pPr>
            <a:endParaRPr lang="en-US" sz="6000" b="1"/>
          </a:p>
        </p:txBody>
      </p:sp>
      <p:cxnSp>
        <p:nvCxnSpPr>
          <p:cNvPr id="9" name="Google Shape;273;g282880fb0cb_0_551">
            <a:extLst>
              <a:ext uri="{FF2B5EF4-FFF2-40B4-BE49-F238E27FC236}">
                <a16:creationId xmlns:a16="http://schemas.microsoft.com/office/drawing/2014/main" id="{5252AC7F-8991-2B52-82E4-3F546CCF4520}"/>
              </a:ext>
            </a:extLst>
          </p:cNvPr>
          <p:cNvCxnSpPr/>
          <p:nvPr/>
        </p:nvCxnSpPr>
        <p:spPr>
          <a:xfrm>
            <a:off x="2207238" y="1036095"/>
            <a:ext cx="7777500" cy="0"/>
          </a:xfrm>
          <a:prstGeom prst="straightConnector1">
            <a:avLst/>
          </a:prstGeom>
          <a:noFill/>
          <a:ln w="73025" cap="flat" cmpd="sng">
            <a:solidFill>
              <a:srgbClr val="FFB600"/>
            </a:solidFill>
            <a:prstDash val="solid"/>
            <a:miter lim="800000"/>
            <a:headEnd type="none" w="sm" len="sm"/>
            <a:tailEnd type="none" w="sm" len="sm"/>
          </a:ln>
        </p:spPr>
      </p:cxnSp>
      <p:pic>
        <p:nvPicPr>
          <p:cNvPr id="15" name="Graphic 14" descr="Users with solid fill">
            <a:extLst>
              <a:ext uri="{FF2B5EF4-FFF2-40B4-BE49-F238E27FC236}">
                <a16:creationId xmlns:a16="http://schemas.microsoft.com/office/drawing/2014/main" id="{D3F552AA-D6CF-57FB-8847-CC62FA4A33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4645" y="2485901"/>
            <a:ext cx="2722686" cy="2722686"/>
          </a:xfrm>
          <a:prstGeom prst="rect">
            <a:avLst/>
          </a:prstGeom>
        </p:spPr>
      </p:pic>
    </p:spTree>
    <p:extLst>
      <p:ext uri="{BB962C8B-B14F-4D97-AF65-F5344CB8AC3E}">
        <p14:creationId xmlns:p14="http://schemas.microsoft.com/office/powerpoint/2010/main" val="371186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82880fb0cb_0_551"/>
          <p:cNvSpPr txBox="1">
            <a:spLocks noGrp="1"/>
          </p:cNvSpPr>
          <p:nvPr>
            <p:ph type="title"/>
          </p:nvPr>
        </p:nvSpPr>
        <p:spPr>
          <a:xfrm>
            <a:off x="0" y="-211800"/>
            <a:ext cx="12192000" cy="1647000"/>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4500"/>
              <a:buFont typeface="Arial"/>
              <a:buNone/>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New Pathways to Reach Future Learners </a:t>
            </a:r>
            <a:endParaRPr lang="en-US" b="1" dirty="0"/>
          </a:p>
          <a:p>
            <a:pPr marL="0" lvl="0" indent="0" algn="ctr" rtl="0">
              <a:lnSpc>
                <a:spcPct val="90000"/>
              </a:lnSpc>
              <a:spcBef>
                <a:spcPts val="0"/>
              </a:spcBef>
              <a:spcAft>
                <a:spcPts val="0"/>
              </a:spcAft>
              <a:buClr>
                <a:srgbClr val="002F6D"/>
              </a:buClr>
              <a:buSzPts val="4500"/>
              <a:buFont typeface="Arial"/>
              <a:buNone/>
            </a:pPr>
            <a:endParaRPr lang="en-US" sz="5400" b="1" dirty="0"/>
          </a:p>
        </p:txBody>
      </p:sp>
      <p:cxnSp>
        <p:nvCxnSpPr>
          <p:cNvPr id="273" name="Google Shape;273;g282880fb0cb_0_551"/>
          <p:cNvCxnSpPr>
            <a:cxnSpLocks/>
          </p:cNvCxnSpPr>
          <p:nvPr/>
        </p:nvCxnSpPr>
        <p:spPr>
          <a:xfrm>
            <a:off x="1898215" y="983543"/>
            <a:ext cx="8702476" cy="0"/>
          </a:xfrm>
          <a:prstGeom prst="straightConnector1">
            <a:avLst/>
          </a:prstGeom>
          <a:noFill/>
          <a:ln w="73025" cap="flat" cmpd="sng">
            <a:solidFill>
              <a:srgbClr val="FFB600"/>
            </a:solidFill>
            <a:prstDash val="solid"/>
            <a:miter lim="800000"/>
            <a:headEnd type="none" w="sm" len="sm"/>
            <a:tailEnd type="none" w="sm" len="sm"/>
          </a:ln>
        </p:spPr>
      </p:cxnSp>
      <p:sp>
        <p:nvSpPr>
          <p:cNvPr id="274" name="Google Shape;274;g282880fb0cb_0_551"/>
          <p:cNvSpPr/>
          <p:nvPr/>
        </p:nvSpPr>
        <p:spPr>
          <a:xfrm>
            <a:off x="3537784" y="1465641"/>
            <a:ext cx="5264100" cy="52641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75" name="Google Shape;275;g282880fb0cb_0_551"/>
          <p:cNvGrpSpPr/>
          <p:nvPr/>
        </p:nvGrpSpPr>
        <p:grpSpPr>
          <a:xfrm>
            <a:off x="4732336" y="1232683"/>
            <a:ext cx="2887928" cy="2887928"/>
            <a:chOff x="3619861" y="407378"/>
            <a:chExt cx="2166000" cy="2166000"/>
          </a:xfrm>
        </p:grpSpPr>
        <p:sp>
          <p:nvSpPr>
            <p:cNvPr id="276" name="Google Shape;276;g282880fb0cb_0_551"/>
            <p:cNvSpPr/>
            <p:nvPr/>
          </p:nvSpPr>
          <p:spPr>
            <a:xfrm>
              <a:off x="3619861" y="407378"/>
              <a:ext cx="2166000" cy="2166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7" name="Google Shape;277;g282880fb0cb_0_551"/>
            <p:cNvSpPr txBox="1"/>
            <p:nvPr/>
          </p:nvSpPr>
          <p:spPr>
            <a:xfrm>
              <a:off x="4024522" y="707737"/>
              <a:ext cx="1328400" cy="6615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chemeClr val="dk1"/>
                  </a:solidFill>
                </a:rPr>
                <a:t>Veterans</a:t>
              </a:r>
              <a:endParaRPr sz="1600">
                <a:solidFill>
                  <a:schemeClr val="dk1"/>
                </a:solidFill>
              </a:endParaRPr>
            </a:p>
          </p:txBody>
        </p:sp>
      </p:grpSp>
      <p:grpSp>
        <p:nvGrpSpPr>
          <p:cNvPr id="278" name="Google Shape;278;g282880fb0cb_0_551"/>
          <p:cNvGrpSpPr/>
          <p:nvPr/>
        </p:nvGrpSpPr>
        <p:grpSpPr>
          <a:xfrm>
            <a:off x="6103301" y="2213544"/>
            <a:ext cx="2887928" cy="2887928"/>
            <a:chOff x="4648111" y="1143043"/>
            <a:chExt cx="2166000" cy="2166000"/>
          </a:xfrm>
        </p:grpSpPr>
        <p:sp>
          <p:nvSpPr>
            <p:cNvPr id="279" name="Google Shape;279;g282880fb0cb_0_551"/>
            <p:cNvSpPr/>
            <p:nvPr/>
          </p:nvSpPr>
          <p:spPr>
            <a:xfrm>
              <a:off x="4648111" y="1143043"/>
              <a:ext cx="2166000" cy="21660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0" name="Google Shape;280;g282880fb0cb_0_551"/>
            <p:cNvSpPr txBox="1"/>
            <p:nvPr/>
          </p:nvSpPr>
          <p:spPr>
            <a:xfrm>
              <a:off x="5026344" y="1621991"/>
              <a:ext cx="1601966" cy="606600"/>
            </a:xfrm>
            <a:prstGeom prst="rect">
              <a:avLst/>
            </a:prstGeom>
            <a:solidFill>
              <a:schemeClr val="lt2"/>
            </a:solid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US" sz="1600">
                  <a:solidFill>
                    <a:schemeClr val="lt1"/>
                  </a:solidFill>
                </a:rPr>
                <a:t>Students with lower wages or lower incomes</a:t>
              </a:r>
              <a:endParaRPr sz="1600">
                <a:solidFill>
                  <a:schemeClr val="lt1"/>
                </a:solidFill>
                <a:latin typeface="Roboto"/>
                <a:ea typeface="Roboto"/>
                <a:cs typeface="Roboto"/>
                <a:sym typeface="Roboto"/>
              </a:endParaRPr>
            </a:p>
            <a:p>
              <a:pPr marL="0" lvl="0" indent="0" algn="r" rtl="0">
                <a:spcBef>
                  <a:spcPts val="0"/>
                </a:spcBef>
                <a:spcAft>
                  <a:spcPts val="0"/>
                </a:spcAft>
                <a:buNone/>
              </a:pPr>
              <a:endParaRPr sz="1600">
                <a:solidFill>
                  <a:srgbClr val="FFFFFF"/>
                </a:solidFill>
              </a:endParaRPr>
            </a:p>
          </p:txBody>
        </p:sp>
      </p:grpSp>
      <p:grpSp>
        <p:nvGrpSpPr>
          <p:cNvPr id="281" name="Google Shape;281;g282880fb0cb_0_551"/>
          <p:cNvGrpSpPr/>
          <p:nvPr/>
        </p:nvGrpSpPr>
        <p:grpSpPr>
          <a:xfrm>
            <a:off x="5557583" y="3833032"/>
            <a:ext cx="2887928" cy="2887928"/>
            <a:chOff x="4238812" y="2357689"/>
            <a:chExt cx="2166000" cy="2166000"/>
          </a:xfrm>
        </p:grpSpPr>
        <p:sp>
          <p:nvSpPr>
            <p:cNvPr id="282" name="Google Shape;282;g282880fb0cb_0_551"/>
            <p:cNvSpPr/>
            <p:nvPr/>
          </p:nvSpPr>
          <p:spPr>
            <a:xfrm>
              <a:off x="4238812" y="2357689"/>
              <a:ext cx="2166000" cy="21660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3" name="Google Shape;283;g282880fb0cb_0_551"/>
            <p:cNvSpPr txBox="1"/>
            <p:nvPr/>
          </p:nvSpPr>
          <p:spPr>
            <a:xfrm>
              <a:off x="5080688" y="3309008"/>
              <a:ext cx="1171456" cy="6615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rgbClr val="FFFFFF"/>
                  </a:solidFill>
                </a:rPr>
                <a:t>Dual enrollment</a:t>
              </a:r>
              <a:endParaRPr sz="1600">
                <a:solidFill>
                  <a:srgbClr val="FFFFFF"/>
                </a:solidFill>
              </a:endParaRPr>
            </a:p>
          </p:txBody>
        </p:sp>
      </p:grpSp>
      <p:grpSp>
        <p:nvGrpSpPr>
          <p:cNvPr id="284" name="Google Shape;284;g282880fb0cb_0_551"/>
          <p:cNvGrpSpPr/>
          <p:nvPr/>
        </p:nvGrpSpPr>
        <p:grpSpPr>
          <a:xfrm>
            <a:off x="3361525" y="2213503"/>
            <a:ext cx="2887928" cy="2887928"/>
            <a:chOff x="2591728" y="1143012"/>
            <a:chExt cx="2166000" cy="2166000"/>
          </a:xfrm>
        </p:grpSpPr>
        <p:sp>
          <p:nvSpPr>
            <p:cNvPr id="285" name="Google Shape;285;g282880fb0cb_0_551"/>
            <p:cNvSpPr/>
            <p:nvPr/>
          </p:nvSpPr>
          <p:spPr>
            <a:xfrm>
              <a:off x="2591728" y="1143012"/>
              <a:ext cx="2166000" cy="21660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6" name="Google Shape;286;g282880fb0cb_0_551"/>
            <p:cNvSpPr txBox="1"/>
            <p:nvPr/>
          </p:nvSpPr>
          <p:spPr>
            <a:xfrm>
              <a:off x="2830551" y="1536976"/>
              <a:ext cx="1494600" cy="661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a:solidFill>
                    <a:srgbClr val="FFFFFF"/>
                  </a:solidFill>
                  <a:latin typeface="Roboto"/>
                  <a:ea typeface="Roboto"/>
                  <a:cs typeface="Roboto"/>
                  <a:sym typeface="Roboto"/>
                </a:rPr>
                <a:t>Students who are justice-involved or justice-impacted</a:t>
              </a:r>
              <a:endParaRPr sz="1600">
                <a:solidFill>
                  <a:srgbClr val="FFFFFF"/>
                </a:solidFill>
                <a:latin typeface="Roboto"/>
                <a:ea typeface="Roboto"/>
                <a:cs typeface="Roboto"/>
                <a:sym typeface="Roboto"/>
              </a:endParaRPr>
            </a:p>
          </p:txBody>
        </p:sp>
      </p:grpSp>
      <p:grpSp>
        <p:nvGrpSpPr>
          <p:cNvPr id="287" name="Google Shape;287;g282880fb0cb_0_551"/>
          <p:cNvGrpSpPr/>
          <p:nvPr/>
        </p:nvGrpSpPr>
        <p:grpSpPr>
          <a:xfrm>
            <a:off x="3883477" y="3833016"/>
            <a:ext cx="2887928" cy="2887928"/>
            <a:chOff x="2983201" y="2357790"/>
            <a:chExt cx="2166000" cy="2166000"/>
          </a:xfrm>
        </p:grpSpPr>
        <p:sp>
          <p:nvSpPr>
            <p:cNvPr id="288" name="Google Shape;288;g282880fb0cb_0_551"/>
            <p:cNvSpPr/>
            <p:nvPr/>
          </p:nvSpPr>
          <p:spPr>
            <a:xfrm>
              <a:off x="2983201" y="2357790"/>
              <a:ext cx="2166000" cy="2166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9" name="Google Shape;289;g282880fb0cb_0_551"/>
            <p:cNvSpPr txBox="1"/>
            <p:nvPr/>
          </p:nvSpPr>
          <p:spPr>
            <a:xfrm>
              <a:off x="3194016" y="3232395"/>
              <a:ext cx="1328400" cy="6615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chemeClr val="dk1"/>
                  </a:solidFill>
                </a:rPr>
                <a:t>Foster youth</a:t>
              </a:r>
              <a:endParaRPr sz="1600">
                <a:solidFill>
                  <a:schemeClr val="dk1"/>
                </a:solidFill>
              </a:endParaRPr>
            </a:p>
          </p:txBody>
        </p:sp>
      </p:grpSp>
      <p:sp>
        <p:nvSpPr>
          <p:cNvPr id="290" name="Google Shape;290;g282880fb0cb_0_551"/>
          <p:cNvSpPr/>
          <p:nvPr/>
        </p:nvSpPr>
        <p:spPr>
          <a:xfrm>
            <a:off x="5022950" y="3167075"/>
            <a:ext cx="2306700" cy="21219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chemeClr val="lt1"/>
                </a:solidFill>
              </a:rPr>
              <a:t>Bringing college to students </a:t>
            </a:r>
            <a:endParaRPr sz="16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8862"/>
            <a:ext cx="10509504" cy="1076914"/>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Equity in Support: Shifting the Paradigm</a:t>
            </a:r>
            <a:endParaRPr lang="en-US" i="1" kern="1200" dirty="0">
              <a:solidFill>
                <a:schemeClr val="tx1"/>
              </a:solidFill>
              <a:latin typeface="+mj-lt"/>
              <a:ea typeface="+mj-ea"/>
              <a:cs typeface="+mj-cs"/>
            </a:endParaRPr>
          </a:p>
        </p:txBody>
      </p:sp>
      <p:sp>
        <p:nvSpPr>
          <p:cNvPr id="5" name="Slide Number Placeholder 4"/>
          <p:cNvSpPr>
            <a:spLocks noGrp="1"/>
          </p:cNvSpPr>
          <p:nvPr>
            <p:ph type="sldNum" sz="quarter" idx="11"/>
          </p:nvPr>
        </p:nvSpPr>
        <p:spPr>
          <a:xfrm>
            <a:off x="8364131" y="5941906"/>
            <a:ext cx="2485904" cy="330878"/>
          </a:xfrm>
        </p:spPr>
        <p:txBody>
          <a:bodyPr/>
          <a:lstStyle/>
          <a:p>
            <a:pPr defTabSz="822960">
              <a:spcAft>
                <a:spcPts val="600"/>
              </a:spcAft>
            </a:pPr>
            <a:fld id="{7934E7AA-586C-4B13-A389-1429762DA247}" type="slidenum">
              <a:rPr lang="en-US" sz="1080" kern="1200">
                <a:solidFill>
                  <a:srgbClr val="53575A"/>
                </a:solidFill>
                <a:latin typeface="+mn-lt"/>
                <a:ea typeface="+mn-ea"/>
                <a:cs typeface="+mn-cs"/>
              </a:rPr>
              <a:pPr defTabSz="822960">
                <a:spcAft>
                  <a:spcPts val="600"/>
                </a:spcAft>
              </a:pPr>
              <a:t>6</a:t>
            </a:fld>
            <a:endParaRPr lang="en-US"/>
          </a:p>
        </p:txBody>
      </p:sp>
      <p:sp>
        <p:nvSpPr>
          <p:cNvPr id="4" name="TextBox 3">
            <a:extLst>
              <a:ext uri="{FF2B5EF4-FFF2-40B4-BE49-F238E27FC236}">
                <a16:creationId xmlns:a16="http://schemas.microsoft.com/office/drawing/2014/main" id="{3F160E26-4409-9584-FBF1-6C254D0FD2F7}"/>
              </a:ext>
            </a:extLst>
          </p:cNvPr>
          <p:cNvSpPr txBox="1"/>
          <p:nvPr/>
        </p:nvSpPr>
        <p:spPr>
          <a:xfrm>
            <a:off x="1332820" y="2677521"/>
            <a:ext cx="2465188" cy="397032"/>
          </a:xfrm>
          <a:prstGeom prst="rect">
            <a:avLst/>
          </a:prstGeom>
          <a:noFill/>
        </p:spPr>
        <p:txBody>
          <a:bodyPr wrap="square" rtlCol="0">
            <a:spAutoFit/>
          </a:bodyPr>
          <a:lstStyle/>
          <a:p>
            <a:pPr algn="ctr" defTabSz="822960">
              <a:spcAft>
                <a:spcPts val="600"/>
              </a:spcAft>
            </a:pPr>
            <a:r>
              <a:rPr lang="en-US" sz="1980" b="1" u="sng" kern="1200">
                <a:solidFill>
                  <a:schemeClr val="tx1"/>
                </a:solidFill>
                <a:latin typeface="+mn-lt"/>
                <a:ea typeface="+mn-ea"/>
                <a:cs typeface="+mn-cs"/>
              </a:rPr>
              <a:t>Prevailing Approach</a:t>
            </a:r>
            <a:endParaRPr lang="en-US" sz="2200" b="1" u="sng"/>
          </a:p>
        </p:txBody>
      </p:sp>
      <p:sp>
        <p:nvSpPr>
          <p:cNvPr id="7" name="TextBox 6">
            <a:extLst>
              <a:ext uri="{FF2B5EF4-FFF2-40B4-BE49-F238E27FC236}">
                <a16:creationId xmlns:a16="http://schemas.microsoft.com/office/drawing/2014/main" id="{8507EE62-6F4D-3143-B977-EFCE8AF31BFB}"/>
              </a:ext>
            </a:extLst>
          </p:cNvPr>
          <p:cNvSpPr txBox="1"/>
          <p:nvPr/>
        </p:nvSpPr>
        <p:spPr>
          <a:xfrm>
            <a:off x="8329605" y="2677162"/>
            <a:ext cx="2465189" cy="397032"/>
          </a:xfrm>
          <a:prstGeom prst="rect">
            <a:avLst/>
          </a:prstGeom>
          <a:noFill/>
        </p:spPr>
        <p:txBody>
          <a:bodyPr wrap="square" rtlCol="0">
            <a:spAutoFit/>
          </a:bodyPr>
          <a:lstStyle/>
          <a:p>
            <a:pPr algn="ctr" defTabSz="822960">
              <a:spcAft>
                <a:spcPts val="600"/>
              </a:spcAft>
            </a:pPr>
            <a:r>
              <a:rPr lang="en-US" sz="1980" b="1" u="sng" kern="1200">
                <a:solidFill>
                  <a:schemeClr val="tx1"/>
                </a:solidFill>
                <a:latin typeface="+mn-lt"/>
                <a:ea typeface="+mn-ea"/>
                <a:cs typeface="+mn-cs"/>
              </a:rPr>
              <a:t>Proactive Approach</a:t>
            </a:r>
            <a:endParaRPr lang="en-US" sz="2200" b="1" u="sng"/>
          </a:p>
        </p:txBody>
      </p:sp>
      <p:sp>
        <p:nvSpPr>
          <p:cNvPr id="6" name="Rectangle: Rounded Corners 5">
            <a:extLst>
              <a:ext uri="{FF2B5EF4-FFF2-40B4-BE49-F238E27FC236}">
                <a16:creationId xmlns:a16="http://schemas.microsoft.com/office/drawing/2014/main" id="{F268283C-3811-0FB3-9909-B28EBBE1AABB}"/>
              </a:ext>
            </a:extLst>
          </p:cNvPr>
          <p:cNvSpPr/>
          <p:nvPr/>
        </p:nvSpPr>
        <p:spPr>
          <a:xfrm>
            <a:off x="1432066" y="3067993"/>
            <a:ext cx="2223785" cy="13552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22960">
              <a:spcAft>
                <a:spcPts val="600"/>
              </a:spcAft>
            </a:pPr>
            <a:r>
              <a:rPr lang="en-US" sz="1620" kern="1200">
                <a:solidFill>
                  <a:schemeClr val="lt1"/>
                </a:solidFill>
                <a:latin typeface="+mn-lt"/>
                <a:ea typeface="+mn-ea"/>
                <a:cs typeface="+mn-cs"/>
              </a:rPr>
              <a:t>Waiting for students to apply for services</a:t>
            </a:r>
            <a:endParaRPr lang="en-US"/>
          </a:p>
        </p:txBody>
      </p:sp>
      <p:sp>
        <p:nvSpPr>
          <p:cNvPr id="8" name="Rectangle: Rounded Corners 7">
            <a:extLst>
              <a:ext uri="{FF2B5EF4-FFF2-40B4-BE49-F238E27FC236}">
                <a16:creationId xmlns:a16="http://schemas.microsoft.com/office/drawing/2014/main" id="{130AF804-A90F-4D81-1862-469FE25B2A2B}"/>
              </a:ext>
            </a:extLst>
          </p:cNvPr>
          <p:cNvSpPr/>
          <p:nvPr/>
        </p:nvSpPr>
        <p:spPr>
          <a:xfrm>
            <a:off x="8450307" y="3067993"/>
            <a:ext cx="2223785" cy="13552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22960">
              <a:spcAft>
                <a:spcPts val="600"/>
              </a:spcAft>
            </a:pPr>
            <a:r>
              <a:rPr lang="en-US" sz="1620" kern="1200">
                <a:solidFill>
                  <a:schemeClr val="accent1"/>
                </a:solidFill>
                <a:latin typeface="+mn-lt"/>
                <a:ea typeface="+mn-ea"/>
                <a:cs typeface="+mn-cs"/>
              </a:rPr>
              <a:t>Bring tailored support to those in need</a:t>
            </a:r>
            <a:endParaRPr lang="en-US">
              <a:solidFill>
                <a:schemeClr val="accent1"/>
              </a:solidFill>
            </a:endParaRPr>
          </a:p>
        </p:txBody>
      </p:sp>
      <p:sp>
        <p:nvSpPr>
          <p:cNvPr id="9" name="Rectangle: Rounded Corners 8">
            <a:extLst>
              <a:ext uri="{FF2B5EF4-FFF2-40B4-BE49-F238E27FC236}">
                <a16:creationId xmlns:a16="http://schemas.microsoft.com/office/drawing/2014/main" id="{15FD7245-15FB-672B-CB06-0468BDA306DE}"/>
              </a:ext>
            </a:extLst>
          </p:cNvPr>
          <p:cNvSpPr/>
          <p:nvPr/>
        </p:nvSpPr>
        <p:spPr>
          <a:xfrm>
            <a:off x="4951914" y="2148002"/>
            <a:ext cx="2223785" cy="9282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22960">
              <a:spcAft>
                <a:spcPts val="600"/>
              </a:spcAft>
            </a:pPr>
            <a:r>
              <a:rPr lang="en-US" sz="1620" kern="1200">
                <a:solidFill>
                  <a:schemeClr val="accent1"/>
                </a:solidFill>
                <a:latin typeface="+mn-lt"/>
                <a:ea typeface="+mn-ea"/>
                <a:cs typeface="+mn-cs"/>
              </a:rPr>
              <a:t>Maximize student receipt of resources and support</a:t>
            </a:r>
            <a:endParaRPr lang="en-US">
              <a:solidFill>
                <a:schemeClr val="accent1"/>
              </a:solidFill>
            </a:endParaRPr>
          </a:p>
        </p:txBody>
      </p:sp>
      <p:sp>
        <p:nvSpPr>
          <p:cNvPr id="10" name="Rectangle: Rounded Corners 9">
            <a:extLst>
              <a:ext uri="{FF2B5EF4-FFF2-40B4-BE49-F238E27FC236}">
                <a16:creationId xmlns:a16="http://schemas.microsoft.com/office/drawing/2014/main" id="{5E1100E5-9427-4ED5-11D0-D699862C1AF3}"/>
              </a:ext>
            </a:extLst>
          </p:cNvPr>
          <p:cNvSpPr/>
          <p:nvPr/>
        </p:nvSpPr>
        <p:spPr>
          <a:xfrm>
            <a:off x="4951914" y="3281494"/>
            <a:ext cx="2223785" cy="9282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22960">
              <a:spcAft>
                <a:spcPts val="600"/>
              </a:spcAft>
            </a:pPr>
            <a:r>
              <a:rPr lang="en-US" sz="1620" kern="1200">
                <a:solidFill>
                  <a:schemeClr val="accent1"/>
                </a:solidFill>
                <a:latin typeface="+mn-lt"/>
                <a:ea typeface="+mn-ea"/>
                <a:cs typeface="+mn-cs"/>
              </a:rPr>
              <a:t>Remove student burdens</a:t>
            </a:r>
            <a:endParaRPr lang="en-US" baseline="0">
              <a:solidFill>
                <a:schemeClr val="accent1"/>
              </a:solidFill>
            </a:endParaRPr>
          </a:p>
        </p:txBody>
      </p:sp>
      <p:sp>
        <p:nvSpPr>
          <p:cNvPr id="11" name="Rectangle: Rounded Corners 10">
            <a:extLst>
              <a:ext uri="{FF2B5EF4-FFF2-40B4-BE49-F238E27FC236}">
                <a16:creationId xmlns:a16="http://schemas.microsoft.com/office/drawing/2014/main" id="{7EDE5448-D628-2E43-2CC7-580DCF6E1A5D}"/>
              </a:ext>
            </a:extLst>
          </p:cNvPr>
          <p:cNvSpPr/>
          <p:nvPr/>
        </p:nvSpPr>
        <p:spPr>
          <a:xfrm>
            <a:off x="4951914" y="4414987"/>
            <a:ext cx="2223785" cy="9282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22960">
              <a:spcAft>
                <a:spcPts val="600"/>
              </a:spcAft>
            </a:pPr>
            <a:r>
              <a:rPr lang="en-US" sz="1620" kern="1200">
                <a:solidFill>
                  <a:schemeClr val="accent1"/>
                </a:solidFill>
                <a:latin typeface="+mn-lt"/>
                <a:ea typeface="+mn-ea"/>
                <a:cs typeface="+mn-cs"/>
              </a:rPr>
              <a:t>Enable greater institutional flexibility </a:t>
            </a:r>
            <a:endParaRPr lang="en-US">
              <a:solidFill>
                <a:schemeClr val="accent1"/>
              </a:solidFill>
            </a:endParaRPr>
          </a:p>
        </p:txBody>
      </p:sp>
      <p:sp>
        <p:nvSpPr>
          <p:cNvPr id="12" name="Arrow: Right 11">
            <a:extLst>
              <a:ext uri="{FF2B5EF4-FFF2-40B4-BE49-F238E27FC236}">
                <a16:creationId xmlns:a16="http://schemas.microsoft.com/office/drawing/2014/main" id="{061DA52B-BB87-3C11-0408-5CA40259DAE2}"/>
              </a:ext>
            </a:extLst>
          </p:cNvPr>
          <p:cNvSpPr/>
          <p:nvPr/>
        </p:nvSpPr>
        <p:spPr>
          <a:xfrm>
            <a:off x="3875693" y="3505801"/>
            <a:ext cx="854001" cy="410090"/>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19A32FE-B5C0-34B1-1542-0075B58FF976}"/>
              </a:ext>
            </a:extLst>
          </p:cNvPr>
          <p:cNvSpPr/>
          <p:nvPr/>
        </p:nvSpPr>
        <p:spPr>
          <a:xfrm>
            <a:off x="7386002" y="3505800"/>
            <a:ext cx="854001" cy="410090"/>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52B9B2-3311-D54C-2F21-85F927C5A1CF}"/>
              </a:ext>
            </a:extLst>
          </p:cNvPr>
          <p:cNvSpPr txBox="1"/>
          <p:nvPr/>
        </p:nvSpPr>
        <p:spPr>
          <a:xfrm>
            <a:off x="3302066" y="1737360"/>
            <a:ext cx="5523479" cy="397032"/>
          </a:xfrm>
          <a:prstGeom prst="rect">
            <a:avLst/>
          </a:prstGeom>
          <a:noFill/>
        </p:spPr>
        <p:txBody>
          <a:bodyPr wrap="square">
            <a:spAutoFit/>
          </a:bodyPr>
          <a:lstStyle/>
          <a:p>
            <a:pPr algn="ctr" defTabSz="822960">
              <a:spcAft>
                <a:spcPts val="600"/>
              </a:spcAft>
            </a:pPr>
            <a:r>
              <a:rPr lang="en-US" sz="1980" b="1" u="sng" kern="1200">
                <a:solidFill>
                  <a:schemeClr val="tx1"/>
                </a:solidFill>
                <a:latin typeface="+mn-lt"/>
                <a:ea typeface="+mn-ea"/>
                <a:cs typeface="+mn-cs"/>
              </a:rPr>
              <a:t>Strategic Focuses</a:t>
            </a:r>
            <a:endParaRPr lang="en-US" sz="2200" b="1" u="sng"/>
          </a:p>
        </p:txBody>
      </p:sp>
      <p:cxnSp>
        <p:nvCxnSpPr>
          <p:cNvPr id="3" name="Google Shape;273;g282880fb0cb_0_551">
            <a:extLst>
              <a:ext uri="{FF2B5EF4-FFF2-40B4-BE49-F238E27FC236}">
                <a16:creationId xmlns:a16="http://schemas.microsoft.com/office/drawing/2014/main" id="{A5074D8B-49B9-76DF-56B3-99E9FD84FDE1}"/>
              </a:ext>
            </a:extLst>
          </p:cNvPr>
          <p:cNvCxnSpPr>
            <a:cxnSpLocks/>
          </p:cNvCxnSpPr>
          <p:nvPr/>
        </p:nvCxnSpPr>
        <p:spPr>
          <a:xfrm>
            <a:off x="1523808" y="1028052"/>
            <a:ext cx="9079994" cy="0"/>
          </a:xfrm>
          <a:prstGeom prst="straightConnector1">
            <a:avLst/>
          </a:prstGeom>
          <a:noFill/>
          <a:ln w="73025" cap="flat" cmpd="sng">
            <a:solidFill>
              <a:srgbClr val="FFB600"/>
            </a:solidFill>
            <a:prstDash val="solid"/>
            <a:miter lim="800000"/>
            <a:headEnd type="none" w="sm" len="sm"/>
            <a:tailEnd type="none" w="sm" len="sm"/>
          </a:ln>
        </p:spPr>
      </p:cxnSp>
    </p:spTree>
    <p:extLst>
      <p:ext uri="{BB962C8B-B14F-4D97-AF65-F5344CB8AC3E}">
        <p14:creationId xmlns:p14="http://schemas.microsoft.com/office/powerpoint/2010/main" val="291659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8"/>
          <p:cNvSpPr txBox="1">
            <a:spLocks noGrp="1"/>
          </p:cNvSpPr>
          <p:nvPr>
            <p:ph type="title"/>
          </p:nvPr>
        </p:nvSpPr>
        <p:spPr>
          <a:xfrm>
            <a:off x="284994" y="-149287"/>
            <a:ext cx="1162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F6D"/>
              </a:buClr>
              <a:buSzPts val="4000"/>
              <a:buFont typeface="Arial"/>
              <a:buNone/>
            </a:pPr>
            <a:r>
              <a:rPr lang="en-US" sz="3600" b="1" dirty="0"/>
              <a:t>How Will the Chancellor’s Office Advance Our Work?</a:t>
            </a:r>
            <a:endParaRPr sz="3600" dirty="0"/>
          </a:p>
        </p:txBody>
      </p:sp>
      <p:cxnSp>
        <p:nvCxnSpPr>
          <p:cNvPr id="452" name="Google Shape;452;p18"/>
          <p:cNvCxnSpPr>
            <a:cxnSpLocks/>
          </p:cNvCxnSpPr>
          <p:nvPr/>
        </p:nvCxnSpPr>
        <p:spPr>
          <a:xfrm>
            <a:off x="1597644" y="927532"/>
            <a:ext cx="8807597" cy="0"/>
          </a:xfrm>
          <a:prstGeom prst="straightConnector1">
            <a:avLst/>
          </a:prstGeom>
          <a:noFill/>
          <a:ln w="73025" cap="flat" cmpd="sng">
            <a:solidFill>
              <a:srgbClr val="FFB600"/>
            </a:solidFill>
            <a:prstDash val="solid"/>
            <a:miter lim="800000"/>
            <a:headEnd type="none" w="sm" len="sm"/>
            <a:tailEnd type="none" w="sm" len="sm"/>
          </a:ln>
        </p:spPr>
      </p:cxnSp>
      <p:grpSp>
        <p:nvGrpSpPr>
          <p:cNvPr id="453" name="Google Shape;453;p18"/>
          <p:cNvGrpSpPr/>
          <p:nvPr/>
        </p:nvGrpSpPr>
        <p:grpSpPr>
          <a:xfrm>
            <a:off x="5590544" y="1334768"/>
            <a:ext cx="4905477" cy="4180473"/>
            <a:chOff x="4192863" y="1002150"/>
            <a:chExt cx="3679200" cy="3139200"/>
          </a:xfrm>
        </p:grpSpPr>
        <p:sp>
          <p:nvSpPr>
            <p:cNvPr id="454" name="Google Shape;454;p18"/>
            <p:cNvSpPr/>
            <p:nvPr/>
          </p:nvSpPr>
          <p:spPr>
            <a:xfrm>
              <a:off x="4192863" y="1002150"/>
              <a:ext cx="3679200" cy="3139200"/>
            </a:xfrm>
            <a:prstGeom prst="round2DiagRect">
              <a:avLst>
                <a:gd name="adj1" fmla="val 0"/>
                <a:gd name="adj2" fmla="val 1776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455" name="Google Shape;455;p18"/>
            <p:cNvSpPr txBox="1"/>
            <p:nvPr/>
          </p:nvSpPr>
          <p:spPr>
            <a:xfrm>
              <a:off x="5495575" y="1370758"/>
              <a:ext cx="2021400" cy="603600"/>
            </a:xfrm>
            <a:prstGeom prst="rect">
              <a:avLst/>
            </a:prstGeom>
            <a:solidFill>
              <a:schemeClr val="dk1"/>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a:solidFill>
                    <a:schemeClr val="lt1"/>
                  </a:solidFill>
                </a:rPr>
                <a:t>Chancellor’s Office supporting the field</a:t>
              </a:r>
              <a:endParaRPr sz="2000">
                <a:solidFill>
                  <a:schemeClr val="lt1"/>
                </a:solidFill>
              </a:endParaRPr>
            </a:p>
          </p:txBody>
        </p:sp>
        <p:sp>
          <p:nvSpPr>
            <p:cNvPr id="456" name="Google Shape;456;p18"/>
            <p:cNvSpPr txBox="1"/>
            <p:nvPr/>
          </p:nvSpPr>
          <p:spPr>
            <a:xfrm>
              <a:off x="5495575" y="2220579"/>
              <a:ext cx="2214600" cy="1128000"/>
            </a:xfrm>
            <a:prstGeom prst="rect">
              <a:avLst/>
            </a:prstGeom>
            <a:solidFill>
              <a:schemeClr val="dk1"/>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a:solidFill>
                    <a:schemeClr val="lt1"/>
                  </a:solidFill>
                </a:rPr>
                <a:t>To ensure implementation at scale for this transformational change </a:t>
              </a:r>
              <a:r>
                <a:rPr lang="en-US" sz="150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that Vision 2030 calls for</a:t>
              </a:r>
              <a:r>
                <a:rPr lang="en-US" sz="1500">
                  <a:solidFill>
                    <a:schemeClr val="lt1"/>
                  </a:solidFill>
                </a:rPr>
                <a:t>, the Chancellor’s Office will provide colleges with support through four spheres of engagement — </a:t>
              </a:r>
              <a:r>
                <a:rPr lang="en-US" sz="150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people, systems, resources and policy.</a:t>
              </a:r>
              <a:r>
                <a:rPr lang="en-US" sz="1500">
                  <a:solidFill>
                    <a:schemeClr val="lt1"/>
                  </a:solidFill>
                </a:rPr>
                <a:t> </a:t>
              </a:r>
              <a:endParaRPr>
                <a:solidFill>
                  <a:schemeClr val="lt1"/>
                </a:solidFill>
              </a:endParaRPr>
            </a:p>
          </p:txBody>
        </p:sp>
      </p:grpSp>
      <p:grpSp>
        <p:nvGrpSpPr>
          <p:cNvPr id="457" name="Google Shape;457;p18"/>
          <p:cNvGrpSpPr/>
          <p:nvPr/>
        </p:nvGrpSpPr>
        <p:grpSpPr>
          <a:xfrm>
            <a:off x="4288585" y="1334579"/>
            <a:ext cx="2592735" cy="2092748"/>
            <a:chOff x="3216519" y="1002150"/>
            <a:chExt cx="1944600" cy="1569600"/>
          </a:xfrm>
        </p:grpSpPr>
        <p:sp>
          <p:nvSpPr>
            <p:cNvPr id="458" name="Google Shape;458;p18"/>
            <p:cNvSpPr/>
            <p:nvPr/>
          </p:nvSpPr>
          <p:spPr>
            <a:xfrm flipH="1">
              <a:off x="3216519" y="1002150"/>
              <a:ext cx="1944600" cy="1569600"/>
            </a:xfrm>
            <a:prstGeom prst="round2DiagRect">
              <a:avLst>
                <a:gd name="adj1" fmla="val 0"/>
                <a:gd name="adj2" fmla="val 1776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9" name="Google Shape;459;p18"/>
            <p:cNvSpPr txBox="1"/>
            <p:nvPr/>
          </p:nvSpPr>
          <p:spPr>
            <a:xfrm>
              <a:off x="3462963" y="1120110"/>
              <a:ext cx="1451700" cy="459900"/>
            </a:xfrm>
            <a:prstGeom prst="rect">
              <a:avLst/>
            </a:prstGeom>
            <a:solidFill>
              <a:schemeClr val="accent6"/>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a:solidFill>
                    <a:srgbClr val="FFFFFF"/>
                  </a:solidFill>
                </a:rPr>
                <a:t>Systems</a:t>
              </a:r>
              <a:endParaRPr sz="2000">
                <a:solidFill>
                  <a:srgbClr val="FFFFFF"/>
                </a:solidFill>
              </a:endParaRPr>
            </a:p>
          </p:txBody>
        </p:sp>
        <p:sp>
          <p:nvSpPr>
            <p:cNvPr id="460" name="Google Shape;460;p18"/>
            <p:cNvSpPr txBox="1"/>
            <p:nvPr/>
          </p:nvSpPr>
          <p:spPr>
            <a:xfrm>
              <a:off x="3465704" y="1393415"/>
              <a:ext cx="1639800" cy="1126911"/>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chemeClr val="lt1"/>
                  </a:solidFill>
                </a:rPr>
                <a:t>Review whole systems development to remove barriers at scale. </a:t>
              </a:r>
              <a:endParaRPr sz="1200">
                <a:solidFill>
                  <a:schemeClr val="lt1"/>
                </a:solidFill>
              </a:endParaRPr>
            </a:p>
          </p:txBody>
        </p:sp>
      </p:grpSp>
      <p:grpSp>
        <p:nvGrpSpPr>
          <p:cNvPr id="461" name="Google Shape;461;p18"/>
          <p:cNvGrpSpPr/>
          <p:nvPr/>
        </p:nvGrpSpPr>
        <p:grpSpPr>
          <a:xfrm>
            <a:off x="1702208" y="1334579"/>
            <a:ext cx="2592735" cy="2092748"/>
            <a:chOff x="1271925" y="1002150"/>
            <a:chExt cx="1944600" cy="1569600"/>
          </a:xfrm>
        </p:grpSpPr>
        <p:sp>
          <p:nvSpPr>
            <p:cNvPr id="462" name="Google Shape;462;p18"/>
            <p:cNvSpPr/>
            <p:nvPr/>
          </p:nvSpPr>
          <p:spPr>
            <a:xfrm rot="10800000">
              <a:off x="1271925" y="1002150"/>
              <a:ext cx="1944600" cy="1569600"/>
            </a:xfrm>
            <a:prstGeom prst="round2DiagRect">
              <a:avLst>
                <a:gd name="adj1" fmla="val 0"/>
                <a:gd name="adj2" fmla="val 17764"/>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3" name="Google Shape;463;p18"/>
            <p:cNvSpPr txBox="1"/>
            <p:nvPr/>
          </p:nvSpPr>
          <p:spPr>
            <a:xfrm>
              <a:off x="1496688" y="1120110"/>
              <a:ext cx="1451700" cy="4599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a:solidFill>
                    <a:srgbClr val="FFFF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P</a:t>
              </a:r>
              <a:r>
                <a:rPr lang="en-US" sz="2000" b="1">
                  <a:solidFill>
                    <a:srgbClr val="FFFFFF"/>
                  </a:solidFill>
                </a:rPr>
                <a:t>eople</a:t>
              </a:r>
              <a:endParaRPr sz="2000">
                <a:solidFill>
                  <a:srgbClr val="FFFFFF"/>
                </a:solidFill>
              </a:endParaRPr>
            </a:p>
          </p:txBody>
        </p:sp>
        <p:sp>
          <p:nvSpPr>
            <p:cNvPr id="464" name="Google Shape;464;p18"/>
            <p:cNvSpPr txBox="1"/>
            <p:nvPr/>
          </p:nvSpPr>
          <p:spPr>
            <a:xfrm>
              <a:off x="1478012" y="1413232"/>
              <a:ext cx="1625100" cy="1121667"/>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chemeClr val="lt1"/>
                  </a:solidFill>
                </a:rPr>
                <a:t>Establish and engage in active partnerships with people in the field to guide practice.</a:t>
              </a:r>
              <a:endParaRPr>
                <a:solidFill>
                  <a:srgbClr val="FFFFFF"/>
                </a:solidFill>
                <a:latin typeface="Roboto"/>
                <a:ea typeface="Roboto"/>
                <a:cs typeface="Roboto"/>
                <a:sym typeface="Roboto"/>
              </a:endParaRPr>
            </a:p>
          </p:txBody>
        </p:sp>
      </p:grpSp>
      <p:grpSp>
        <p:nvGrpSpPr>
          <p:cNvPr id="465" name="Google Shape;465;p18"/>
          <p:cNvGrpSpPr/>
          <p:nvPr/>
        </p:nvGrpSpPr>
        <p:grpSpPr>
          <a:xfrm>
            <a:off x="1702208" y="3422564"/>
            <a:ext cx="2592735" cy="2092748"/>
            <a:chOff x="1271925" y="2571750"/>
            <a:chExt cx="1944600" cy="1569600"/>
          </a:xfrm>
        </p:grpSpPr>
        <p:sp>
          <p:nvSpPr>
            <p:cNvPr id="466" name="Google Shape;466;p18"/>
            <p:cNvSpPr/>
            <p:nvPr/>
          </p:nvSpPr>
          <p:spPr>
            <a:xfrm flipH="1">
              <a:off x="1271925" y="2571750"/>
              <a:ext cx="1944600" cy="1569600"/>
            </a:xfrm>
            <a:prstGeom prst="round2DiagRect">
              <a:avLst>
                <a:gd name="adj1" fmla="val 0"/>
                <a:gd name="adj2" fmla="val 1776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7" name="Google Shape;467;p18"/>
            <p:cNvSpPr txBox="1"/>
            <p:nvPr/>
          </p:nvSpPr>
          <p:spPr>
            <a:xfrm>
              <a:off x="1403779" y="2617183"/>
              <a:ext cx="1451700" cy="459900"/>
            </a:xfrm>
            <a:prstGeom prst="rect">
              <a:avLst/>
            </a:prstGeom>
            <a:solidFill>
              <a:schemeClr val="accent6"/>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a:solidFill>
                    <a:srgbClr val="FFFFFF"/>
                  </a:solidFill>
                </a:rPr>
                <a:t>Resources </a:t>
              </a:r>
              <a:endParaRPr sz="2000">
                <a:solidFill>
                  <a:srgbClr val="FFFFFF"/>
                </a:solidFill>
              </a:endParaRPr>
            </a:p>
          </p:txBody>
        </p:sp>
        <p:sp>
          <p:nvSpPr>
            <p:cNvPr id="468" name="Google Shape;468;p18"/>
            <p:cNvSpPr txBox="1"/>
            <p:nvPr/>
          </p:nvSpPr>
          <p:spPr>
            <a:xfrm>
              <a:off x="1403773" y="2930601"/>
              <a:ext cx="1727100" cy="941335"/>
            </a:xfrm>
            <a:prstGeom prst="rect">
              <a:avLst/>
            </a:prstGeom>
            <a:solidFill>
              <a:schemeClr val="accent6"/>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dirty="0">
                  <a:solidFill>
                    <a:schemeClr val="lt1"/>
                  </a:solidFill>
                </a:rPr>
                <a:t>Lead state, federal and philanthropic growth to support fiscal sustainability. </a:t>
              </a:r>
              <a:endParaRPr dirty="0">
                <a:solidFill>
                  <a:schemeClr val="lt1"/>
                </a:solidFill>
              </a:endParaRPr>
            </a:p>
          </p:txBody>
        </p:sp>
      </p:grpSp>
      <p:grpSp>
        <p:nvGrpSpPr>
          <p:cNvPr id="469" name="Google Shape;469;p18"/>
          <p:cNvGrpSpPr/>
          <p:nvPr/>
        </p:nvGrpSpPr>
        <p:grpSpPr>
          <a:xfrm>
            <a:off x="4288585" y="3422564"/>
            <a:ext cx="2592735" cy="2092748"/>
            <a:chOff x="3216519" y="2571750"/>
            <a:chExt cx="1944600" cy="1569600"/>
          </a:xfrm>
        </p:grpSpPr>
        <p:sp>
          <p:nvSpPr>
            <p:cNvPr id="470" name="Google Shape;470;p18"/>
            <p:cNvSpPr/>
            <p:nvPr/>
          </p:nvSpPr>
          <p:spPr>
            <a:xfrm rot="10800000">
              <a:off x="3216519" y="2571750"/>
              <a:ext cx="1944600" cy="1569600"/>
            </a:xfrm>
            <a:prstGeom prst="round2DiagRect">
              <a:avLst>
                <a:gd name="adj1" fmla="val 0"/>
                <a:gd name="adj2" fmla="val 17764"/>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1" name="Google Shape;471;p18"/>
            <p:cNvSpPr txBox="1"/>
            <p:nvPr/>
          </p:nvSpPr>
          <p:spPr>
            <a:xfrm>
              <a:off x="3373261" y="2640443"/>
              <a:ext cx="1451700" cy="4599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a:solidFill>
                    <a:srgbClr val="FFFFFF"/>
                  </a:solidFill>
                </a:rPr>
                <a:t>Policy</a:t>
              </a:r>
              <a:endParaRPr sz="2000">
                <a:solidFill>
                  <a:srgbClr val="FFFFFF"/>
                </a:solidFill>
              </a:endParaRPr>
            </a:p>
          </p:txBody>
        </p:sp>
        <p:sp>
          <p:nvSpPr>
            <p:cNvPr id="472" name="Google Shape;472;p18"/>
            <p:cNvSpPr txBox="1"/>
            <p:nvPr/>
          </p:nvSpPr>
          <p:spPr>
            <a:xfrm>
              <a:off x="3381338" y="2905682"/>
              <a:ext cx="1668900" cy="1203469"/>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a:solidFill>
                    <a:schemeClr val="lt1"/>
                  </a:solidFill>
                </a:rPr>
                <a:t>Identify and advance policy reform across state, federal, Title V and local district policies to unlock potential. </a:t>
              </a:r>
              <a:endParaRPr sz="1600">
                <a:solidFill>
                  <a:schemeClr val="lt1"/>
                </a:solidFill>
              </a:endParaRPr>
            </a:p>
          </p:txBody>
        </p:sp>
      </p:grpSp>
      <p:sp>
        <p:nvSpPr>
          <p:cNvPr id="473" name="Google Shape;473;p18"/>
          <p:cNvSpPr/>
          <p:nvPr/>
        </p:nvSpPr>
        <p:spPr>
          <a:xfrm>
            <a:off x="3902491" y="2957359"/>
            <a:ext cx="729300" cy="633600"/>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8"/>
          <p:cNvSpPr/>
          <p:nvPr/>
        </p:nvSpPr>
        <p:spPr>
          <a:xfrm rot="10800000">
            <a:off x="3902498" y="3185467"/>
            <a:ext cx="729300" cy="633600"/>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FB6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F063-6B34-4930-9EB4-AC5AC973FA5D}"/>
              </a:ext>
            </a:extLst>
          </p:cNvPr>
          <p:cNvSpPr>
            <a:spLocks noGrp="1"/>
          </p:cNvSpPr>
          <p:nvPr>
            <p:ph type="title"/>
          </p:nvPr>
        </p:nvSpPr>
        <p:spPr>
          <a:xfrm>
            <a:off x="304985" y="0"/>
            <a:ext cx="11582030" cy="1133746"/>
          </a:xfrm>
        </p:spPr>
        <p:txBody>
          <a:bodyPr>
            <a:normAutofit/>
          </a:bodyPr>
          <a:lstStyle/>
          <a:p>
            <a:pPr algn="ctr"/>
            <a:r>
              <a:rPr lang="en-US" b="1" dirty="0">
                <a:solidFill>
                  <a:schemeClr val="tx1"/>
                </a:solidFill>
                <a:latin typeface="+mj-lt"/>
                <a:ea typeface="+mj-ea"/>
              </a:rPr>
              <a:t>Moving Forward Together</a:t>
            </a:r>
          </a:p>
        </p:txBody>
      </p:sp>
      <p:graphicFrame>
        <p:nvGraphicFramePr>
          <p:cNvPr id="3" name="Diagram 2">
            <a:extLst>
              <a:ext uri="{FF2B5EF4-FFF2-40B4-BE49-F238E27FC236}">
                <a16:creationId xmlns:a16="http://schemas.microsoft.com/office/drawing/2014/main" id="{82CE7A78-5321-19D9-F3E4-A35723F7730E}"/>
              </a:ext>
            </a:extLst>
          </p:cNvPr>
          <p:cNvGraphicFramePr/>
          <p:nvPr>
            <p:extLst>
              <p:ext uri="{D42A27DB-BD31-4B8C-83A1-F6EECF244321}">
                <p14:modId xmlns:p14="http://schemas.microsoft.com/office/powerpoint/2010/main" val="1342127157"/>
              </p:ext>
            </p:extLst>
          </p:nvPr>
        </p:nvGraphicFramePr>
        <p:xfrm>
          <a:off x="1770041" y="1491927"/>
          <a:ext cx="8871131" cy="404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Google Shape;273;g282880fb0cb_0_551">
            <a:extLst>
              <a:ext uri="{FF2B5EF4-FFF2-40B4-BE49-F238E27FC236}">
                <a16:creationId xmlns:a16="http://schemas.microsoft.com/office/drawing/2014/main" id="{0DA39E4E-54C6-352B-3556-20A7D7CA8409}"/>
              </a:ext>
            </a:extLst>
          </p:cNvPr>
          <p:cNvCxnSpPr>
            <a:cxnSpLocks/>
          </p:cNvCxnSpPr>
          <p:nvPr/>
        </p:nvCxnSpPr>
        <p:spPr>
          <a:xfrm>
            <a:off x="2666524" y="1130688"/>
            <a:ext cx="6858952" cy="3058"/>
          </a:xfrm>
          <a:prstGeom prst="straightConnector1">
            <a:avLst/>
          </a:prstGeom>
          <a:noFill/>
          <a:ln w="73025" cap="flat" cmpd="sng">
            <a:solidFill>
              <a:srgbClr val="FFB600"/>
            </a:solidFill>
            <a:prstDash val="solid"/>
            <a:miter lim="800000"/>
            <a:headEnd type="none" w="sm" len="sm"/>
            <a:tailEnd type="none" w="sm" len="sm"/>
          </a:ln>
        </p:spPr>
      </p:cxnSp>
    </p:spTree>
    <p:extLst>
      <p:ext uri="{BB962C8B-B14F-4D97-AF65-F5344CB8AC3E}">
        <p14:creationId xmlns:p14="http://schemas.microsoft.com/office/powerpoint/2010/main" val="416471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FFFFFF"/>
                </a:solidFill>
                <a:effectLst/>
                <a:uLnTx/>
                <a:uFillTx/>
                <a:latin typeface="Source Sans Pr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3991292545"/>
      </p:ext>
    </p:extLst>
  </p:cSld>
  <p:clrMapOvr>
    <a:masterClrMapping/>
  </p:clrMapOvr>
</p:sld>
</file>

<file path=ppt/theme/theme1.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elements-template-20210802.pptx" id="{A7EACE47-F04A-48CA-92ED-42B798D65F2A}" vid="{0DC7F834-F8C9-416F-91B6-B7FBD8182D10}"/>
    </a:ext>
  </a:extLst>
</a:theme>
</file>

<file path=ppt/theme/theme2.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elements-template-20210802.pptx" id="{A7EACE47-F04A-48CA-92ED-42B798D65F2A}" vid="{06DD2480-9A80-4C65-B9A5-388DC3771910}"/>
    </a:ext>
  </a:extLst>
</a:theme>
</file>

<file path=ppt/theme/theme3.xml><?xml version="1.0" encoding="utf-8"?>
<a:theme xmlns:a="http://schemas.openxmlformats.org/drawingml/2006/main" name="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elements-template-20210802.pptx" id="{A7EACE47-F04A-48CA-92ED-42B798D65F2A}" vid="{C7E7BC9B-7136-41AC-AB98-AE0A884C6EF9}"/>
    </a:ext>
  </a:extLst>
</a:theme>
</file>

<file path=ppt/theme/theme4.xml><?xml version="1.0" encoding="utf-8"?>
<a:theme xmlns:a="http://schemas.openxmlformats.org/drawingml/2006/main" name="10_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 Elements Presentation</Template>
  <TotalTime>0</TotalTime>
  <Words>675</Words>
  <Application>Microsoft Office PowerPoint</Application>
  <PresentationFormat>Widescreen</PresentationFormat>
  <Paragraphs>93</Paragraphs>
  <Slides>9</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Source Sans Pro</vt:lpstr>
      <vt:lpstr>Roboto</vt:lpstr>
      <vt:lpstr>Arial</vt:lpstr>
      <vt:lpstr>Calibri</vt:lpstr>
      <vt:lpstr>Noto Sans Symbols</vt:lpstr>
      <vt:lpstr>Source Sans Pro Semibold</vt:lpstr>
      <vt:lpstr>California Community Colleges - White</vt:lpstr>
      <vt:lpstr>California Community Colleges - Blue</vt:lpstr>
      <vt:lpstr>California Community Colleges - Primary</vt:lpstr>
      <vt:lpstr>10_California Community Colleges - Primary</vt:lpstr>
      <vt:lpstr>2024 CACCRAO Conference Panel Discussion Vision 2030: A Roadmap for California Community Colleges </vt:lpstr>
      <vt:lpstr>Enrollment is Rebounding at  California’s  Community Colleges </vt:lpstr>
      <vt:lpstr>Vision 2030 Framework </vt:lpstr>
      <vt:lpstr>PowerPoint Presentation</vt:lpstr>
      <vt:lpstr>New Pathways to Reach Future Learners  </vt:lpstr>
      <vt:lpstr>Equity in Support: Shifting the Paradigm</vt:lpstr>
      <vt:lpstr>How Will the Chancellor’s Office Advance Our Work?</vt:lpstr>
      <vt:lpstr>Moving Forward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Belle, Gabriella</dc:creator>
  <cp:lastModifiedBy>Van Belle, Gabriella</cp:lastModifiedBy>
  <cp:revision>1</cp:revision>
  <dcterms:created xsi:type="dcterms:W3CDTF">2024-02-12T21:48:41Z</dcterms:created>
  <dcterms:modified xsi:type="dcterms:W3CDTF">2024-03-23T00:09:40Z</dcterms:modified>
</cp:coreProperties>
</file>