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6" r:id="rId5"/>
    <p:sldMasterId id="2147483682" r:id="rId6"/>
    <p:sldMasterId id="2147483672" r:id="rId7"/>
    <p:sldMasterId id="2147483802" r:id="rId8"/>
    <p:sldMasterId id="2147483822" r:id="rId9"/>
    <p:sldMasterId id="2147483834" r:id="rId10"/>
    <p:sldMasterId id="2147483844" r:id="rId11"/>
  </p:sldMasterIdLst>
  <p:notesMasterIdLst>
    <p:notesMasterId r:id="rId37"/>
  </p:notesMasterIdLst>
  <p:handoutMasterIdLst>
    <p:handoutMasterId r:id="rId38"/>
  </p:handoutMasterIdLst>
  <p:sldIdLst>
    <p:sldId id="392" r:id="rId12"/>
    <p:sldId id="669" r:id="rId13"/>
    <p:sldId id="394" r:id="rId14"/>
    <p:sldId id="665" r:id="rId15"/>
    <p:sldId id="318" r:id="rId16"/>
    <p:sldId id="677" r:id="rId17"/>
    <p:sldId id="586" r:id="rId18"/>
    <p:sldId id="596" r:id="rId19"/>
    <p:sldId id="592" r:id="rId20"/>
    <p:sldId id="588" r:id="rId21"/>
    <p:sldId id="573" r:id="rId22"/>
    <p:sldId id="571" r:id="rId23"/>
    <p:sldId id="552" r:id="rId24"/>
    <p:sldId id="678" r:id="rId25"/>
    <p:sldId id="679" r:id="rId26"/>
    <p:sldId id="660" r:id="rId27"/>
    <p:sldId id="457" r:id="rId28"/>
    <p:sldId id="461" r:id="rId29"/>
    <p:sldId id="462" r:id="rId30"/>
    <p:sldId id="673" r:id="rId31"/>
    <p:sldId id="672" r:id="rId32"/>
    <p:sldId id="675" r:id="rId33"/>
    <p:sldId id="668" r:id="rId34"/>
    <p:sldId id="299" r:id="rId35"/>
    <p:sldId id="658" r:id="rId36"/>
  </p:sldIdLst>
  <p:sldSz cx="12192000" cy="6858000"/>
  <p:notesSz cx="6858000" cy="9144000"/>
  <p:embeddedFontLst>
    <p:embeddedFont>
      <p:font typeface="Source Sans Pro" panose="020B0503030403020204" pitchFamily="34" charset="0"/>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6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zquez, Linda" initials="VL" lastIdx="18" clrIdx="0">
    <p:extLst>
      <p:ext uri="{19B8F6BF-5375-455C-9EA6-DF929625EA0E}">
        <p15:presenceInfo xmlns:p15="http://schemas.microsoft.com/office/powerpoint/2012/main" userId="S-1-5-21-497965403-1571489503-621696214-17376" providerId="AD"/>
      </p:ext>
    </p:extLst>
  </p:cmAuthor>
  <p:cmAuthor id="2" name="Peters, Cody" initials="PC" lastIdx="2" clrIdx="1">
    <p:extLst>
      <p:ext uri="{19B8F6BF-5375-455C-9EA6-DF929625EA0E}">
        <p15:presenceInfo xmlns:p15="http://schemas.microsoft.com/office/powerpoint/2012/main" userId="S-1-5-21-497965403-1571489503-621696214-174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D"/>
    <a:srgbClr val="53575A"/>
    <a:srgbClr val="E3E5E5"/>
    <a:srgbClr val="EAEAEA"/>
    <a:srgbClr val="F5F5F5"/>
    <a:srgbClr val="E7E7E7"/>
    <a:srgbClr val="C4C4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94118" autoAdjust="0"/>
  </p:normalViewPr>
  <p:slideViewPr>
    <p:cSldViewPr snapToGrid="0" snapToObjects="1" showGuides="1">
      <p:cViewPr varScale="1">
        <p:scale>
          <a:sx n="107" d="100"/>
          <a:sy n="107" d="100"/>
        </p:scale>
        <p:origin x="462" y="90"/>
      </p:cViewPr>
      <p:guideLst>
        <p:guide orient="horz" pos="624"/>
        <p:guide pos="648"/>
      </p:guideLst>
    </p:cSldViewPr>
  </p:slideViewPr>
  <p:notesTextViewPr>
    <p:cViewPr>
      <p:scale>
        <a:sx n="1" d="1"/>
        <a:sy n="1" d="1"/>
      </p:scale>
      <p:origin x="0" y="0"/>
    </p:cViewPr>
  </p:notesTextViewPr>
  <p:notesViewPr>
    <p:cSldViewPr snapToGrid="0" snapToObjects="1">
      <p:cViewPr varScale="1">
        <p:scale>
          <a:sx n="91" d="100"/>
          <a:sy n="91" d="100"/>
        </p:scale>
        <p:origin x="169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1.fntdata"/><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4.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9.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CEBA4-29B0-404B-9A5B-714D4CDC79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1509E71-8DE8-4D0C-9FD2-78777FB5E24A}">
      <dgm:prSet custT="1"/>
      <dgm:spPr/>
      <dgm:t>
        <a:bodyPr/>
        <a:lstStyle/>
        <a:p>
          <a:r>
            <a:rPr lang="en-US" sz="4400" dirty="0"/>
            <a:t>Legislative Advocacy Overview </a:t>
          </a:r>
          <a:endParaRPr lang="en-US" sz="4400" b="0" dirty="0"/>
        </a:p>
      </dgm:t>
    </dgm:pt>
    <dgm:pt modelId="{9CA522D1-C235-4239-AA19-0B86C5306E9C}" type="parTrans" cxnId="{A35B36F2-F11B-4F1C-91F2-5038B7488263}">
      <dgm:prSet/>
      <dgm:spPr/>
    </dgm:pt>
    <dgm:pt modelId="{23754D58-CD76-4932-9BDE-00A7BDB43B36}" type="sibTrans" cxnId="{A35B36F2-F11B-4F1C-91F2-5038B7488263}">
      <dgm:prSet/>
      <dgm:spPr/>
    </dgm:pt>
    <dgm:pt modelId="{6AC9A622-FD22-4AD2-9372-106E9D156BA2}">
      <dgm:prSet custT="1"/>
      <dgm:spPr/>
      <dgm:t>
        <a:bodyPr/>
        <a:lstStyle/>
        <a:p>
          <a:r>
            <a:rPr lang="en-US" sz="4400" b="0" dirty="0"/>
            <a:t>2023 Legislation Implementation Update</a:t>
          </a:r>
        </a:p>
      </dgm:t>
    </dgm:pt>
    <dgm:pt modelId="{2A9DB7B2-311E-433D-ADF8-7896F54E4CB7}" type="parTrans" cxnId="{D3C22919-45DF-4BF4-B465-21C06F0212DE}">
      <dgm:prSet/>
      <dgm:spPr/>
    </dgm:pt>
    <dgm:pt modelId="{582C1AE7-2DE1-4BFE-925F-87EDAFF8B5B5}" type="sibTrans" cxnId="{D3C22919-45DF-4BF4-B465-21C06F0212DE}">
      <dgm:prSet/>
      <dgm:spPr/>
    </dgm:pt>
    <dgm:pt modelId="{7B086522-47BC-4E8F-85B3-79FF7E1A6492}">
      <dgm:prSet custT="1"/>
      <dgm:spPr/>
      <dgm:t>
        <a:bodyPr/>
        <a:lstStyle/>
        <a:p>
          <a:r>
            <a:rPr lang="en-US" sz="4400" b="0" dirty="0"/>
            <a:t>Update on 2024 Legislative Session</a:t>
          </a:r>
        </a:p>
      </dgm:t>
    </dgm:pt>
    <dgm:pt modelId="{68CC1110-3F85-4C6D-ABC8-8AF850453C2A}" type="parTrans" cxnId="{188797BE-C4A0-496B-9EF3-6742574C3A9A}">
      <dgm:prSet/>
      <dgm:spPr/>
    </dgm:pt>
    <dgm:pt modelId="{F610CF26-6818-44AA-A641-59FC05E3CF54}" type="sibTrans" cxnId="{188797BE-C4A0-496B-9EF3-6742574C3A9A}">
      <dgm:prSet/>
      <dgm:spPr/>
    </dgm:pt>
    <dgm:pt modelId="{BCB16D11-A32A-465E-A6E5-D59BA66C0308}" type="pres">
      <dgm:prSet presAssocID="{341CEBA4-29B0-404B-9A5B-714D4CDC793C}" presName="vert0" presStyleCnt="0">
        <dgm:presLayoutVars>
          <dgm:dir/>
          <dgm:animOne val="branch"/>
          <dgm:animLvl val="lvl"/>
        </dgm:presLayoutVars>
      </dgm:prSet>
      <dgm:spPr/>
    </dgm:pt>
    <dgm:pt modelId="{9E7541A8-ADEB-4276-8CBD-CC465845B5F3}" type="pres">
      <dgm:prSet presAssocID="{41509E71-8DE8-4D0C-9FD2-78777FB5E24A}" presName="thickLine" presStyleLbl="alignNode1" presStyleIdx="0" presStyleCnt="3"/>
      <dgm:spPr/>
    </dgm:pt>
    <dgm:pt modelId="{977DF844-0AA6-42E0-A182-4269B1EFBCFC}" type="pres">
      <dgm:prSet presAssocID="{41509E71-8DE8-4D0C-9FD2-78777FB5E24A}" presName="horz1" presStyleCnt="0"/>
      <dgm:spPr/>
    </dgm:pt>
    <dgm:pt modelId="{C9B862DA-1466-4C8C-9F60-9899EF1A3B9A}" type="pres">
      <dgm:prSet presAssocID="{41509E71-8DE8-4D0C-9FD2-78777FB5E24A}" presName="tx1" presStyleLbl="revTx" presStyleIdx="0" presStyleCnt="3"/>
      <dgm:spPr/>
    </dgm:pt>
    <dgm:pt modelId="{E1564E85-F123-4B16-BC52-79951CE7C4AC}" type="pres">
      <dgm:prSet presAssocID="{41509E71-8DE8-4D0C-9FD2-78777FB5E24A}" presName="vert1" presStyleCnt="0"/>
      <dgm:spPr/>
    </dgm:pt>
    <dgm:pt modelId="{FC8364BD-54CD-410F-9A66-97A6A025428B}" type="pres">
      <dgm:prSet presAssocID="{6AC9A622-FD22-4AD2-9372-106E9D156BA2}" presName="thickLine" presStyleLbl="alignNode1" presStyleIdx="1" presStyleCnt="3"/>
      <dgm:spPr/>
    </dgm:pt>
    <dgm:pt modelId="{E3193C31-F937-44CB-BA6D-8EDB8EC049A5}" type="pres">
      <dgm:prSet presAssocID="{6AC9A622-FD22-4AD2-9372-106E9D156BA2}" presName="horz1" presStyleCnt="0"/>
      <dgm:spPr/>
    </dgm:pt>
    <dgm:pt modelId="{73ABBECE-4734-43A5-A4F5-E275862EA3E2}" type="pres">
      <dgm:prSet presAssocID="{6AC9A622-FD22-4AD2-9372-106E9D156BA2}" presName="tx1" presStyleLbl="revTx" presStyleIdx="1" presStyleCnt="3"/>
      <dgm:spPr/>
    </dgm:pt>
    <dgm:pt modelId="{0DFB47D8-743A-4455-B851-C33F8CA1DDB7}" type="pres">
      <dgm:prSet presAssocID="{6AC9A622-FD22-4AD2-9372-106E9D156BA2}" presName="vert1" presStyleCnt="0"/>
      <dgm:spPr/>
    </dgm:pt>
    <dgm:pt modelId="{F6B56736-0069-4485-B5B4-A419F721F564}" type="pres">
      <dgm:prSet presAssocID="{7B086522-47BC-4E8F-85B3-79FF7E1A6492}" presName="thickLine" presStyleLbl="alignNode1" presStyleIdx="2" presStyleCnt="3"/>
      <dgm:spPr/>
    </dgm:pt>
    <dgm:pt modelId="{8CCAE428-E704-45D8-A1CC-871741A78A6E}" type="pres">
      <dgm:prSet presAssocID="{7B086522-47BC-4E8F-85B3-79FF7E1A6492}" presName="horz1" presStyleCnt="0"/>
      <dgm:spPr/>
    </dgm:pt>
    <dgm:pt modelId="{5A7A868F-88E3-4E96-85F9-0F9E2F2E9345}" type="pres">
      <dgm:prSet presAssocID="{7B086522-47BC-4E8F-85B3-79FF7E1A6492}" presName="tx1" presStyleLbl="revTx" presStyleIdx="2" presStyleCnt="3"/>
      <dgm:spPr/>
    </dgm:pt>
    <dgm:pt modelId="{BBB7A679-1175-4373-A3AD-4AE7FEB453A1}" type="pres">
      <dgm:prSet presAssocID="{7B086522-47BC-4E8F-85B3-79FF7E1A6492}" presName="vert1" presStyleCnt="0"/>
      <dgm:spPr/>
    </dgm:pt>
  </dgm:ptLst>
  <dgm:cxnLst>
    <dgm:cxn modelId="{D3C22919-45DF-4BF4-B465-21C06F0212DE}" srcId="{341CEBA4-29B0-404B-9A5B-714D4CDC793C}" destId="{6AC9A622-FD22-4AD2-9372-106E9D156BA2}" srcOrd="1" destOrd="0" parTransId="{2A9DB7B2-311E-433D-ADF8-7896F54E4CB7}" sibTransId="{582C1AE7-2DE1-4BFE-925F-87EDAFF8B5B5}"/>
    <dgm:cxn modelId="{A5A23C70-768D-4D39-A46C-BA932D70C93F}" type="presOf" srcId="{7B086522-47BC-4E8F-85B3-79FF7E1A6492}" destId="{5A7A868F-88E3-4E96-85F9-0F9E2F2E9345}" srcOrd="0" destOrd="0" presId="urn:microsoft.com/office/officeart/2008/layout/LinedList"/>
    <dgm:cxn modelId="{D16CD450-B388-4020-B6A8-4DEB67B25846}" type="presOf" srcId="{341CEBA4-29B0-404B-9A5B-714D4CDC793C}" destId="{BCB16D11-A32A-465E-A6E5-D59BA66C0308}" srcOrd="0" destOrd="0" presId="urn:microsoft.com/office/officeart/2008/layout/LinedList"/>
    <dgm:cxn modelId="{188797BE-C4A0-496B-9EF3-6742574C3A9A}" srcId="{341CEBA4-29B0-404B-9A5B-714D4CDC793C}" destId="{7B086522-47BC-4E8F-85B3-79FF7E1A6492}" srcOrd="2" destOrd="0" parTransId="{68CC1110-3F85-4C6D-ABC8-8AF850453C2A}" sibTransId="{F610CF26-6818-44AA-A641-59FC05E3CF54}"/>
    <dgm:cxn modelId="{FBA671C5-182B-4EEF-896C-0FA1BFE59C7C}" type="presOf" srcId="{41509E71-8DE8-4D0C-9FD2-78777FB5E24A}" destId="{C9B862DA-1466-4C8C-9F60-9899EF1A3B9A}" srcOrd="0" destOrd="0" presId="urn:microsoft.com/office/officeart/2008/layout/LinedList"/>
    <dgm:cxn modelId="{2E83CFF1-9594-46C6-A47F-A3E56A75A4EE}" type="presOf" srcId="{6AC9A622-FD22-4AD2-9372-106E9D156BA2}" destId="{73ABBECE-4734-43A5-A4F5-E275862EA3E2}" srcOrd="0" destOrd="0" presId="urn:microsoft.com/office/officeart/2008/layout/LinedList"/>
    <dgm:cxn modelId="{A35B36F2-F11B-4F1C-91F2-5038B7488263}" srcId="{341CEBA4-29B0-404B-9A5B-714D4CDC793C}" destId="{41509E71-8DE8-4D0C-9FD2-78777FB5E24A}" srcOrd="0" destOrd="0" parTransId="{9CA522D1-C235-4239-AA19-0B86C5306E9C}" sibTransId="{23754D58-CD76-4932-9BDE-00A7BDB43B36}"/>
    <dgm:cxn modelId="{ABE6ADF2-47DC-4AB0-80D0-3BF9F40B2B9E}" type="presParOf" srcId="{BCB16D11-A32A-465E-A6E5-D59BA66C0308}" destId="{9E7541A8-ADEB-4276-8CBD-CC465845B5F3}" srcOrd="0" destOrd="0" presId="urn:microsoft.com/office/officeart/2008/layout/LinedList"/>
    <dgm:cxn modelId="{493A150E-CA50-40CA-98BA-0E6581C5DF00}" type="presParOf" srcId="{BCB16D11-A32A-465E-A6E5-D59BA66C0308}" destId="{977DF844-0AA6-42E0-A182-4269B1EFBCFC}" srcOrd="1" destOrd="0" presId="urn:microsoft.com/office/officeart/2008/layout/LinedList"/>
    <dgm:cxn modelId="{32C74981-9C7B-48BC-9FDC-374CF071147B}" type="presParOf" srcId="{977DF844-0AA6-42E0-A182-4269B1EFBCFC}" destId="{C9B862DA-1466-4C8C-9F60-9899EF1A3B9A}" srcOrd="0" destOrd="0" presId="urn:microsoft.com/office/officeart/2008/layout/LinedList"/>
    <dgm:cxn modelId="{6FF762D1-6C57-481C-A823-8870AE4041FD}" type="presParOf" srcId="{977DF844-0AA6-42E0-A182-4269B1EFBCFC}" destId="{E1564E85-F123-4B16-BC52-79951CE7C4AC}" srcOrd="1" destOrd="0" presId="urn:microsoft.com/office/officeart/2008/layout/LinedList"/>
    <dgm:cxn modelId="{19607E12-765E-432A-8D3D-1DC3F2AB6B2D}" type="presParOf" srcId="{BCB16D11-A32A-465E-A6E5-D59BA66C0308}" destId="{FC8364BD-54CD-410F-9A66-97A6A025428B}" srcOrd="2" destOrd="0" presId="urn:microsoft.com/office/officeart/2008/layout/LinedList"/>
    <dgm:cxn modelId="{84CF080A-A428-46A5-B440-F26EB8355338}" type="presParOf" srcId="{BCB16D11-A32A-465E-A6E5-D59BA66C0308}" destId="{E3193C31-F937-44CB-BA6D-8EDB8EC049A5}" srcOrd="3" destOrd="0" presId="urn:microsoft.com/office/officeart/2008/layout/LinedList"/>
    <dgm:cxn modelId="{DA4574AD-AF8F-47FE-97EA-CCC9DD805CA4}" type="presParOf" srcId="{E3193C31-F937-44CB-BA6D-8EDB8EC049A5}" destId="{73ABBECE-4734-43A5-A4F5-E275862EA3E2}" srcOrd="0" destOrd="0" presId="urn:microsoft.com/office/officeart/2008/layout/LinedList"/>
    <dgm:cxn modelId="{B4C52998-7AEE-424F-93E2-B7A177F07E7E}" type="presParOf" srcId="{E3193C31-F937-44CB-BA6D-8EDB8EC049A5}" destId="{0DFB47D8-743A-4455-B851-C33F8CA1DDB7}" srcOrd="1" destOrd="0" presId="urn:microsoft.com/office/officeart/2008/layout/LinedList"/>
    <dgm:cxn modelId="{330C7F32-C233-4EE5-B1DA-CE6E79CB3475}" type="presParOf" srcId="{BCB16D11-A32A-465E-A6E5-D59BA66C0308}" destId="{F6B56736-0069-4485-B5B4-A419F721F564}" srcOrd="4" destOrd="0" presId="urn:microsoft.com/office/officeart/2008/layout/LinedList"/>
    <dgm:cxn modelId="{5A2D336A-4C7C-4FFD-9E23-A1603869CA37}" type="presParOf" srcId="{BCB16D11-A32A-465E-A6E5-D59BA66C0308}" destId="{8CCAE428-E704-45D8-A1CC-871741A78A6E}" srcOrd="5" destOrd="0" presId="urn:microsoft.com/office/officeart/2008/layout/LinedList"/>
    <dgm:cxn modelId="{9CE4CB25-948A-432D-8A8D-F59993482DFD}" type="presParOf" srcId="{8CCAE428-E704-45D8-A1CC-871741A78A6E}" destId="{5A7A868F-88E3-4E96-85F9-0F9E2F2E9345}" srcOrd="0" destOrd="0" presId="urn:microsoft.com/office/officeart/2008/layout/LinedList"/>
    <dgm:cxn modelId="{7A923317-CF2E-47AC-B19D-5DC1CC49F8E0}" type="presParOf" srcId="{8CCAE428-E704-45D8-A1CC-871741A78A6E}" destId="{BBB7A679-1175-4373-A3AD-4AE7FEB453A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CCFE5-907B-4210-9673-71068F9A33A4}"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D5C5D419-087B-476A-9DD5-A1C50300D9E7}">
      <dgm:prSet custT="1"/>
      <dgm:spPr/>
      <dgm:t>
        <a:bodyPr/>
        <a:lstStyle/>
        <a:p>
          <a:pPr rtl="0"/>
          <a:r>
            <a:rPr lang="en-US" sz="1800" b="0" dirty="0"/>
            <a:t>Advocate on behalf of California Community Colleges at the state and federal level.</a:t>
          </a:r>
        </a:p>
      </dgm:t>
    </dgm:pt>
    <dgm:pt modelId="{BFCC5347-A8B0-4D42-BD65-29FC4064A919}" type="parTrans" cxnId="{DB376AD6-8B74-4314-A624-0117B5EA3E8D}">
      <dgm:prSet/>
      <dgm:spPr/>
      <dgm:t>
        <a:bodyPr/>
        <a:lstStyle/>
        <a:p>
          <a:endParaRPr lang="en-US"/>
        </a:p>
      </dgm:t>
    </dgm:pt>
    <dgm:pt modelId="{F88F1C39-3CBD-4549-9C5D-BD0D2A5CF6AB}" type="sibTrans" cxnId="{DB376AD6-8B74-4314-A624-0117B5EA3E8D}">
      <dgm:prSet/>
      <dgm:spPr/>
      <dgm:t>
        <a:bodyPr/>
        <a:lstStyle/>
        <a:p>
          <a:endParaRPr lang="en-US"/>
        </a:p>
      </dgm:t>
    </dgm:pt>
    <dgm:pt modelId="{24EC2FB6-2D88-4C0B-8CB7-655B30DFD1BA}">
      <dgm:prSet custT="1"/>
      <dgm:spPr/>
      <dgm:t>
        <a:bodyPr/>
        <a:lstStyle/>
        <a:p>
          <a:r>
            <a:rPr lang="en-US" sz="1800" b="0" dirty="0"/>
            <a:t>Support and sponsor legislation that advances </a:t>
          </a:r>
          <a:r>
            <a:rPr lang="en-US" sz="1800" b="0" i="1" dirty="0"/>
            <a:t>Vision 2030</a:t>
          </a:r>
          <a:r>
            <a:rPr lang="en-US" sz="1800" b="0" dirty="0"/>
            <a:t>. </a:t>
          </a:r>
        </a:p>
      </dgm:t>
    </dgm:pt>
    <dgm:pt modelId="{4A81811F-11F2-4187-8066-88ED8CB169B6}" type="parTrans" cxnId="{677016A7-9146-4DE1-B909-2190D0FC8D69}">
      <dgm:prSet/>
      <dgm:spPr/>
      <dgm:t>
        <a:bodyPr/>
        <a:lstStyle/>
        <a:p>
          <a:endParaRPr lang="en-US"/>
        </a:p>
      </dgm:t>
    </dgm:pt>
    <dgm:pt modelId="{6CFE57BC-F3BD-4A7E-B99E-8F65AA74E4B5}" type="sibTrans" cxnId="{677016A7-9146-4DE1-B909-2190D0FC8D69}">
      <dgm:prSet/>
      <dgm:spPr/>
      <dgm:t>
        <a:bodyPr/>
        <a:lstStyle/>
        <a:p>
          <a:endParaRPr lang="en-US"/>
        </a:p>
      </dgm:t>
    </dgm:pt>
    <dgm:pt modelId="{A1E317C9-6DF6-479B-8D5F-ECAE72F5DF9B}">
      <dgm:prSet custT="1"/>
      <dgm:spPr/>
      <dgm:t>
        <a:bodyPr/>
        <a:lstStyle/>
        <a:p>
          <a:r>
            <a:rPr lang="en-US" sz="1800" b="0" dirty="0"/>
            <a:t>Represent the Chancellor’s Office in legislative and oversight hearings.</a:t>
          </a:r>
        </a:p>
      </dgm:t>
    </dgm:pt>
    <dgm:pt modelId="{7EB62668-17DC-4D67-830D-D1D52728689F}" type="parTrans" cxnId="{67B8AD97-8181-4DA6-8DBB-5533A0543EF9}">
      <dgm:prSet/>
      <dgm:spPr/>
      <dgm:t>
        <a:bodyPr/>
        <a:lstStyle/>
        <a:p>
          <a:endParaRPr lang="en-US"/>
        </a:p>
      </dgm:t>
    </dgm:pt>
    <dgm:pt modelId="{A1C75528-59F1-45FC-A14D-7BC1D2860790}" type="sibTrans" cxnId="{67B8AD97-8181-4DA6-8DBB-5533A0543EF9}">
      <dgm:prSet/>
      <dgm:spPr/>
      <dgm:t>
        <a:bodyPr/>
        <a:lstStyle/>
        <a:p>
          <a:endParaRPr lang="en-US"/>
        </a:p>
      </dgm:t>
    </dgm:pt>
    <dgm:pt modelId="{0846C708-264D-4C23-B38D-A37207DD7074}">
      <dgm:prSet custT="1"/>
      <dgm:spPr/>
      <dgm:t>
        <a:bodyPr/>
        <a:lstStyle/>
        <a:p>
          <a:r>
            <a:rPr lang="en-US" sz="1800" b="0" dirty="0"/>
            <a:t>Plan and coordinate advocacy days, legislative briefings, and presentations.</a:t>
          </a:r>
        </a:p>
      </dgm:t>
    </dgm:pt>
    <dgm:pt modelId="{A37C33B2-936F-424B-BE49-E6386A464B4B}" type="parTrans" cxnId="{14E8ADEF-0E0A-46F3-AF39-C4DC03F99653}">
      <dgm:prSet/>
      <dgm:spPr/>
      <dgm:t>
        <a:bodyPr/>
        <a:lstStyle/>
        <a:p>
          <a:endParaRPr lang="en-US"/>
        </a:p>
      </dgm:t>
    </dgm:pt>
    <dgm:pt modelId="{AF6FED6E-62CE-482F-9A0F-81C1377BCEA3}" type="sibTrans" cxnId="{14E8ADEF-0E0A-46F3-AF39-C4DC03F99653}">
      <dgm:prSet/>
      <dgm:spPr/>
      <dgm:t>
        <a:bodyPr/>
        <a:lstStyle/>
        <a:p>
          <a:endParaRPr lang="en-US"/>
        </a:p>
      </dgm:t>
    </dgm:pt>
    <dgm:pt modelId="{C172E222-7C5F-4DA8-8399-81C383C23727}">
      <dgm:prSet custT="1"/>
      <dgm:spPr/>
      <dgm:t>
        <a:bodyPr/>
        <a:lstStyle/>
        <a:p>
          <a:r>
            <a:rPr lang="en-US" sz="1800" b="0" dirty="0"/>
            <a:t>Provide technical assistance to legislative committees and Department of Finance.</a:t>
          </a:r>
        </a:p>
      </dgm:t>
    </dgm:pt>
    <dgm:pt modelId="{6C3ABC75-7060-4746-AA5B-1474E2B60BF3}" type="parTrans" cxnId="{904F915C-9451-4660-AC2A-4C7631F07377}">
      <dgm:prSet/>
      <dgm:spPr/>
      <dgm:t>
        <a:bodyPr/>
        <a:lstStyle/>
        <a:p>
          <a:endParaRPr lang="en-US"/>
        </a:p>
      </dgm:t>
    </dgm:pt>
    <dgm:pt modelId="{8AF4DCB3-7FF5-4A0E-8F54-CBCCB8F48D01}" type="sibTrans" cxnId="{904F915C-9451-4660-AC2A-4C7631F07377}">
      <dgm:prSet/>
      <dgm:spPr/>
      <dgm:t>
        <a:bodyPr/>
        <a:lstStyle/>
        <a:p>
          <a:endParaRPr lang="en-US"/>
        </a:p>
      </dgm:t>
    </dgm:pt>
    <dgm:pt modelId="{0D727A38-E350-4562-918B-93F2F8C5CBED}">
      <dgm:prSet custT="1"/>
      <dgm:spPr/>
      <dgm:t>
        <a:bodyPr/>
        <a:lstStyle/>
        <a:p>
          <a:r>
            <a:rPr lang="en-US" sz="1800" b="0" dirty="0"/>
            <a:t>Coordinate with our Washington DC based federal liaison on federal legislation and regulations.</a:t>
          </a:r>
        </a:p>
      </dgm:t>
    </dgm:pt>
    <dgm:pt modelId="{F2EDB0B0-4C4A-46DC-B09C-EEC5244ABF3D}" type="parTrans" cxnId="{C22A637A-CAE0-4509-816F-167DAA37A56B}">
      <dgm:prSet/>
      <dgm:spPr/>
      <dgm:t>
        <a:bodyPr/>
        <a:lstStyle/>
        <a:p>
          <a:endParaRPr lang="en-US"/>
        </a:p>
      </dgm:t>
    </dgm:pt>
    <dgm:pt modelId="{9C38DB74-2B2D-4C0B-BC6D-851E2CE4D178}" type="sibTrans" cxnId="{C22A637A-CAE0-4509-816F-167DAA37A56B}">
      <dgm:prSet/>
      <dgm:spPr/>
      <dgm:t>
        <a:bodyPr/>
        <a:lstStyle/>
        <a:p>
          <a:endParaRPr lang="en-US"/>
        </a:p>
      </dgm:t>
    </dgm:pt>
    <dgm:pt modelId="{6977F34F-E0BF-4BB5-BA19-FD74B2D59B06}" type="pres">
      <dgm:prSet presAssocID="{E5BCCFE5-907B-4210-9673-71068F9A33A4}" presName="diagram" presStyleCnt="0">
        <dgm:presLayoutVars>
          <dgm:dir/>
          <dgm:resizeHandles val="exact"/>
        </dgm:presLayoutVars>
      </dgm:prSet>
      <dgm:spPr/>
    </dgm:pt>
    <dgm:pt modelId="{76A263A6-68EA-4E81-946C-7BFB8F63DA2D}" type="pres">
      <dgm:prSet presAssocID="{D5C5D419-087B-476A-9DD5-A1C50300D9E7}" presName="node" presStyleLbl="node1" presStyleIdx="0" presStyleCnt="6">
        <dgm:presLayoutVars>
          <dgm:bulletEnabled val="1"/>
        </dgm:presLayoutVars>
      </dgm:prSet>
      <dgm:spPr/>
    </dgm:pt>
    <dgm:pt modelId="{EA51EF55-AFC5-478A-BD91-D54D5D9850CB}" type="pres">
      <dgm:prSet presAssocID="{F88F1C39-3CBD-4549-9C5D-BD0D2A5CF6AB}" presName="sibTrans" presStyleLbl="sibTrans2D1" presStyleIdx="0" presStyleCnt="5"/>
      <dgm:spPr/>
    </dgm:pt>
    <dgm:pt modelId="{42C53B19-FA19-4001-AD38-6313F10F21BF}" type="pres">
      <dgm:prSet presAssocID="{F88F1C39-3CBD-4549-9C5D-BD0D2A5CF6AB}" presName="connectorText" presStyleLbl="sibTrans2D1" presStyleIdx="0" presStyleCnt="5"/>
      <dgm:spPr/>
    </dgm:pt>
    <dgm:pt modelId="{D60661F4-9F70-4354-95AA-0CF400AD0163}" type="pres">
      <dgm:prSet presAssocID="{24EC2FB6-2D88-4C0B-8CB7-655B30DFD1BA}" presName="node" presStyleLbl="node1" presStyleIdx="1" presStyleCnt="6">
        <dgm:presLayoutVars>
          <dgm:bulletEnabled val="1"/>
        </dgm:presLayoutVars>
      </dgm:prSet>
      <dgm:spPr/>
    </dgm:pt>
    <dgm:pt modelId="{D117F798-C413-43C6-B308-BF5704E3DA6E}" type="pres">
      <dgm:prSet presAssocID="{6CFE57BC-F3BD-4A7E-B99E-8F65AA74E4B5}" presName="sibTrans" presStyleLbl="sibTrans2D1" presStyleIdx="1" presStyleCnt="5"/>
      <dgm:spPr/>
    </dgm:pt>
    <dgm:pt modelId="{E1B310E9-E737-4AC7-9D50-6F83E1F6B239}" type="pres">
      <dgm:prSet presAssocID="{6CFE57BC-F3BD-4A7E-B99E-8F65AA74E4B5}" presName="connectorText" presStyleLbl="sibTrans2D1" presStyleIdx="1" presStyleCnt="5"/>
      <dgm:spPr/>
    </dgm:pt>
    <dgm:pt modelId="{B14264B8-D62F-4D84-98E4-48EDDFFE77BC}" type="pres">
      <dgm:prSet presAssocID="{A1E317C9-6DF6-479B-8D5F-ECAE72F5DF9B}" presName="node" presStyleLbl="node1" presStyleIdx="2" presStyleCnt="6">
        <dgm:presLayoutVars>
          <dgm:bulletEnabled val="1"/>
        </dgm:presLayoutVars>
      </dgm:prSet>
      <dgm:spPr/>
    </dgm:pt>
    <dgm:pt modelId="{A45017D7-193C-4E8B-8F93-062B8F0F6314}" type="pres">
      <dgm:prSet presAssocID="{A1C75528-59F1-45FC-A14D-7BC1D2860790}" presName="sibTrans" presStyleLbl="sibTrans2D1" presStyleIdx="2" presStyleCnt="5"/>
      <dgm:spPr/>
    </dgm:pt>
    <dgm:pt modelId="{66E3DD27-3270-49D6-9A39-1ACD5995E1B4}" type="pres">
      <dgm:prSet presAssocID="{A1C75528-59F1-45FC-A14D-7BC1D2860790}" presName="connectorText" presStyleLbl="sibTrans2D1" presStyleIdx="2" presStyleCnt="5"/>
      <dgm:spPr/>
    </dgm:pt>
    <dgm:pt modelId="{5180E68D-9D38-44F9-9080-E33217A58CE5}" type="pres">
      <dgm:prSet presAssocID="{0846C708-264D-4C23-B38D-A37207DD7074}" presName="node" presStyleLbl="node1" presStyleIdx="3" presStyleCnt="6">
        <dgm:presLayoutVars>
          <dgm:bulletEnabled val="1"/>
        </dgm:presLayoutVars>
      </dgm:prSet>
      <dgm:spPr/>
    </dgm:pt>
    <dgm:pt modelId="{9EBC3121-1845-4264-BF61-06C3CDC3A89C}" type="pres">
      <dgm:prSet presAssocID="{AF6FED6E-62CE-482F-9A0F-81C1377BCEA3}" presName="sibTrans" presStyleLbl="sibTrans2D1" presStyleIdx="3" presStyleCnt="5"/>
      <dgm:spPr/>
    </dgm:pt>
    <dgm:pt modelId="{1B568789-2763-4593-9C36-90A4FFF8D15D}" type="pres">
      <dgm:prSet presAssocID="{AF6FED6E-62CE-482F-9A0F-81C1377BCEA3}" presName="connectorText" presStyleLbl="sibTrans2D1" presStyleIdx="3" presStyleCnt="5"/>
      <dgm:spPr/>
    </dgm:pt>
    <dgm:pt modelId="{2A587312-5E30-4EE3-B5B3-18B6D4BDBFA2}" type="pres">
      <dgm:prSet presAssocID="{C172E222-7C5F-4DA8-8399-81C383C23727}" presName="node" presStyleLbl="node1" presStyleIdx="4" presStyleCnt="6">
        <dgm:presLayoutVars>
          <dgm:bulletEnabled val="1"/>
        </dgm:presLayoutVars>
      </dgm:prSet>
      <dgm:spPr/>
    </dgm:pt>
    <dgm:pt modelId="{1C8C8DEE-2389-4ED8-8985-42798D7AADD5}" type="pres">
      <dgm:prSet presAssocID="{8AF4DCB3-7FF5-4A0E-8F54-CBCCB8F48D01}" presName="sibTrans" presStyleLbl="sibTrans2D1" presStyleIdx="4" presStyleCnt="5"/>
      <dgm:spPr/>
    </dgm:pt>
    <dgm:pt modelId="{8848C167-9074-429A-9765-DAD0A1C6C3EA}" type="pres">
      <dgm:prSet presAssocID="{8AF4DCB3-7FF5-4A0E-8F54-CBCCB8F48D01}" presName="connectorText" presStyleLbl="sibTrans2D1" presStyleIdx="4" presStyleCnt="5"/>
      <dgm:spPr/>
    </dgm:pt>
    <dgm:pt modelId="{90F190AA-EE57-4860-8D39-BF021E643093}" type="pres">
      <dgm:prSet presAssocID="{0D727A38-E350-4562-918B-93F2F8C5CBED}" presName="node" presStyleLbl="node1" presStyleIdx="5" presStyleCnt="6">
        <dgm:presLayoutVars>
          <dgm:bulletEnabled val="1"/>
        </dgm:presLayoutVars>
      </dgm:prSet>
      <dgm:spPr/>
    </dgm:pt>
  </dgm:ptLst>
  <dgm:cxnLst>
    <dgm:cxn modelId="{FCF88505-E168-44E4-9046-817F58A6B344}" type="presOf" srcId="{A1C75528-59F1-45FC-A14D-7BC1D2860790}" destId="{66E3DD27-3270-49D6-9A39-1ACD5995E1B4}" srcOrd="1" destOrd="0" presId="urn:microsoft.com/office/officeart/2005/8/layout/process5"/>
    <dgm:cxn modelId="{E16E7407-1B96-4EDC-AEC9-142E604556C2}" type="presOf" srcId="{AF6FED6E-62CE-482F-9A0F-81C1377BCEA3}" destId="{9EBC3121-1845-4264-BF61-06C3CDC3A89C}" srcOrd="0" destOrd="0" presId="urn:microsoft.com/office/officeart/2005/8/layout/process5"/>
    <dgm:cxn modelId="{81BD6010-7721-4605-A75D-EDA467B3798E}" type="presOf" srcId="{8AF4DCB3-7FF5-4A0E-8F54-CBCCB8F48D01}" destId="{8848C167-9074-429A-9765-DAD0A1C6C3EA}" srcOrd="1" destOrd="0" presId="urn:microsoft.com/office/officeart/2005/8/layout/process5"/>
    <dgm:cxn modelId="{1E4E8F1C-6F57-4621-83DF-E480E37799C8}" type="presOf" srcId="{E5BCCFE5-907B-4210-9673-71068F9A33A4}" destId="{6977F34F-E0BF-4BB5-BA19-FD74B2D59B06}" srcOrd="0" destOrd="0" presId="urn:microsoft.com/office/officeart/2005/8/layout/process5"/>
    <dgm:cxn modelId="{2E907C1F-1AA6-468A-BF61-3082DA8D14EA}" type="presOf" srcId="{D5C5D419-087B-476A-9DD5-A1C50300D9E7}" destId="{76A263A6-68EA-4E81-946C-7BFB8F63DA2D}" srcOrd="0" destOrd="0" presId="urn:microsoft.com/office/officeart/2005/8/layout/process5"/>
    <dgm:cxn modelId="{4AFFAE1F-A1B9-40A9-B522-7EC798EAD255}" type="presOf" srcId="{AF6FED6E-62CE-482F-9A0F-81C1377BCEA3}" destId="{1B568789-2763-4593-9C36-90A4FFF8D15D}" srcOrd="1" destOrd="0" presId="urn:microsoft.com/office/officeart/2005/8/layout/process5"/>
    <dgm:cxn modelId="{904F915C-9451-4660-AC2A-4C7631F07377}" srcId="{E5BCCFE5-907B-4210-9673-71068F9A33A4}" destId="{C172E222-7C5F-4DA8-8399-81C383C23727}" srcOrd="4" destOrd="0" parTransId="{6C3ABC75-7060-4746-AA5B-1474E2B60BF3}" sibTransId="{8AF4DCB3-7FF5-4A0E-8F54-CBCCB8F48D01}"/>
    <dgm:cxn modelId="{1ABCAB61-D5BA-4CEC-9BAE-18499C9BE7BE}" type="presOf" srcId="{24EC2FB6-2D88-4C0B-8CB7-655B30DFD1BA}" destId="{D60661F4-9F70-4354-95AA-0CF400AD0163}" srcOrd="0" destOrd="0" presId="urn:microsoft.com/office/officeart/2005/8/layout/process5"/>
    <dgm:cxn modelId="{30B3E664-7743-477B-B6A0-891B2D1425F6}" type="presOf" srcId="{6CFE57BC-F3BD-4A7E-B99E-8F65AA74E4B5}" destId="{D117F798-C413-43C6-B308-BF5704E3DA6E}" srcOrd="0" destOrd="0" presId="urn:microsoft.com/office/officeart/2005/8/layout/process5"/>
    <dgm:cxn modelId="{7B19AE49-6D81-4CB8-8AB9-0343C6952A86}" type="presOf" srcId="{8AF4DCB3-7FF5-4A0E-8F54-CBCCB8F48D01}" destId="{1C8C8DEE-2389-4ED8-8985-42798D7AADD5}" srcOrd="0" destOrd="0" presId="urn:microsoft.com/office/officeart/2005/8/layout/process5"/>
    <dgm:cxn modelId="{2E3D734A-17D7-4EE0-AFA5-209974D5BEE6}" type="presOf" srcId="{C172E222-7C5F-4DA8-8399-81C383C23727}" destId="{2A587312-5E30-4EE3-B5B3-18B6D4BDBFA2}" srcOrd="0" destOrd="0" presId="urn:microsoft.com/office/officeart/2005/8/layout/process5"/>
    <dgm:cxn modelId="{B6B2A04E-117C-47FB-B5CA-7D619F6D5BDD}" type="presOf" srcId="{0D727A38-E350-4562-918B-93F2F8C5CBED}" destId="{90F190AA-EE57-4860-8D39-BF021E643093}" srcOrd="0" destOrd="0" presId="urn:microsoft.com/office/officeart/2005/8/layout/process5"/>
    <dgm:cxn modelId="{6B99F853-C2AF-4680-8804-680F64F4B4D0}" type="presOf" srcId="{F88F1C39-3CBD-4549-9C5D-BD0D2A5CF6AB}" destId="{EA51EF55-AFC5-478A-BD91-D54D5D9850CB}" srcOrd="0" destOrd="0" presId="urn:microsoft.com/office/officeart/2005/8/layout/process5"/>
    <dgm:cxn modelId="{C22A637A-CAE0-4509-816F-167DAA37A56B}" srcId="{E5BCCFE5-907B-4210-9673-71068F9A33A4}" destId="{0D727A38-E350-4562-918B-93F2F8C5CBED}" srcOrd="5" destOrd="0" parTransId="{F2EDB0B0-4C4A-46DC-B09C-EEC5244ABF3D}" sibTransId="{9C38DB74-2B2D-4C0B-BC6D-851E2CE4D178}"/>
    <dgm:cxn modelId="{5ACFD77C-74A7-43D6-83CC-9366BAA0CAC8}" type="presOf" srcId="{F88F1C39-3CBD-4549-9C5D-BD0D2A5CF6AB}" destId="{42C53B19-FA19-4001-AD38-6313F10F21BF}" srcOrd="1" destOrd="0" presId="urn:microsoft.com/office/officeart/2005/8/layout/process5"/>
    <dgm:cxn modelId="{5030258B-1BBA-4974-BA8A-5EE4A80FA12B}" type="presOf" srcId="{A1C75528-59F1-45FC-A14D-7BC1D2860790}" destId="{A45017D7-193C-4E8B-8F93-062B8F0F6314}" srcOrd="0" destOrd="0" presId="urn:microsoft.com/office/officeart/2005/8/layout/process5"/>
    <dgm:cxn modelId="{4D44DD8C-36CD-4A38-80AE-5879A6F0254C}" type="presOf" srcId="{6CFE57BC-F3BD-4A7E-B99E-8F65AA74E4B5}" destId="{E1B310E9-E737-4AC7-9D50-6F83E1F6B239}" srcOrd="1" destOrd="0" presId="urn:microsoft.com/office/officeart/2005/8/layout/process5"/>
    <dgm:cxn modelId="{67B8AD97-8181-4DA6-8DBB-5533A0543EF9}" srcId="{E5BCCFE5-907B-4210-9673-71068F9A33A4}" destId="{A1E317C9-6DF6-479B-8D5F-ECAE72F5DF9B}" srcOrd="2" destOrd="0" parTransId="{7EB62668-17DC-4D67-830D-D1D52728689F}" sibTransId="{A1C75528-59F1-45FC-A14D-7BC1D2860790}"/>
    <dgm:cxn modelId="{677016A7-9146-4DE1-B909-2190D0FC8D69}" srcId="{E5BCCFE5-907B-4210-9673-71068F9A33A4}" destId="{24EC2FB6-2D88-4C0B-8CB7-655B30DFD1BA}" srcOrd="1" destOrd="0" parTransId="{4A81811F-11F2-4187-8066-88ED8CB169B6}" sibTransId="{6CFE57BC-F3BD-4A7E-B99E-8F65AA74E4B5}"/>
    <dgm:cxn modelId="{DB376AD6-8B74-4314-A624-0117B5EA3E8D}" srcId="{E5BCCFE5-907B-4210-9673-71068F9A33A4}" destId="{D5C5D419-087B-476A-9DD5-A1C50300D9E7}" srcOrd="0" destOrd="0" parTransId="{BFCC5347-A8B0-4D42-BD65-29FC4064A919}" sibTransId="{F88F1C39-3CBD-4549-9C5D-BD0D2A5CF6AB}"/>
    <dgm:cxn modelId="{5714B4DF-BE40-4486-9906-6A1F4FB798D9}" type="presOf" srcId="{0846C708-264D-4C23-B38D-A37207DD7074}" destId="{5180E68D-9D38-44F9-9080-E33217A58CE5}" srcOrd="0" destOrd="0" presId="urn:microsoft.com/office/officeart/2005/8/layout/process5"/>
    <dgm:cxn modelId="{14E8ADEF-0E0A-46F3-AF39-C4DC03F99653}" srcId="{E5BCCFE5-907B-4210-9673-71068F9A33A4}" destId="{0846C708-264D-4C23-B38D-A37207DD7074}" srcOrd="3" destOrd="0" parTransId="{A37C33B2-936F-424B-BE49-E6386A464B4B}" sibTransId="{AF6FED6E-62CE-482F-9A0F-81C1377BCEA3}"/>
    <dgm:cxn modelId="{6386A9F0-003C-4E0E-BAA6-E87E1E77BDCB}" type="presOf" srcId="{A1E317C9-6DF6-479B-8D5F-ECAE72F5DF9B}" destId="{B14264B8-D62F-4D84-98E4-48EDDFFE77BC}" srcOrd="0" destOrd="0" presId="urn:microsoft.com/office/officeart/2005/8/layout/process5"/>
    <dgm:cxn modelId="{E63ABE31-D6C4-4AED-AC97-9529CB1E0BE8}" type="presParOf" srcId="{6977F34F-E0BF-4BB5-BA19-FD74B2D59B06}" destId="{76A263A6-68EA-4E81-946C-7BFB8F63DA2D}" srcOrd="0" destOrd="0" presId="urn:microsoft.com/office/officeart/2005/8/layout/process5"/>
    <dgm:cxn modelId="{B82FF563-9F60-44DC-80BB-EE9AE789E946}" type="presParOf" srcId="{6977F34F-E0BF-4BB5-BA19-FD74B2D59B06}" destId="{EA51EF55-AFC5-478A-BD91-D54D5D9850CB}" srcOrd="1" destOrd="0" presId="urn:microsoft.com/office/officeart/2005/8/layout/process5"/>
    <dgm:cxn modelId="{EC8B72D8-7BC6-4142-9EE7-E52DAD1C973C}" type="presParOf" srcId="{EA51EF55-AFC5-478A-BD91-D54D5D9850CB}" destId="{42C53B19-FA19-4001-AD38-6313F10F21BF}" srcOrd="0" destOrd="0" presId="urn:microsoft.com/office/officeart/2005/8/layout/process5"/>
    <dgm:cxn modelId="{1EF1D542-CD24-494A-99D3-0ED97396AF38}" type="presParOf" srcId="{6977F34F-E0BF-4BB5-BA19-FD74B2D59B06}" destId="{D60661F4-9F70-4354-95AA-0CF400AD0163}" srcOrd="2" destOrd="0" presId="urn:microsoft.com/office/officeart/2005/8/layout/process5"/>
    <dgm:cxn modelId="{AC318D44-C491-4019-993C-D1B622AD3B63}" type="presParOf" srcId="{6977F34F-E0BF-4BB5-BA19-FD74B2D59B06}" destId="{D117F798-C413-43C6-B308-BF5704E3DA6E}" srcOrd="3" destOrd="0" presId="urn:microsoft.com/office/officeart/2005/8/layout/process5"/>
    <dgm:cxn modelId="{40D91B52-F2F9-45DA-AFC2-58AA33BC70A5}" type="presParOf" srcId="{D117F798-C413-43C6-B308-BF5704E3DA6E}" destId="{E1B310E9-E737-4AC7-9D50-6F83E1F6B239}" srcOrd="0" destOrd="0" presId="urn:microsoft.com/office/officeart/2005/8/layout/process5"/>
    <dgm:cxn modelId="{03A17EBF-4056-45BE-8700-32A0FE67C300}" type="presParOf" srcId="{6977F34F-E0BF-4BB5-BA19-FD74B2D59B06}" destId="{B14264B8-D62F-4D84-98E4-48EDDFFE77BC}" srcOrd="4" destOrd="0" presId="urn:microsoft.com/office/officeart/2005/8/layout/process5"/>
    <dgm:cxn modelId="{B8D80B5F-7EE8-4A9A-AA5C-7FBDBD793730}" type="presParOf" srcId="{6977F34F-E0BF-4BB5-BA19-FD74B2D59B06}" destId="{A45017D7-193C-4E8B-8F93-062B8F0F6314}" srcOrd="5" destOrd="0" presId="urn:microsoft.com/office/officeart/2005/8/layout/process5"/>
    <dgm:cxn modelId="{2ED7C879-C1CD-4DE9-A094-39E3A643E250}" type="presParOf" srcId="{A45017D7-193C-4E8B-8F93-062B8F0F6314}" destId="{66E3DD27-3270-49D6-9A39-1ACD5995E1B4}" srcOrd="0" destOrd="0" presId="urn:microsoft.com/office/officeart/2005/8/layout/process5"/>
    <dgm:cxn modelId="{EB7DFC4A-6659-4A79-9B24-DF75B029A846}" type="presParOf" srcId="{6977F34F-E0BF-4BB5-BA19-FD74B2D59B06}" destId="{5180E68D-9D38-44F9-9080-E33217A58CE5}" srcOrd="6" destOrd="0" presId="urn:microsoft.com/office/officeart/2005/8/layout/process5"/>
    <dgm:cxn modelId="{944B5422-AD13-4D34-9B0A-4021195D343B}" type="presParOf" srcId="{6977F34F-E0BF-4BB5-BA19-FD74B2D59B06}" destId="{9EBC3121-1845-4264-BF61-06C3CDC3A89C}" srcOrd="7" destOrd="0" presId="urn:microsoft.com/office/officeart/2005/8/layout/process5"/>
    <dgm:cxn modelId="{53389426-6E5C-42D2-A86F-BEDA35E4202B}" type="presParOf" srcId="{9EBC3121-1845-4264-BF61-06C3CDC3A89C}" destId="{1B568789-2763-4593-9C36-90A4FFF8D15D}" srcOrd="0" destOrd="0" presId="urn:microsoft.com/office/officeart/2005/8/layout/process5"/>
    <dgm:cxn modelId="{F7875EA6-415B-403B-BD14-1050D14770C3}" type="presParOf" srcId="{6977F34F-E0BF-4BB5-BA19-FD74B2D59B06}" destId="{2A587312-5E30-4EE3-B5B3-18B6D4BDBFA2}" srcOrd="8" destOrd="0" presId="urn:microsoft.com/office/officeart/2005/8/layout/process5"/>
    <dgm:cxn modelId="{E5D0619E-53EC-4BE9-AFB5-F166FA3BC98A}" type="presParOf" srcId="{6977F34F-E0BF-4BB5-BA19-FD74B2D59B06}" destId="{1C8C8DEE-2389-4ED8-8985-42798D7AADD5}" srcOrd="9" destOrd="0" presId="urn:microsoft.com/office/officeart/2005/8/layout/process5"/>
    <dgm:cxn modelId="{C2C2E0B2-B3AD-4AA0-8936-4714ED39D7D4}" type="presParOf" srcId="{1C8C8DEE-2389-4ED8-8985-42798D7AADD5}" destId="{8848C167-9074-429A-9765-DAD0A1C6C3EA}" srcOrd="0" destOrd="0" presId="urn:microsoft.com/office/officeart/2005/8/layout/process5"/>
    <dgm:cxn modelId="{FEC157AB-816C-4ACE-B9A1-20CEB5ED092D}" type="presParOf" srcId="{6977F34F-E0BF-4BB5-BA19-FD74B2D59B06}" destId="{90F190AA-EE57-4860-8D39-BF021E643093}"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962799-ED15-40F0-A0B1-6575DA12EC40}" type="doc">
      <dgm:prSet loTypeId="urn:microsoft.com/office/officeart/2016/7/layout/RepeatingBendingProcessNew" loCatId="process" qsTypeId="urn:microsoft.com/office/officeart/2005/8/quickstyle/simple1" qsCatId="simple" csTypeId="urn:microsoft.com/office/officeart/2005/8/colors/accent0_3" csCatId="mainScheme" phldr="1"/>
      <dgm:spPr/>
    </dgm:pt>
    <dgm:pt modelId="{8A4FC975-6F91-46F3-8F4F-C2AED0096268}">
      <dgm:prSet phldrT="[Text]"/>
      <dgm:spPr>
        <a:solidFill>
          <a:schemeClr val="accent1"/>
        </a:solidFill>
      </dgm:spPr>
      <dgm:t>
        <a:bodyPr/>
        <a:lstStyle/>
        <a:p>
          <a:r>
            <a:rPr lang="en-US" dirty="0"/>
            <a:t>Bill Introduction Deadline</a:t>
          </a:r>
        </a:p>
        <a:p>
          <a:r>
            <a:rPr lang="en-US" dirty="0"/>
            <a:t>(February)</a:t>
          </a:r>
        </a:p>
      </dgm:t>
    </dgm:pt>
    <dgm:pt modelId="{F586FA7B-6554-4B2E-AE09-03835491CC28}" type="parTrans" cxnId="{1C55FAAF-AF45-4E5D-B646-D102C924288F}">
      <dgm:prSet/>
      <dgm:spPr/>
      <dgm:t>
        <a:bodyPr/>
        <a:lstStyle/>
        <a:p>
          <a:endParaRPr lang="en-US"/>
        </a:p>
      </dgm:t>
    </dgm:pt>
    <dgm:pt modelId="{6365F0A1-5937-4F76-B2E2-C3D1C9035728}" type="sibTrans" cxnId="{1C55FAAF-AF45-4E5D-B646-D102C924288F}">
      <dgm:prSet/>
      <dgm:spPr/>
      <dgm:t>
        <a:bodyPr/>
        <a:lstStyle/>
        <a:p>
          <a:endParaRPr lang="en-US" dirty="0"/>
        </a:p>
      </dgm:t>
    </dgm:pt>
    <dgm:pt modelId="{28AA1F80-1B04-4069-BADC-A7283CB10579}">
      <dgm:prSet phldrT="[Text]"/>
      <dgm:spPr>
        <a:solidFill>
          <a:schemeClr val="accent1"/>
        </a:solidFill>
      </dgm:spPr>
      <dgm:t>
        <a:bodyPr/>
        <a:lstStyle/>
        <a:p>
          <a:r>
            <a:rPr lang="en-US" dirty="0"/>
            <a:t>1st House Floor Vote Deadline</a:t>
          </a:r>
        </a:p>
        <a:p>
          <a:r>
            <a:rPr lang="en-US" dirty="0"/>
            <a:t>(May)</a:t>
          </a:r>
        </a:p>
      </dgm:t>
    </dgm:pt>
    <dgm:pt modelId="{40EED61F-5731-4860-95EF-44D4FA438A18}" type="parTrans" cxnId="{1BD494E5-226C-409F-9920-41DC4B47C5B7}">
      <dgm:prSet/>
      <dgm:spPr/>
      <dgm:t>
        <a:bodyPr/>
        <a:lstStyle/>
        <a:p>
          <a:endParaRPr lang="en-US"/>
        </a:p>
      </dgm:t>
    </dgm:pt>
    <dgm:pt modelId="{2F8F5958-3D6A-4CF2-A2A4-19411936EF53}" type="sibTrans" cxnId="{1BD494E5-226C-409F-9920-41DC4B47C5B7}">
      <dgm:prSet/>
      <dgm:spPr/>
      <dgm:t>
        <a:bodyPr/>
        <a:lstStyle/>
        <a:p>
          <a:endParaRPr lang="en-US" dirty="0"/>
        </a:p>
      </dgm:t>
    </dgm:pt>
    <dgm:pt modelId="{AECA2D6E-7AC1-460A-85DD-779B3CA2CD2D}">
      <dgm:prSet phldrT="[Text]"/>
      <dgm:spPr>
        <a:solidFill>
          <a:schemeClr val="accent1"/>
        </a:solidFill>
      </dgm:spPr>
      <dgm:t>
        <a:bodyPr/>
        <a:lstStyle/>
        <a:p>
          <a:r>
            <a:rPr lang="en-US" dirty="0"/>
            <a:t>Legislative Deadline</a:t>
          </a:r>
        </a:p>
        <a:p>
          <a:r>
            <a:rPr lang="en-US" dirty="0"/>
            <a:t>(August) </a:t>
          </a:r>
        </a:p>
      </dgm:t>
    </dgm:pt>
    <dgm:pt modelId="{D0468C88-2C37-4B46-9032-8A431F62A782}" type="parTrans" cxnId="{10B5C2C5-066B-4A70-BAC1-803ABBF3D7D3}">
      <dgm:prSet/>
      <dgm:spPr/>
      <dgm:t>
        <a:bodyPr/>
        <a:lstStyle/>
        <a:p>
          <a:endParaRPr lang="en-US"/>
        </a:p>
      </dgm:t>
    </dgm:pt>
    <dgm:pt modelId="{4EE92D74-0ADB-4C6A-80D3-70C231E095D4}" type="sibTrans" cxnId="{10B5C2C5-066B-4A70-BAC1-803ABBF3D7D3}">
      <dgm:prSet/>
      <dgm:spPr/>
      <dgm:t>
        <a:bodyPr/>
        <a:lstStyle/>
        <a:p>
          <a:endParaRPr lang="en-US" dirty="0"/>
        </a:p>
      </dgm:t>
    </dgm:pt>
    <dgm:pt modelId="{A8DC7E46-3F65-4C46-AA2D-59C3B0B12AAC}">
      <dgm:prSet phldrT="[Text]"/>
      <dgm:spPr>
        <a:solidFill>
          <a:schemeClr val="accent1"/>
        </a:solidFill>
      </dgm:spPr>
      <dgm:t>
        <a:bodyPr/>
        <a:lstStyle/>
        <a:p>
          <a:r>
            <a:rPr lang="en-US" dirty="0"/>
            <a:t>Governor’s Final Actions</a:t>
          </a:r>
        </a:p>
        <a:p>
          <a:r>
            <a:rPr lang="en-US" dirty="0"/>
            <a:t>(September)</a:t>
          </a:r>
        </a:p>
      </dgm:t>
    </dgm:pt>
    <dgm:pt modelId="{62C80865-A394-4B20-A53B-5B0AD7BB88CD}" type="parTrans" cxnId="{FDD4B072-7916-46A3-8D9F-47695B5B7B8B}">
      <dgm:prSet/>
      <dgm:spPr/>
      <dgm:t>
        <a:bodyPr/>
        <a:lstStyle/>
        <a:p>
          <a:endParaRPr lang="en-US"/>
        </a:p>
      </dgm:t>
    </dgm:pt>
    <dgm:pt modelId="{1730C093-FA38-4311-9131-DAB50E86EE23}" type="sibTrans" cxnId="{FDD4B072-7916-46A3-8D9F-47695B5B7B8B}">
      <dgm:prSet/>
      <dgm:spPr/>
      <dgm:t>
        <a:bodyPr/>
        <a:lstStyle/>
        <a:p>
          <a:endParaRPr lang="en-US"/>
        </a:p>
      </dgm:t>
    </dgm:pt>
    <dgm:pt modelId="{3A782D21-5774-48C3-B0BF-E330DA938C99}">
      <dgm:prSet phldrT="[Text]"/>
      <dgm:spPr>
        <a:solidFill>
          <a:schemeClr val="accent1"/>
        </a:solidFill>
      </dgm:spPr>
      <dgm:t>
        <a:bodyPr/>
        <a:lstStyle/>
        <a:p>
          <a:r>
            <a:rPr lang="en-US" dirty="0"/>
            <a:t>Effective Date of Statutes</a:t>
          </a:r>
        </a:p>
        <a:p>
          <a:r>
            <a:rPr lang="en-US" dirty="0"/>
            <a:t>(January 1)</a:t>
          </a:r>
        </a:p>
      </dgm:t>
    </dgm:pt>
    <dgm:pt modelId="{BFEC862A-C05E-4500-972B-09A2E393D42F}" type="parTrans" cxnId="{EC7F007C-60B1-4C01-9D79-CEBE18BC67B0}">
      <dgm:prSet/>
      <dgm:spPr/>
      <dgm:t>
        <a:bodyPr/>
        <a:lstStyle/>
        <a:p>
          <a:endParaRPr lang="en-US"/>
        </a:p>
      </dgm:t>
    </dgm:pt>
    <dgm:pt modelId="{E9D8EA82-AC9F-42A8-A14F-AC0F881C798A}" type="sibTrans" cxnId="{EC7F007C-60B1-4C01-9D79-CEBE18BC67B0}">
      <dgm:prSet/>
      <dgm:spPr/>
      <dgm:t>
        <a:bodyPr/>
        <a:lstStyle/>
        <a:p>
          <a:endParaRPr lang="en-US"/>
        </a:p>
      </dgm:t>
    </dgm:pt>
    <dgm:pt modelId="{3143F7C2-26DA-4445-8AA7-98A11B357861}">
      <dgm:prSet phldrT="[Text]"/>
      <dgm:spPr>
        <a:solidFill>
          <a:schemeClr val="accent1"/>
        </a:solidFill>
      </dgm:spPr>
      <dgm:t>
        <a:bodyPr/>
        <a:lstStyle/>
        <a:p>
          <a:r>
            <a:rPr lang="en-US" dirty="0"/>
            <a:t>New Requests</a:t>
          </a:r>
        </a:p>
      </dgm:t>
    </dgm:pt>
    <dgm:pt modelId="{53705C27-290F-433C-908D-75E745B77E0C}" type="parTrans" cxnId="{9FFEF705-19E3-4C52-9F0C-04633BE53256}">
      <dgm:prSet/>
      <dgm:spPr/>
      <dgm:t>
        <a:bodyPr/>
        <a:lstStyle/>
        <a:p>
          <a:endParaRPr lang="en-US"/>
        </a:p>
      </dgm:t>
    </dgm:pt>
    <dgm:pt modelId="{3439A7A2-A500-49EF-A146-66D8E835A9F0}" type="sibTrans" cxnId="{9FFEF705-19E3-4C52-9F0C-04633BE53256}">
      <dgm:prSet/>
      <dgm:spPr/>
      <dgm:t>
        <a:bodyPr/>
        <a:lstStyle/>
        <a:p>
          <a:endParaRPr lang="en-US"/>
        </a:p>
      </dgm:t>
    </dgm:pt>
    <dgm:pt modelId="{01C65D42-304F-4DEC-AC24-94C5C101C511}">
      <dgm:prSet phldrT="[Text]"/>
      <dgm:spPr>
        <a:solidFill>
          <a:schemeClr val="accent2"/>
        </a:solidFill>
        <a:ln>
          <a:solidFill>
            <a:schemeClr val="accent2"/>
          </a:solidFill>
        </a:ln>
      </dgm:spPr>
      <dgm:t>
        <a:bodyPr/>
        <a:lstStyle/>
        <a:p>
          <a:r>
            <a:rPr lang="en-US" dirty="0"/>
            <a:t>1st House Committee Hearings</a:t>
          </a:r>
        </a:p>
        <a:p>
          <a:r>
            <a:rPr lang="en-US" dirty="0"/>
            <a:t>(March-May)</a:t>
          </a:r>
        </a:p>
      </dgm:t>
    </dgm:pt>
    <dgm:pt modelId="{7F9B7FFF-887A-4BCB-9CD0-608D766C9FBB}" type="parTrans" cxnId="{655A19F7-BAEB-477A-9F44-B27151159C94}">
      <dgm:prSet/>
      <dgm:spPr/>
      <dgm:t>
        <a:bodyPr/>
        <a:lstStyle/>
        <a:p>
          <a:endParaRPr lang="en-US"/>
        </a:p>
      </dgm:t>
    </dgm:pt>
    <dgm:pt modelId="{C65DB2EE-0C74-4D58-886E-B51AE7D56412}" type="sibTrans" cxnId="{655A19F7-BAEB-477A-9F44-B27151159C94}">
      <dgm:prSet/>
      <dgm:spPr/>
      <dgm:t>
        <a:bodyPr/>
        <a:lstStyle/>
        <a:p>
          <a:endParaRPr lang="en-US"/>
        </a:p>
      </dgm:t>
    </dgm:pt>
    <dgm:pt modelId="{E9BBBFDC-814E-4611-92AE-7C3827A2F89C}">
      <dgm:prSet phldrT="[Text]"/>
      <dgm:spPr>
        <a:solidFill>
          <a:schemeClr val="accent1"/>
        </a:solidFill>
      </dgm:spPr>
      <dgm:t>
        <a:bodyPr/>
        <a:lstStyle/>
        <a:p>
          <a:r>
            <a:rPr lang="en-US" dirty="0"/>
            <a:t>2nd House Committee Hearings (June)</a:t>
          </a:r>
        </a:p>
      </dgm:t>
    </dgm:pt>
    <dgm:pt modelId="{DC1B13C0-044E-41D3-8A9C-8040BCE4FBD5}" type="parTrans" cxnId="{FD7EB52A-0E45-4C9F-9E74-FF7CE0EE5DBA}">
      <dgm:prSet/>
      <dgm:spPr/>
      <dgm:t>
        <a:bodyPr/>
        <a:lstStyle/>
        <a:p>
          <a:endParaRPr lang="en-US"/>
        </a:p>
      </dgm:t>
    </dgm:pt>
    <dgm:pt modelId="{C45E2AE7-582D-4937-A90B-5FC84768D0FA}" type="sibTrans" cxnId="{FD7EB52A-0E45-4C9F-9E74-FF7CE0EE5DBA}">
      <dgm:prSet/>
      <dgm:spPr/>
      <dgm:t>
        <a:bodyPr/>
        <a:lstStyle/>
        <a:p>
          <a:endParaRPr lang="en-US"/>
        </a:p>
      </dgm:t>
    </dgm:pt>
    <dgm:pt modelId="{E62F863C-4754-4996-86E8-2B93CDC9D13C}" type="pres">
      <dgm:prSet presAssocID="{0F962799-ED15-40F0-A0B1-6575DA12EC40}" presName="Name0" presStyleCnt="0">
        <dgm:presLayoutVars>
          <dgm:dir/>
          <dgm:resizeHandles val="exact"/>
        </dgm:presLayoutVars>
      </dgm:prSet>
      <dgm:spPr/>
    </dgm:pt>
    <dgm:pt modelId="{1CE053B4-3308-4A47-B49B-E78A1F5B324A}" type="pres">
      <dgm:prSet presAssocID="{3143F7C2-26DA-4445-8AA7-98A11B357861}" presName="node" presStyleLbl="node1" presStyleIdx="0" presStyleCnt="8">
        <dgm:presLayoutVars>
          <dgm:bulletEnabled val="1"/>
        </dgm:presLayoutVars>
      </dgm:prSet>
      <dgm:spPr/>
    </dgm:pt>
    <dgm:pt modelId="{9EBCDC06-CC4D-45EF-818D-0CFB981CF128}" type="pres">
      <dgm:prSet presAssocID="{3439A7A2-A500-49EF-A146-66D8E835A9F0}" presName="sibTrans" presStyleLbl="sibTrans1D1" presStyleIdx="0" presStyleCnt="7"/>
      <dgm:spPr/>
    </dgm:pt>
    <dgm:pt modelId="{87FBC63C-551E-49F3-8D2D-1B6B534CF498}" type="pres">
      <dgm:prSet presAssocID="{3439A7A2-A500-49EF-A146-66D8E835A9F0}" presName="connectorText" presStyleLbl="sibTrans1D1" presStyleIdx="0" presStyleCnt="7"/>
      <dgm:spPr/>
    </dgm:pt>
    <dgm:pt modelId="{4BEFBD90-D00C-49D4-B525-6FDBECEC1059}" type="pres">
      <dgm:prSet presAssocID="{8A4FC975-6F91-46F3-8F4F-C2AED0096268}" presName="node" presStyleLbl="node1" presStyleIdx="1" presStyleCnt="8">
        <dgm:presLayoutVars>
          <dgm:bulletEnabled val="1"/>
        </dgm:presLayoutVars>
      </dgm:prSet>
      <dgm:spPr/>
    </dgm:pt>
    <dgm:pt modelId="{6977E6CA-5A3E-4524-8BBC-4BD2F5F72573}" type="pres">
      <dgm:prSet presAssocID="{6365F0A1-5937-4F76-B2E2-C3D1C9035728}" presName="sibTrans" presStyleLbl="sibTrans1D1" presStyleIdx="1" presStyleCnt="7"/>
      <dgm:spPr/>
    </dgm:pt>
    <dgm:pt modelId="{08DA1781-A78D-43DC-B4EE-E395F4A79275}" type="pres">
      <dgm:prSet presAssocID="{6365F0A1-5937-4F76-B2E2-C3D1C9035728}" presName="connectorText" presStyleLbl="sibTrans1D1" presStyleIdx="1" presStyleCnt="7"/>
      <dgm:spPr/>
    </dgm:pt>
    <dgm:pt modelId="{55EA90DC-72C3-43AC-8AE8-6DD86C7ED13D}" type="pres">
      <dgm:prSet presAssocID="{01C65D42-304F-4DEC-AC24-94C5C101C511}" presName="node" presStyleLbl="node1" presStyleIdx="2" presStyleCnt="8">
        <dgm:presLayoutVars>
          <dgm:bulletEnabled val="1"/>
        </dgm:presLayoutVars>
      </dgm:prSet>
      <dgm:spPr/>
    </dgm:pt>
    <dgm:pt modelId="{B98E02C2-8413-477E-82FE-187A459094BB}" type="pres">
      <dgm:prSet presAssocID="{C65DB2EE-0C74-4D58-886E-B51AE7D56412}" presName="sibTrans" presStyleLbl="sibTrans1D1" presStyleIdx="2" presStyleCnt="7"/>
      <dgm:spPr/>
    </dgm:pt>
    <dgm:pt modelId="{B16409AC-812E-4700-AECD-8288B6270CAD}" type="pres">
      <dgm:prSet presAssocID="{C65DB2EE-0C74-4D58-886E-B51AE7D56412}" presName="connectorText" presStyleLbl="sibTrans1D1" presStyleIdx="2" presStyleCnt="7"/>
      <dgm:spPr/>
    </dgm:pt>
    <dgm:pt modelId="{2E03F26A-D5E1-443D-B1AC-A0CCF69E39CA}" type="pres">
      <dgm:prSet presAssocID="{28AA1F80-1B04-4069-BADC-A7283CB10579}" presName="node" presStyleLbl="node1" presStyleIdx="3" presStyleCnt="8">
        <dgm:presLayoutVars>
          <dgm:bulletEnabled val="1"/>
        </dgm:presLayoutVars>
      </dgm:prSet>
      <dgm:spPr/>
    </dgm:pt>
    <dgm:pt modelId="{E4EDE8D3-AE95-41B9-A19C-CD7E6CEA54B6}" type="pres">
      <dgm:prSet presAssocID="{2F8F5958-3D6A-4CF2-A2A4-19411936EF53}" presName="sibTrans" presStyleLbl="sibTrans1D1" presStyleIdx="3" presStyleCnt="7"/>
      <dgm:spPr/>
    </dgm:pt>
    <dgm:pt modelId="{F79FDB28-4D32-4240-BF44-8EF36739020C}" type="pres">
      <dgm:prSet presAssocID="{2F8F5958-3D6A-4CF2-A2A4-19411936EF53}" presName="connectorText" presStyleLbl="sibTrans1D1" presStyleIdx="3" presStyleCnt="7"/>
      <dgm:spPr/>
    </dgm:pt>
    <dgm:pt modelId="{AD2E8FB4-2335-4095-BB2E-D762F5E2E088}" type="pres">
      <dgm:prSet presAssocID="{E9BBBFDC-814E-4611-92AE-7C3827A2F89C}" presName="node" presStyleLbl="node1" presStyleIdx="4" presStyleCnt="8">
        <dgm:presLayoutVars>
          <dgm:bulletEnabled val="1"/>
        </dgm:presLayoutVars>
      </dgm:prSet>
      <dgm:spPr/>
    </dgm:pt>
    <dgm:pt modelId="{503F6A9D-E3F1-4D08-A9B0-C6EFD38659C3}" type="pres">
      <dgm:prSet presAssocID="{C45E2AE7-582D-4937-A90B-5FC84768D0FA}" presName="sibTrans" presStyleLbl="sibTrans1D1" presStyleIdx="4" presStyleCnt="7"/>
      <dgm:spPr/>
    </dgm:pt>
    <dgm:pt modelId="{BA1C308F-A6BE-4D81-8480-C079794E89CF}" type="pres">
      <dgm:prSet presAssocID="{C45E2AE7-582D-4937-A90B-5FC84768D0FA}" presName="connectorText" presStyleLbl="sibTrans1D1" presStyleIdx="4" presStyleCnt="7"/>
      <dgm:spPr/>
    </dgm:pt>
    <dgm:pt modelId="{F541C62E-1242-47C4-9F8E-5A4BEED68E4D}" type="pres">
      <dgm:prSet presAssocID="{AECA2D6E-7AC1-460A-85DD-779B3CA2CD2D}" presName="node" presStyleLbl="node1" presStyleIdx="5" presStyleCnt="8">
        <dgm:presLayoutVars>
          <dgm:bulletEnabled val="1"/>
        </dgm:presLayoutVars>
      </dgm:prSet>
      <dgm:spPr/>
    </dgm:pt>
    <dgm:pt modelId="{4AE8DC6F-3F1D-4C68-87EA-D81211FF5EC2}" type="pres">
      <dgm:prSet presAssocID="{4EE92D74-0ADB-4C6A-80D3-70C231E095D4}" presName="sibTrans" presStyleLbl="sibTrans1D1" presStyleIdx="5" presStyleCnt="7"/>
      <dgm:spPr/>
    </dgm:pt>
    <dgm:pt modelId="{9359714B-70C5-47B2-801B-B36B9B6833D7}" type="pres">
      <dgm:prSet presAssocID="{4EE92D74-0ADB-4C6A-80D3-70C231E095D4}" presName="connectorText" presStyleLbl="sibTrans1D1" presStyleIdx="5" presStyleCnt="7"/>
      <dgm:spPr/>
    </dgm:pt>
    <dgm:pt modelId="{ECEEC8FD-F15F-406B-B59F-B32F0033FEBB}" type="pres">
      <dgm:prSet presAssocID="{A8DC7E46-3F65-4C46-AA2D-59C3B0B12AAC}" presName="node" presStyleLbl="node1" presStyleIdx="6" presStyleCnt="8">
        <dgm:presLayoutVars>
          <dgm:bulletEnabled val="1"/>
        </dgm:presLayoutVars>
      </dgm:prSet>
      <dgm:spPr/>
    </dgm:pt>
    <dgm:pt modelId="{A9AB9C6A-5735-4F4E-A0E8-2456801D05D9}" type="pres">
      <dgm:prSet presAssocID="{1730C093-FA38-4311-9131-DAB50E86EE23}" presName="sibTrans" presStyleLbl="sibTrans1D1" presStyleIdx="6" presStyleCnt="7"/>
      <dgm:spPr/>
    </dgm:pt>
    <dgm:pt modelId="{F6D6B596-6A74-4DE7-8675-ADDD2943B025}" type="pres">
      <dgm:prSet presAssocID="{1730C093-FA38-4311-9131-DAB50E86EE23}" presName="connectorText" presStyleLbl="sibTrans1D1" presStyleIdx="6" presStyleCnt="7"/>
      <dgm:spPr/>
    </dgm:pt>
    <dgm:pt modelId="{653E8A7E-E841-4A49-A222-14B25D0DE90B}" type="pres">
      <dgm:prSet presAssocID="{3A782D21-5774-48C3-B0BF-E330DA938C99}" presName="node" presStyleLbl="node1" presStyleIdx="7" presStyleCnt="8">
        <dgm:presLayoutVars>
          <dgm:bulletEnabled val="1"/>
        </dgm:presLayoutVars>
      </dgm:prSet>
      <dgm:spPr/>
    </dgm:pt>
  </dgm:ptLst>
  <dgm:cxnLst>
    <dgm:cxn modelId="{9FFEF705-19E3-4C52-9F0C-04633BE53256}" srcId="{0F962799-ED15-40F0-A0B1-6575DA12EC40}" destId="{3143F7C2-26DA-4445-8AA7-98A11B357861}" srcOrd="0" destOrd="0" parTransId="{53705C27-290F-433C-908D-75E745B77E0C}" sibTransId="{3439A7A2-A500-49EF-A146-66D8E835A9F0}"/>
    <dgm:cxn modelId="{C8A5CF0F-06E6-411A-8BC1-753D0C8AFF61}" type="presOf" srcId="{3143F7C2-26DA-4445-8AA7-98A11B357861}" destId="{1CE053B4-3308-4A47-B49B-E78A1F5B324A}" srcOrd="0" destOrd="0" presId="urn:microsoft.com/office/officeart/2016/7/layout/RepeatingBendingProcessNew"/>
    <dgm:cxn modelId="{AD3EDE14-EE12-4500-BCD0-B9CEF0680C96}" type="presOf" srcId="{0F962799-ED15-40F0-A0B1-6575DA12EC40}" destId="{E62F863C-4754-4996-86E8-2B93CDC9D13C}" srcOrd="0" destOrd="0" presId="urn:microsoft.com/office/officeart/2016/7/layout/RepeatingBendingProcessNew"/>
    <dgm:cxn modelId="{B701601D-5D19-4022-952F-B18110FB8336}" type="presOf" srcId="{3A782D21-5774-48C3-B0BF-E330DA938C99}" destId="{653E8A7E-E841-4A49-A222-14B25D0DE90B}" srcOrd="0" destOrd="0" presId="urn:microsoft.com/office/officeart/2016/7/layout/RepeatingBendingProcessNew"/>
    <dgm:cxn modelId="{17721020-E9AA-4651-8068-D636BFE186E9}" type="presOf" srcId="{4EE92D74-0ADB-4C6A-80D3-70C231E095D4}" destId="{4AE8DC6F-3F1D-4C68-87EA-D81211FF5EC2}" srcOrd="0" destOrd="0" presId="urn:microsoft.com/office/officeart/2016/7/layout/RepeatingBendingProcessNew"/>
    <dgm:cxn modelId="{8AF84E28-B31B-4C63-85A4-D8A9DF4B2DEF}" type="presOf" srcId="{8A4FC975-6F91-46F3-8F4F-C2AED0096268}" destId="{4BEFBD90-D00C-49D4-B525-6FDBECEC1059}" srcOrd="0" destOrd="0" presId="urn:microsoft.com/office/officeart/2016/7/layout/RepeatingBendingProcessNew"/>
    <dgm:cxn modelId="{FD7EB52A-0E45-4C9F-9E74-FF7CE0EE5DBA}" srcId="{0F962799-ED15-40F0-A0B1-6575DA12EC40}" destId="{E9BBBFDC-814E-4611-92AE-7C3827A2F89C}" srcOrd="4" destOrd="0" parTransId="{DC1B13C0-044E-41D3-8A9C-8040BCE4FBD5}" sibTransId="{C45E2AE7-582D-4937-A90B-5FC84768D0FA}"/>
    <dgm:cxn modelId="{0C529134-9B4B-4346-9ACD-8381663C5531}" type="presOf" srcId="{AECA2D6E-7AC1-460A-85DD-779B3CA2CD2D}" destId="{F541C62E-1242-47C4-9F8E-5A4BEED68E4D}" srcOrd="0" destOrd="0" presId="urn:microsoft.com/office/officeart/2016/7/layout/RepeatingBendingProcessNew"/>
    <dgm:cxn modelId="{B607AF6A-F00B-4613-AE52-9C4EF1DB9CD1}" type="presOf" srcId="{3439A7A2-A500-49EF-A146-66D8E835A9F0}" destId="{9EBCDC06-CC4D-45EF-818D-0CFB981CF128}" srcOrd="0" destOrd="0" presId="urn:microsoft.com/office/officeart/2016/7/layout/RepeatingBendingProcessNew"/>
    <dgm:cxn modelId="{B261C66C-4F81-4FD9-B5A9-F692EE37B5F5}" type="presOf" srcId="{2F8F5958-3D6A-4CF2-A2A4-19411936EF53}" destId="{F79FDB28-4D32-4240-BF44-8EF36739020C}" srcOrd="1" destOrd="0" presId="urn:microsoft.com/office/officeart/2016/7/layout/RepeatingBendingProcessNew"/>
    <dgm:cxn modelId="{FDD4B072-7916-46A3-8D9F-47695B5B7B8B}" srcId="{0F962799-ED15-40F0-A0B1-6575DA12EC40}" destId="{A8DC7E46-3F65-4C46-AA2D-59C3B0B12AAC}" srcOrd="6" destOrd="0" parTransId="{62C80865-A394-4B20-A53B-5B0AD7BB88CD}" sibTransId="{1730C093-FA38-4311-9131-DAB50E86EE23}"/>
    <dgm:cxn modelId="{84D7E454-7B5F-41EC-8B18-0EB8200C6856}" type="presOf" srcId="{6365F0A1-5937-4F76-B2E2-C3D1C9035728}" destId="{08DA1781-A78D-43DC-B4EE-E395F4A79275}" srcOrd="1" destOrd="0" presId="urn:microsoft.com/office/officeart/2016/7/layout/RepeatingBendingProcessNew"/>
    <dgm:cxn modelId="{B90B3458-963A-41AE-ADA5-536D2B76C451}" type="presOf" srcId="{E9BBBFDC-814E-4611-92AE-7C3827A2F89C}" destId="{AD2E8FB4-2335-4095-BB2E-D762F5E2E088}" srcOrd="0" destOrd="0" presId="urn:microsoft.com/office/officeart/2016/7/layout/RepeatingBendingProcessNew"/>
    <dgm:cxn modelId="{EC7F007C-60B1-4C01-9D79-CEBE18BC67B0}" srcId="{0F962799-ED15-40F0-A0B1-6575DA12EC40}" destId="{3A782D21-5774-48C3-B0BF-E330DA938C99}" srcOrd="7" destOrd="0" parTransId="{BFEC862A-C05E-4500-972B-09A2E393D42F}" sibTransId="{E9D8EA82-AC9F-42A8-A14F-AC0F881C798A}"/>
    <dgm:cxn modelId="{5704F29F-9151-4532-8D98-11F5D2C7891A}" type="presOf" srcId="{28AA1F80-1B04-4069-BADC-A7283CB10579}" destId="{2E03F26A-D5E1-443D-B1AC-A0CCF69E39CA}" srcOrd="0" destOrd="0" presId="urn:microsoft.com/office/officeart/2016/7/layout/RepeatingBendingProcessNew"/>
    <dgm:cxn modelId="{1C55FAAF-AF45-4E5D-B646-D102C924288F}" srcId="{0F962799-ED15-40F0-A0B1-6575DA12EC40}" destId="{8A4FC975-6F91-46F3-8F4F-C2AED0096268}" srcOrd="1" destOrd="0" parTransId="{F586FA7B-6554-4B2E-AE09-03835491CC28}" sibTransId="{6365F0A1-5937-4F76-B2E2-C3D1C9035728}"/>
    <dgm:cxn modelId="{AC70BDB4-7485-4817-B74B-D271449A5729}" type="presOf" srcId="{C65DB2EE-0C74-4D58-886E-B51AE7D56412}" destId="{B98E02C2-8413-477E-82FE-187A459094BB}" srcOrd="0" destOrd="0" presId="urn:microsoft.com/office/officeart/2016/7/layout/RepeatingBendingProcessNew"/>
    <dgm:cxn modelId="{E10821B5-1210-4921-BE20-0A5855325F5C}" type="presOf" srcId="{2F8F5958-3D6A-4CF2-A2A4-19411936EF53}" destId="{E4EDE8D3-AE95-41B9-A19C-CD7E6CEA54B6}" srcOrd="0" destOrd="0" presId="urn:microsoft.com/office/officeart/2016/7/layout/RepeatingBendingProcessNew"/>
    <dgm:cxn modelId="{BE3E62B7-DF86-4BAA-9C57-3ADC4D6A6ECF}" type="presOf" srcId="{C45E2AE7-582D-4937-A90B-5FC84768D0FA}" destId="{503F6A9D-E3F1-4D08-A9B0-C6EFD38659C3}" srcOrd="0" destOrd="0" presId="urn:microsoft.com/office/officeart/2016/7/layout/RepeatingBendingProcessNew"/>
    <dgm:cxn modelId="{A14B9AC1-5F15-4EBF-9026-EA046954F8EC}" type="presOf" srcId="{C65DB2EE-0C74-4D58-886E-B51AE7D56412}" destId="{B16409AC-812E-4700-AECD-8288B6270CAD}" srcOrd="1" destOrd="0" presId="urn:microsoft.com/office/officeart/2016/7/layout/RepeatingBendingProcessNew"/>
    <dgm:cxn modelId="{DDF37FC2-227B-4DDD-9AA9-D7F891E10BEC}" type="presOf" srcId="{01C65D42-304F-4DEC-AC24-94C5C101C511}" destId="{55EA90DC-72C3-43AC-8AE8-6DD86C7ED13D}" srcOrd="0" destOrd="0" presId="urn:microsoft.com/office/officeart/2016/7/layout/RepeatingBendingProcessNew"/>
    <dgm:cxn modelId="{10B5C2C5-066B-4A70-BAC1-803ABBF3D7D3}" srcId="{0F962799-ED15-40F0-A0B1-6575DA12EC40}" destId="{AECA2D6E-7AC1-460A-85DD-779B3CA2CD2D}" srcOrd="5" destOrd="0" parTransId="{D0468C88-2C37-4B46-9032-8A431F62A782}" sibTransId="{4EE92D74-0ADB-4C6A-80D3-70C231E095D4}"/>
    <dgm:cxn modelId="{91522AC6-1E08-4721-B18F-1ABCB122E3F4}" type="presOf" srcId="{6365F0A1-5937-4F76-B2E2-C3D1C9035728}" destId="{6977E6CA-5A3E-4524-8BBC-4BD2F5F72573}" srcOrd="0" destOrd="0" presId="urn:microsoft.com/office/officeart/2016/7/layout/RepeatingBendingProcessNew"/>
    <dgm:cxn modelId="{0BF36EC8-4727-4011-814D-DD285EDDD48F}" type="presOf" srcId="{A8DC7E46-3F65-4C46-AA2D-59C3B0B12AAC}" destId="{ECEEC8FD-F15F-406B-B59F-B32F0033FEBB}" srcOrd="0" destOrd="0" presId="urn:microsoft.com/office/officeart/2016/7/layout/RepeatingBendingProcessNew"/>
    <dgm:cxn modelId="{F5F55DCB-6B27-4F32-8E25-50AF51652677}" type="presOf" srcId="{1730C093-FA38-4311-9131-DAB50E86EE23}" destId="{F6D6B596-6A74-4DE7-8675-ADDD2943B025}" srcOrd="1" destOrd="0" presId="urn:microsoft.com/office/officeart/2016/7/layout/RepeatingBendingProcessNew"/>
    <dgm:cxn modelId="{ABB7B8D9-7E90-4DCD-9F35-F4148FAAF799}" type="presOf" srcId="{C45E2AE7-582D-4937-A90B-5FC84768D0FA}" destId="{BA1C308F-A6BE-4D81-8480-C079794E89CF}" srcOrd="1" destOrd="0" presId="urn:microsoft.com/office/officeart/2016/7/layout/RepeatingBendingProcessNew"/>
    <dgm:cxn modelId="{1BD494E5-226C-409F-9920-41DC4B47C5B7}" srcId="{0F962799-ED15-40F0-A0B1-6575DA12EC40}" destId="{28AA1F80-1B04-4069-BADC-A7283CB10579}" srcOrd="3" destOrd="0" parTransId="{40EED61F-5731-4860-95EF-44D4FA438A18}" sibTransId="{2F8F5958-3D6A-4CF2-A2A4-19411936EF53}"/>
    <dgm:cxn modelId="{39C630EF-2A47-41C2-8A8B-C576753D5EEF}" type="presOf" srcId="{4EE92D74-0ADB-4C6A-80D3-70C231E095D4}" destId="{9359714B-70C5-47B2-801B-B36B9B6833D7}" srcOrd="1" destOrd="0" presId="urn:microsoft.com/office/officeart/2016/7/layout/RepeatingBendingProcessNew"/>
    <dgm:cxn modelId="{1501D5EF-1696-47AE-9DF5-E7F7810AE8DA}" type="presOf" srcId="{1730C093-FA38-4311-9131-DAB50E86EE23}" destId="{A9AB9C6A-5735-4F4E-A0E8-2456801D05D9}" srcOrd="0" destOrd="0" presId="urn:microsoft.com/office/officeart/2016/7/layout/RepeatingBendingProcessNew"/>
    <dgm:cxn modelId="{655A19F7-BAEB-477A-9F44-B27151159C94}" srcId="{0F962799-ED15-40F0-A0B1-6575DA12EC40}" destId="{01C65D42-304F-4DEC-AC24-94C5C101C511}" srcOrd="2" destOrd="0" parTransId="{7F9B7FFF-887A-4BCB-9CD0-608D766C9FBB}" sibTransId="{C65DB2EE-0C74-4D58-886E-B51AE7D56412}"/>
    <dgm:cxn modelId="{7C1D55F8-6501-4F3F-9D4F-1ED0A426F0A0}" type="presOf" srcId="{3439A7A2-A500-49EF-A146-66D8E835A9F0}" destId="{87FBC63C-551E-49F3-8D2D-1B6B534CF498}" srcOrd="1" destOrd="0" presId="urn:microsoft.com/office/officeart/2016/7/layout/RepeatingBendingProcessNew"/>
    <dgm:cxn modelId="{74C27EB3-4049-4770-80E3-E3D9B09E0D55}" type="presParOf" srcId="{E62F863C-4754-4996-86E8-2B93CDC9D13C}" destId="{1CE053B4-3308-4A47-B49B-E78A1F5B324A}" srcOrd="0" destOrd="0" presId="urn:microsoft.com/office/officeart/2016/7/layout/RepeatingBendingProcessNew"/>
    <dgm:cxn modelId="{54025EDC-E7D2-48B5-8B4D-DD3BD4C05118}" type="presParOf" srcId="{E62F863C-4754-4996-86E8-2B93CDC9D13C}" destId="{9EBCDC06-CC4D-45EF-818D-0CFB981CF128}" srcOrd="1" destOrd="0" presId="urn:microsoft.com/office/officeart/2016/7/layout/RepeatingBendingProcessNew"/>
    <dgm:cxn modelId="{69F5844F-A201-46E0-A73E-FF962856F92B}" type="presParOf" srcId="{9EBCDC06-CC4D-45EF-818D-0CFB981CF128}" destId="{87FBC63C-551E-49F3-8D2D-1B6B534CF498}" srcOrd="0" destOrd="0" presId="urn:microsoft.com/office/officeart/2016/7/layout/RepeatingBendingProcessNew"/>
    <dgm:cxn modelId="{BD1ECA70-2CDE-4A7E-AD91-6242709C7308}" type="presParOf" srcId="{E62F863C-4754-4996-86E8-2B93CDC9D13C}" destId="{4BEFBD90-D00C-49D4-B525-6FDBECEC1059}" srcOrd="2" destOrd="0" presId="urn:microsoft.com/office/officeart/2016/7/layout/RepeatingBendingProcessNew"/>
    <dgm:cxn modelId="{ACC9E98A-C06B-4D76-8FAB-2C3F502AFD70}" type="presParOf" srcId="{E62F863C-4754-4996-86E8-2B93CDC9D13C}" destId="{6977E6CA-5A3E-4524-8BBC-4BD2F5F72573}" srcOrd="3" destOrd="0" presId="urn:microsoft.com/office/officeart/2016/7/layout/RepeatingBendingProcessNew"/>
    <dgm:cxn modelId="{E8D88AE5-C1ED-406F-A21B-5D00C4BCED5E}" type="presParOf" srcId="{6977E6CA-5A3E-4524-8BBC-4BD2F5F72573}" destId="{08DA1781-A78D-43DC-B4EE-E395F4A79275}" srcOrd="0" destOrd="0" presId="urn:microsoft.com/office/officeart/2016/7/layout/RepeatingBendingProcessNew"/>
    <dgm:cxn modelId="{5949BC3C-7B68-472E-A98D-6B3E8DC82D39}" type="presParOf" srcId="{E62F863C-4754-4996-86E8-2B93CDC9D13C}" destId="{55EA90DC-72C3-43AC-8AE8-6DD86C7ED13D}" srcOrd="4" destOrd="0" presId="urn:microsoft.com/office/officeart/2016/7/layout/RepeatingBendingProcessNew"/>
    <dgm:cxn modelId="{CFAE63F6-059E-40DE-9C40-C693FF1C678B}" type="presParOf" srcId="{E62F863C-4754-4996-86E8-2B93CDC9D13C}" destId="{B98E02C2-8413-477E-82FE-187A459094BB}" srcOrd="5" destOrd="0" presId="urn:microsoft.com/office/officeart/2016/7/layout/RepeatingBendingProcessNew"/>
    <dgm:cxn modelId="{55F8F5F8-7F9E-43DF-99AF-14365FC4D5B0}" type="presParOf" srcId="{B98E02C2-8413-477E-82FE-187A459094BB}" destId="{B16409AC-812E-4700-AECD-8288B6270CAD}" srcOrd="0" destOrd="0" presId="urn:microsoft.com/office/officeart/2016/7/layout/RepeatingBendingProcessNew"/>
    <dgm:cxn modelId="{25FE302E-F93F-482A-B8F2-1F2E51F46A91}" type="presParOf" srcId="{E62F863C-4754-4996-86E8-2B93CDC9D13C}" destId="{2E03F26A-D5E1-443D-B1AC-A0CCF69E39CA}" srcOrd="6" destOrd="0" presId="urn:microsoft.com/office/officeart/2016/7/layout/RepeatingBendingProcessNew"/>
    <dgm:cxn modelId="{36343A43-5302-40A0-8907-431BBDAC7505}" type="presParOf" srcId="{E62F863C-4754-4996-86E8-2B93CDC9D13C}" destId="{E4EDE8D3-AE95-41B9-A19C-CD7E6CEA54B6}" srcOrd="7" destOrd="0" presId="urn:microsoft.com/office/officeart/2016/7/layout/RepeatingBendingProcessNew"/>
    <dgm:cxn modelId="{CE108375-85A3-4C68-9459-99715E19F5E4}" type="presParOf" srcId="{E4EDE8D3-AE95-41B9-A19C-CD7E6CEA54B6}" destId="{F79FDB28-4D32-4240-BF44-8EF36739020C}" srcOrd="0" destOrd="0" presId="urn:microsoft.com/office/officeart/2016/7/layout/RepeatingBendingProcessNew"/>
    <dgm:cxn modelId="{636C931D-2ADC-4FB3-8091-A2AC74820496}" type="presParOf" srcId="{E62F863C-4754-4996-86E8-2B93CDC9D13C}" destId="{AD2E8FB4-2335-4095-BB2E-D762F5E2E088}" srcOrd="8" destOrd="0" presId="urn:microsoft.com/office/officeart/2016/7/layout/RepeatingBendingProcessNew"/>
    <dgm:cxn modelId="{90B7C604-2F28-4B97-AEDE-08A50E8433C8}" type="presParOf" srcId="{E62F863C-4754-4996-86E8-2B93CDC9D13C}" destId="{503F6A9D-E3F1-4D08-A9B0-C6EFD38659C3}" srcOrd="9" destOrd="0" presId="urn:microsoft.com/office/officeart/2016/7/layout/RepeatingBendingProcessNew"/>
    <dgm:cxn modelId="{65C9BAAD-F725-4D91-86D5-2321132A03DD}" type="presParOf" srcId="{503F6A9D-E3F1-4D08-A9B0-C6EFD38659C3}" destId="{BA1C308F-A6BE-4D81-8480-C079794E89CF}" srcOrd="0" destOrd="0" presId="urn:microsoft.com/office/officeart/2016/7/layout/RepeatingBendingProcessNew"/>
    <dgm:cxn modelId="{86E54D11-ADFE-4413-8260-A674E0A24F45}" type="presParOf" srcId="{E62F863C-4754-4996-86E8-2B93CDC9D13C}" destId="{F541C62E-1242-47C4-9F8E-5A4BEED68E4D}" srcOrd="10" destOrd="0" presId="urn:microsoft.com/office/officeart/2016/7/layout/RepeatingBendingProcessNew"/>
    <dgm:cxn modelId="{FAC13BAB-6DEC-41E0-A0F2-1974C7B09169}" type="presParOf" srcId="{E62F863C-4754-4996-86E8-2B93CDC9D13C}" destId="{4AE8DC6F-3F1D-4C68-87EA-D81211FF5EC2}" srcOrd="11" destOrd="0" presId="urn:microsoft.com/office/officeart/2016/7/layout/RepeatingBendingProcessNew"/>
    <dgm:cxn modelId="{40282D4D-99BC-4BD9-B8FE-DEA3C03071D6}" type="presParOf" srcId="{4AE8DC6F-3F1D-4C68-87EA-D81211FF5EC2}" destId="{9359714B-70C5-47B2-801B-B36B9B6833D7}" srcOrd="0" destOrd="0" presId="urn:microsoft.com/office/officeart/2016/7/layout/RepeatingBendingProcessNew"/>
    <dgm:cxn modelId="{6DAAF5AD-D530-49F5-8662-EE80172737E1}" type="presParOf" srcId="{E62F863C-4754-4996-86E8-2B93CDC9D13C}" destId="{ECEEC8FD-F15F-406B-B59F-B32F0033FEBB}" srcOrd="12" destOrd="0" presId="urn:microsoft.com/office/officeart/2016/7/layout/RepeatingBendingProcessNew"/>
    <dgm:cxn modelId="{E0C7526C-738F-4A25-8163-67CA05ECB19F}" type="presParOf" srcId="{E62F863C-4754-4996-86E8-2B93CDC9D13C}" destId="{A9AB9C6A-5735-4F4E-A0E8-2456801D05D9}" srcOrd="13" destOrd="0" presId="urn:microsoft.com/office/officeart/2016/7/layout/RepeatingBendingProcessNew"/>
    <dgm:cxn modelId="{80F21FB6-2301-48E0-893D-DB80E680C9BC}" type="presParOf" srcId="{A9AB9C6A-5735-4F4E-A0E8-2456801D05D9}" destId="{F6D6B596-6A74-4DE7-8675-ADDD2943B025}" srcOrd="0" destOrd="0" presId="urn:microsoft.com/office/officeart/2016/7/layout/RepeatingBendingProcessNew"/>
    <dgm:cxn modelId="{4930EB9E-5115-4B68-875B-DC7D5B0ABDF8}" type="presParOf" srcId="{E62F863C-4754-4996-86E8-2B93CDC9D13C}" destId="{653E8A7E-E841-4A49-A222-14B25D0DE90B}"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CCFE5-907B-4210-9673-71068F9A33A4}"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US"/>
        </a:p>
      </dgm:t>
    </dgm:pt>
    <dgm:pt modelId="{D5C5D419-087B-476A-9DD5-A1C50300D9E7}">
      <dgm:prSet/>
      <dgm:spPr/>
      <dgm:t>
        <a:bodyPr/>
        <a:lstStyle/>
        <a:p>
          <a:pPr rtl="0"/>
          <a:r>
            <a:rPr lang="en-US" i="1" dirty="0"/>
            <a:t>Vision 2030</a:t>
          </a:r>
          <a:r>
            <a:rPr lang="en-US" i="0" dirty="0"/>
            <a:t> guides our policy advocacy efforts and serve as a basis for determining recommendations on legislative proposals.</a:t>
          </a:r>
          <a:endParaRPr lang="en-US" i="1" dirty="0"/>
        </a:p>
      </dgm:t>
    </dgm:pt>
    <dgm:pt modelId="{BFCC5347-A8B0-4D42-BD65-29FC4064A919}" type="parTrans" cxnId="{DB376AD6-8B74-4314-A624-0117B5EA3E8D}">
      <dgm:prSet/>
      <dgm:spPr/>
      <dgm:t>
        <a:bodyPr/>
        <a:lstStyle/>
        <a:p>
          <a:endParaRPr lang="en-US"/>
        </a:p>
      </dgm:t>
    </dgm:pt>
    <dgm:pt modelId="{F88F1C39-3CBD-4549-9C5D-BD0D2A5CF6AB}" type="sibTrans" cxnId="{DB376AD6-8B74-4314-A624-0117B5EA3E8D}">
      <dgm:prSet/>
      <dgm:spPr/>
      <dgm:t>
        <a:bodyPr/>
        <a:lstStyle/>
        <a:p>
          <a:endParaRPr lang="en-US"/>
        </a:p>
      </dgm:t>
    </dgm:pt>
    <dgm:pt modelId="{24EC2FB6-2D88-4C0B-8CB7-655B30DFD1BA}">
      <dgm:prSet/>
      <dgm:spPr/>
      <dgm:t>
        <a:bodyPr/>
        <a:lstStyle/>
        <a:p>
          <a:r>
            <a:rPr lang="en-US" dirty="0"/>
            <a:t>Support legislation that advances the goals of </a:t>
          </a:r>
          <a:r>
            <a:rPr lang="en-US" i="1" dirty="0"/>
            <a:t>Vision 2030.</a:t>
          </a:r>
        </a:p>
      </dgm:t>
    </dgm:pt>
    <dgm:pt modelId="{4A81811F-11F2-4187-8066-88ED8CB169B6}" type="parTrans" cxnId="{677016A7-9146-4DE1-B909-2190D0FC8D69}">
      <dgm:prSet/>
      <dgm:spPr/>
      <dgm:t>
        <a:bodyPr/>
        <a:lstStyle/>
        <a:p>
          <a:endParaRPr lang="en-US"/>
        </a:p>
      </dgm:t>
    </dgm:pt>
    <dgm:pt modelId="{6CFE57BC-F3BD-4A7E-B99E-8F65AA74E4B5}" type="sibTrans" cxnId="{677016A7-9146-4DE1-B909-2190D0FC8D69}">
      <dgm:prSet/>
      <dgm:spPr/>
      <dgm:t>
        <a:bodyPr/>
        <a:lstStyle/>
        <a:p>
          <a:endParaRPr lang="en-US"/>
        </a:p>
      </dgm:t>
    </dgm:pt>
    <dgm:pt modelId="{A1E317C9-6DF6-479B-8D5F-ECAE72F5DF9B}">
      <dgm:prSet/>
      <dgm:spPr/>
      <dgm:t>
        <a:bodyPr/>
        <a:lstStyle/>
        <a:p>
          <a:r>
            <a:rPr lang="en-US" dirty="0"/>
            <a:t>Support local governance, </a:t>
          </a:r>
          <a:r>
            <a:rPr lang="en-US" b="1" i="0" dirty="0"/>
            <a:t>unless </a:t>
          </a:r>
          <a:r>
            <a:rPr lang="en-US" b="0" i="0" dirty="0"/>
            <a:t>the proposal inhibits </a:t>
          </a:r>
          <a:r>
            <a:rPr lang="en-US" b="0" i="1" dirty="0"/>
            <a:t>Vision 2030</a:t>
          </a:r>
          <a:r>
            <a:rPr lang="en-US" b="0" i="0" dirty="0"/>
            <a:t>.</a:t>
          </a:r>
          <a:r>
            <a:rPr lang="en-US" b="0" i="1" dirty="0"/>
            <a:t> </a:t>
          </a:r>
          <a:endParaRPr lang="en-US" dirty="0"/>
        </a:p>
      </dgm:t>
    </dgm:pt>
    <dgm:pt modelId="{7EB62668-17DC-4D67-830D-D1D52728689F}" type="parTrans" cxnId="{67B8AD97-8181-4DA6-8DBB-5533A0543EF9}">
      <dgm:prSet/>
      <dgm:spPr/>
      <dgm:t>
        <a:bodyPr/>
        <a:lstStyle/>
        <a:p>
          <a:endParaRPr lang="en-US"/>
        </a:p>
      </dgm:t>
    </dgm:pt>
    <dgm:pt modelId="{A1C75528-59F1-45FC-A14D-7BC1D2860790}" type="sibTrans" cxnId="{67B8AD97-8181-4DA6-8DBB-5533A0543EF9}">
      <dgm:prSet/>
      <dgm:spPr/>
      <dgm:t>
        <a:bodyPr/>
        <a:lstStyle/>
        <a:p>
          <a:endParaRPr lang="en-US"/>
        </a:p>
      </dgm:t>
    </dgm:pt>
    <dgm:pt modelId="{0846C708-264D-4C23-B38D-A37207DD7074}">
      <dgm:prSet/>
      <dgm:spPr/>
      <dgm:t>
        <a:bodyPr/>
        <a:lstStyle/>
        <a:p>
          <a:r>
            <a:rPr lang="en-US" dirty="0"/>
            <a:t>Justification for state intervention is compelling and supported by data and evidence.</a:t>
          </a:r>
        </a:p>
      </dgm:t>
    </dgm:pt>
    <dgm:pt modelId="{A37C33B2-936F-424B-BE49-E6386A464B4B}" type="parTrans" cxnId="{14E8ADEF-0E0A-46F3-AF39-C4DC03F99653}">
      <dgm:prSet/>
      <dgm:spPr/>
      <dgm:t>
        <a:bodyPr/>
        <a:lstStyle/>
        <a:p>
          <a:endParaRPr lang="en-US"/>
        </a:p>
      </dgm:t>
    </dgm:pt>
    <dgm:pt modelId="{AF6FED6E-62CE-482F-9A0F-81C1377BCEA3}" type="sibTrans" cxnId="{14E8ADEF-0E0A-46F3-AF39-C4DC03F99653}">
      <dgm:prSet/>
      <dgm:spPr/>
      <dgm:t>
        <a:bodyPr/>
        <a:lstStyle/>
        <a:p>
          <a:endParaRPr lang="en-US"/>
        </a:p>
      </dgm:t>
    </dgm:pt>
    <dgm:pt modelId="{C172E222-7C5F-4DA8-8399-81C383C23727}">
      <dgm:prSet/>
      <dgm:spPr/>
      <dgm:t>
        <a:bodyPr/>
        <a:lstStyle/>
        <a:p>
          <a:r>
            <a:rPr lang="en-US" dirty="0"/>
            <a:t>Maximize </a:t>
          </a:r>
          <a:r>
            <a:rPr lang="en-US" b="1" i="0" dirty="0"/>
            <a:t>all</a:t>
          </a:r>
          <a:r>
            <a:rPr lang="en-US" i="0" dirty="0"/>
            <a:t> financial</a:t>
          </a:r>
          <a:r>
            <a:rPr lang="en-US" dirty="0"/>
            <a:t> resources. Concerned with unfunded mandates.</a:t>
          </a:r>
        </a:p>
      </dgm:t>
    </dgm:pt>
    <dgm:pt modelId="{6C3ABC75-7060-4746-AA5B-1474E2B60BF3}" type="parTrans" cxnId="{904F915C-9451-4660-AC2A-4C7631F07377}">
      <dgm:prSet/>
      <dgm:spPr/>
      <dgm:t>
        <a:bodyPr/>
        <a:lstStyle/>
        <a:p>
          <a:endParaRPr lang="en-US"/>
        </a:p>
      </dgm:t>
    </dgm:pt>
    <dgm:pt modelId="{8AF4DCB3-7FF5-4A0E-8F54-CBCCB8F48D01}" type="sibTrans" cxnId="{904F915C-9451-4660-AC2A-4C7631F07377}">
      <dgm:prSet/>
      <dgm:spPr/>
      <dgm:t>
        <a:bodyPr/>
        <a:lstStyle/>
        <a:p>
          <a:endParaRPr lang="en-US"/>
        </a:p>
      </dgm:t>
    </dgm:pt>
    <dgm:pt modelId="{0D727A38-E350-4562-918B-93F2F8C5CBED}">
      <dgm:prSet/>
      <dgm:spPr/>
      <dgm:t>
        <a:bodyPr/>
        <a:lstStyle/>
        <a:p>
          <a:r>
            <a:rPr lang="en-US" dirty="0"/>
            <a:t>Ensure equitable representation and serve as equal partners with the other education segments.</a:t>
          </a:r>
        </a:p>
      </dgm:t>
    </dgm:pt>
    <dgm:pt modelId="{F2EDB0B0-4C4A-46DC-B09C-EEC5244ABF3D}" type="parTrans" cxnId="{C22A637A-CAE0-4509-816F-167DAA37A56B}">
      <dgm:prSet/>
      <dgm:spPr/>
      <dgm:t>
        <a:bodyPr/>
        <a:lstStyle/>
        <a:p>
          <a:endParaRPr lang="en-US"/>
        </a:p>
      </dgm:t>
    </dgm:pt>
    <dgm:pt modelId="{9C38DB74-2B2D-4C0B-BC6D-851E2CE4D178}" type="sibTrans" cxnId="{C22A637A-CAE0-4509-816F-167DAA37A56B}">
      <dgm:prSet/>
      <dgm:spPr/>
      <dgm:t>
        <a:bodyPr/>
        <a:lstStyle/>
        <a:p>
          <a:endParaRPr lang="en-US"/>
        </a:p>
      </dgm:t>
    </dgm:pt>
    <dgm:pt modelId="{F4F0C450-7823-4D4D-9976-7D9D2C16531A}" type="pres">
      <dgm:prSet presAssocID="{E5BCCFE5-907B-4210-9673-71068F9A33A4}" presName="composite" presStyleCnt="0">
        <dgm:presLayoutVars>
          <dgm:chMax val="1"/>
          <dgm:dir/>
          <dgm:resizeHandles val="exact"/>
        </dgm:presLayoutVars>
      </dgm:prSet>
      <dgm:spPr/>
    </dgm:pt>
    <dgm:pt modelId="{3AE9BA25-7A90-4FE3-B807-3F5863BFFC0F}" type="pres">
      <dgm:prSet presAssocID="{D5C5D419-087B-476A-9DD5-A1C50300D9E7}" presName="roof" presStyleLbl="dkBgShp" presStyleIdx="0" presStyleCnt="2" custLinFactNeighborY="-13001"/>
      <dgm:spPr/>
    </dgm:pt>
    <dgm:pt modelId="{FE91AA6B-0AAC-4C49-8B4D-E0B7155D8385}" type="pres">
      <dgm:prSet presAssocID="{D5C5D419-087B-476A-9DD5-A1C50300D9E7}" presName="pillars" presStyleCnt="0"/>
      <dgm:spPr/>
    </dgm:pt>
    <dgm:pt modelId="{07FCD25A-0179-4759-87BD-0DF162919724}" type="pres">
      <dgm:prSet presAssocID="{D5C5D419-087B-476A-9DD5-A1C50300D9E7}" presName="pillar1" presStyleLbl="node1" presStyleIdx="0" presStyleCnt="5">
        <dgm:presLayoutVars>
          <dgm:bulletEnabled val="1"/>
        </dgm:presLayoutVars>
      </dgm:prSet>
      <dgm:spPr/>
    </dgm:pt>
    <dgm:pt modelId="{4A22C85F-9FBF-4484-B197-9E4C15BBFFE6}" type="pres">
      <dgm:prSet presAssocID="{A1E317C9-6DF6-479B-8D5F-ECAE72F5DF9B}" presName="pillarX" presStyleLbl="node1" presStyleIdx="1" presStyleCnt="5">
        <dgm:presLayoutVars>
          <dgm:bulletEnabled val="1"/>
        </dgm:presLayoutVars>
      </dgm:prSet>
      <dgm:spPr/>
    </dgm:pt>
    <dgm:pt modelId="{32EE792B-0173-41F2-988C-B99EE8123744}" type="pres">
      <dgm:prSet presAssocID="{0846C708-264D-4C23-B38D-A37207DD7074}" presName="pillarX" presStyleLbl="node1" presStyleIdx="2" presStyleCnt="5">
        <dgm:presLayoutVars>
          <dgm:bulletEnabled val="1"/>
        </dgm:presLayoutVars>
      </dgm:prSet>
      <dgm:spPr/>
    </dgm:pt>
    <dgm:pt modelId="{185DEDB0-606D-456A-986A-A8E351C30D6F}" type="pres">
      <dgm:prSet presAssocID="{C172E222-7C5F-4DA8-8399-81C383C23727}" presName="pillarX" presStyleLbl="node1" presStyleIdx="3" presStyleCnt="5">
        <dgm:presLayoutVars>
          <dgm:bulletEnabled val="1"/>
        </dgm:presLayoutVars>
      </dgm:prSet>
      <dgm:spPr/>
    </dgm:pt>
    <dgm:pt modelId="{94019DCD-C9ED-4049-BE71-64FB701C9917}" type="pres">
      <dgm:prSet presAssocID="{0D727A38-E350-4562-918B-93F2F8C5CBED}" presName="pillarX" presStyleLbl="node1" presStyleIdx="4" presStyleCnt="5">
        <dgm:presLayoutVars>
          <dgm:bulletEnabled val="1"/>
        </dgm:presLayoutVars>
      </dgm:prSet>
      <dgm:spPr/>
    </dgm:pt>
    <dgm:pt modelId="{999198B9-29DE-499C-973D-81DCE27A63CC}" type="pres">
      <dgm:prSet presAssocID="{D5C5D419-087B-476A-9DD5-A1C50300D9E7}" presName="base" presStyleLbl="dkBgShp" presStyleIdx="1" presStyleCnt="2" custLinFactNeighborY="0"/>
      <dgm:spPr/>
    </dgm:pt>
  </dgm:ptLst>
  <dgm:cxnLst>
    <dgm:cxn modelId="{8BEB6011-979E-438A-A1C5-EDE049FE8AAB}" type="presOf" srcId="{A1E317C9-6DF6-479B-8D5F-ECAE72F5DF9B}" destId="{4A22C85F-9FBF-4484-B197-9E4C15BBFFE6}" srcOrd="0" destOrd="0" presId="urn:microsoft.com/office/officeart/2005/8/layout/hList3"/>
    <dgm:cxn modelId="{01651F3F-8A24-4602-A6EB-1D30F864C2AD}" type="presOf" srcId="{E5BCCFE5-907B-4210-9673-71068F9A33A4}" destId="{F4F0C450-7823-4D4D-9976-7D9D2C16531A}" srcOrd="0" destOrd="0" presId="urn:microsoft.com/office/officeart/2005/8/layout/hList3"/>
    <dgm:cxn modelId="{904F915C-9451-4660-AC2A-4C7631F07377}" srcId="{D5C5D419-087B-476A-9DD5-A1C50300D9E7}" destId="{C172E222-7C5F-4DA8-8399-81C383C23727}" srcOrd="3" destOrd="0" parTransId="{6C3ABC75-7060-4746-AA5B-1474E2B60BF3}" sibTransId="{8AF4DCB3-7FF5-4A0E-8F54-CBCCB8F48D01}"/>
    <dgm:cxn modelId="{DA136247-E842-42FB-B7D5-2BE0D95D053B}" type="presOf" srcId="{24EC2FB6-2D88-4C0B-8CB7-655B30DFD1BA}" destId="{07FCD25A-0179-4759-87BD-0DF162919724}" srcOrd="0" destOrd="0" presId="urn:microsoft.com/office/officeart/2005/8/layout/hList3"/>
    <dgm:cxn modelId="{C22A637A-CAE0-4509-816F-167DAA37A56B}" srcId="{D5C5D419-087B-476A-9DD5-A1C50300D9E7}" destId="{0D727A38-E350-4562-918B-93F2F8C5CBED}" srcOrd="4" destOrd="0" parTransId="{F2EDB0B0-4C4A-46DC-B09C-EEC5244ABF3D}" sibTransId="{9C38DB74-2B2D-4C0B-BC6D-851E2CE4D178}"/>
    <dgm:cxn modelId="{67B8AD97-8181-4DA6-8DBB-5533A0543EF9}" srcId="{D5C5D419-087B-476A-9DD5-A1C50300D9E7}" destId="{A1E317C9-6DF6-479B-8D5F-ECAE72F5DF9B}" srcOrd="1" destOrd="0" parTransId="{7EB62668-17DC-4D67-830D-D1D52728689F}" sibTransId="{A1C75528-59F1-45FC-A14D-7BC1D2860790}"/>
    <dgm:cxn modelId="{677016A7-9146-4DE1-B909-2190D0FC8D69}" srcId="{D5C5D419-087B-476A-9DD5-A1C50300D9E7}" destId="{24EC2FB6-2D88-4C0B-8CB7-655B30DFD1BA}" srcOrd="0" destOrd="0" parTransId="{4A81811F-11F2-4187-8066-88ED8CB169B6}" sibTransId="{6CFE57BC-F3BD-4A7E-B99E-8F65AA74E4B5}"/>
    <dgm:cxn modelId="{7AF0C1B1-3761-4673-B4EE-23B091893882}" type="presOf" srcId="{C172E222-7C5F-4DA8-8399-81C383C23727}" destId="{185DEDB0-606D-456A-986A-A8E351C30D6F}" srcOrd="0" destOrd="0" presId="urn:microsoft.com/office/officeart/2005/8/layout/hList3"/>
    <dgm:cxn modelId="{E01AC1C3-2775-452A-8794-944D6B1EB839}" type="presOf" srcId="{0D727A38-E350-4562-918B-93F2F8C5CBED}" destId="{94019DCD-C9ED-4049-BE71-64FB701C9917}" srcOrd="0" destOrd="0" presId="urn:microsoft.com/office/officeart/2005/8/layout/hList3"/>
    <dgm:cxn modelId="{9911E4C3-DCC7-48D3-91F7-EF488B4D2FAF}" type="presOf" srcId="{D5C5D419-087B-476A-9DD5-A1C50300D9E7}" destId="{3AE9BA25-7A90-4FE3-B807-3F5863BFFC0F}" srcOrd="0" destOrd="0" presId="urn:microsoft.com/office/officeart/2005/8/layout/hList3"/>
    <dgm:cxn modelId="{DB376AD6-8B74-4314-A624-0117B5EA3E8D}" srcId="{E5BCCFE5-907B-4210-9673-71068F9A33A4}" destId="{D5C5D419-087B-476A-9DD5-A1C50300D9E7}" srcOrd="0" destOrd="0" parTransId="{BFCC5347-A8B0-4D42-BD65-29FC4064A919}" sibTransId="{F88F1C39-3CBD-4549-9C5D-BD0D2A5CF6AB}"/>
    <dgm:cxn modelId="{637C86D6-E1FC-45E8-8419-06C4FD627F8F}" type="presOf" srcId="{0846C708-264D-4C23-B38D-A37207DD7074}" destId="{32EE792B-0173-41F2-988C-B99EE8123744}" srcOrd="0" destOrd="0" presId="urn:microsoft.com/office/officeart/2005/8/layout/hList3"/>
    <dgm:cxn modelId="{14E8ADEF-0E0A-46F3-AF39-C4DC03F99653}" srcId="{D5C5D419-087B-476A-9DD5-A1C50300D9E7}" destId="{0846C708-264D-4C23-B38D-A37207DD7074}" srcOrd="2" destOrd="0" parTransId="{A37C33B2-936F-424B-BE49-E6386A464B4B}" sibTransId="{AF6FED6E-62CE-482F-9A0F-81C1377BCEA3}"/>
    <dgm:cxn modelId="{80ACE3A7-3E9B-4CFA-9CF7-E9F578B57ED9}" type="presParOf" srcId="{F4F0C450-7823-4D4D-9976-7D9D2C16531A}" destId="{3AE9BA25-7A90-4FE3-B807-3F5863BFFC0F}" srcOrd="0" destOrd="0" presId="urn:microsoft.com/office/officeart/2005/8/layout/hList3"/>
    <dgm:cxn modelId="{D8EC9358-95DC-4E8A-BA00-C9E1C0627238}" type="presParOf" srcId="{F4F0C450-7823-4D4D-9976-7D9D2C16531A}" destId="{FE91AA6B-0AAC-4C49-8B4D-E0B7155D8385}" srcOrd="1" destOrd="0" presId="urn:microsoft.com/office/officeart/2005/8/layout/hList3"/>
    <dgm:cxn modelId="{B614DFF5-9837-4193-A25E-D8744EFA339E}" type="presParOf" srcId="{FE91AA6B-0AAC-4C49-8B4D-E0B7155D8385}" destId="{07FCD25A-0179-4759-87BD-0DF162919724}" srcOrd="0" destOrd="0" presId="urn:microsoft.com/office/officeart/2005/8/layout/hList3"/>
    <dgm:cxn modelId="{65C25A94-D190-43AB-8C62-014DCE6B4751}" type="presParOf" srcId="{FE91AA6B-0AAC-4C49-8B4D-E0B7155D8385}" destId="{4A22C85F-9FBF-4484-B197-9E4C15BBFFE6}" srcOrd="1" destOrd="0" presId="urn:microsoft.com/office/officeart/2005/8/layout/hList3"/>
    <dgm:cxn modelId="{4BD99F22-98AE-46DA-8376-34660A0A4CD1}" type="presParOf" srcId="{FE91AA6B-0AAC-4C49-8B4D-E0B7155D8385}" destId="{32EE792B-0173-41F2-988C-B99EE8123744}" srcOrd="2" destOrd="0" presId="urn:microsoft.com/office/officeart/2005/8/layout/hList3"/>
    <dgm:cxn modelId="{A38306D6-25AA-4201-8B7E-E980EB10859D}" type="presParOf" srcId="{FE91AA6B-0AAC-4C49-8B4D-E0B7155D8385}" destId="{185DEDB0-606D-456A-986A-A8E351C30D6F}" srcOrd="3" destOrd="0" presId="urn:microsoft.com/office/officeart/2005/8/layout/hList3"/>
    <dgm:cxn modelId="{CC59BDE3-AD99-46C8-9615-AA52404E0921}" type="presParOf" srcId="{FE91AA6B-0AAC-4C49-8B4D-E0B7155D8385}" destId="{94019DCD-C9ED-4049-BE71-64FB701C9917}" srcOrd="4" destOrd="0" presId="urn:microsoft.com/office/officeart/2005/8/layout/hList3"/>
    <dgm:cxn modelId="{A340D684-77FD-4EA6-8984-4309BDDCC0C1}" type="presParOf" srcId="{F4F0C450-7823-4D4D-9976-7D9D2C16531A}" destId="{999198B9-29DE-499C-973D-81DCE27A63CC}"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03DAB9-11C9-435A-BB28-A92F83CE90B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0D1CC21-922C-42C5-9A4B-11CB28C0585D}">
      <dgm:prSet phldrT="[Text]" custT="1"/>
      <dgm:spPr/>
      <dgm:t>
        <a:bodyPr/>
        <a:lstStyle/>
        <a:p>
          <a:r>
            <a:rPr lang="en-US" sz="2100" dirty="0"/>
            <a:t>What is the bill </a:t>
          </a:r>
          <a:r>
            <a:rPr lang="en-US" sz="2100" b="1" i="1" dirty="0"/>
            <a:t>asking </a:t>
          </a:r>
          <a:r>
            <a:rPr lang="en-US" sz="2100" b="0" i="0" dirty="0"/>
            <a:t>to do?</a:t>
          </a:r>
          <a:endParaRPr lang="en-US" sz="2100" dirty="0"/>
        </a:p>
      </dgm:t>
    </dgm:pt>
    <dgm:pt modelId="{614B35B6-3D66-4DCC-8A04-A3F8916AE2E9}" type="parTrans" cxnId="{CC496B1A-8059-41DF-93C2-A4E26BD5DF1C}">
      <dgm:prSet/>
      <dgm:spPr/>
      <dgm:t>
        <a:bodyPr/>
        <a:lstStyle/>
        <a:p>
          <a:endParaRPr lang="en-US"/>
        </a:p>
      </dgm:t>
    </dgm:pt>
    <dgm:pt modelId="{CD94FA58-06BA-44EC-ACE4-59A19E1A2C0B}" type="sibTrans" cxnId="{CC496B1A-8059-41DF-93C2-A4E26BD5DF1C}">
      <dgm:prSet/>
      <dgm:spPr/>
      <dgm:t>
        <a:bodyPr/>
        <a:lstStyle/>
        <a:p>
          <a:endParaRPr lang="en-US"/>
        </a:p>
      </dgm:t>
    </dgm:pt>
    <dgm:pt modelId="{A2089CD6-6416-456B-9966-FB31EEB34B97}">
      <dgm:prSet phldrT="[Text]"/>
      <dgm:spPr/>
      <dgm:t>
        <a:bodyPr/>
        <a:lstStyle/>
        <a:p>
          <a:r>
            <a:rPr lang="en-US" dirty="0"/>
            <a:t>Create or modify a program?</a:t>
          </a:r>
        </a:p>
      </dgm:t>
    </dgm:pt>
    <dgm:pt modelId="{1D0EE929-9D6F-449A-8939-7B985FE4E8A5}" type="parTrans" cxnId="{C37BE556-8A15-473C-8359-A4447B025FDB}">
      <dgm:prSet/>
      <dgm:spPr/>
      <dgm:t>
        <a:bodyPr/>
        <a:lstStyle/>
        <a:p>
          <a:endParaRPr lang="en-US"/>
        </a:p>
      </dgm:t>
    </dgm:pt>
    <dgm:pt modelId="{BD63B44E-9E00-4888-BA28-79EB53BEB60C}" type="sibTrans" cxnId="{C37BE556-8A15-473C-8359-A4447B025FDB}">
      <dgm:prSet/>
      <dgm:spPr/>
      <dgm:t>
        <a:bodyPr/>
        <a:lstStyle/>
        <a:p>
          <a:endParaRPr lang="en-US"/>
        </a:p>
      </dgm:t>
    </dgm:pt>
    <dgm:pt modelId="{6B5281F9-4745-42D1-8E93-ADAFB51CF523}">
      <dgm:prSet phldrT="[Text]"/>
      <dgm:spPr/>
      <dgm:t>
        <a:bodyPr/>
        <a:lstStyle/>
        <a:p>
          <a:r>
            <a:rPr lang="en-US" dirty="0"/>
            <a:t>Implement regulations?</a:t>
          </a:r>
        </a:p>
      </dgm:t>
    </dgm:pt>
    <dgm:pt modelId="{BB10CAC3-D8B8-41A2-8CEB-584D94BA63C3}" type="parTrans" cxnId="{092494F3-1189-410E-AA6E-B1E11E980CA3}">
      <dgm:prSet/>
      <dgm:spPr/>
      <dgm:t>
        <a:bodyPr/>
        <a:lstStyle/>
        <a:p>
          <a:endParaRPr lang="en-US"/>
        </a:p>
      </dgm:t>
    </dgm:pt>
    <dgm:pt modelId="{02D5CF23-9EC8-4AF4-A9A7-1CB7C70F8648}" type="sibTrans" cxnId="{092494F3-1189-410E-AA6E-B1E11E980CA3}">
      <dgm:prSet/>
      <dgm:spPr/>
      <dgm:t>
        <a:bodyPr/>
        <a:lstStyle/>
        <a:p>
          <a:endParaRPr lang="en-US"/>
        </a:p>
      </dgm:t>
    </dgm:pt>
    <dgm:pt modelId="{6EA23A82-5E7E-4235-A14A-1B9AAFE15CBF}">
      <dgm:prSet phldrT="[Text]"/>
      <dgm:spPr/>
      <dgm:t>
        <a:bodyPr/>
        <a:lstStyle/>
        <a:p>
          <a:r>
            <a:rPr lang="en-US" dirty="0"/>
            <a:t>Write a report?</a:t>
          </a:r>
        </a:p>
      </dgm:t>
    </dgm:pt>
    <dgm:pt modelId="{85A0327B-B490-4C55-B08F-517C88DDD7F4}" type="parTrans" cxnId="{CD86F9B3-43FA-42DB-A5AD-86898C759D52}">
      <dgm:prSet/>
      <dgm:spPr/>
      <dgm:t>
        <a:bodyPr/>
        <a:lstStyle/>
        <a:p>
          <a:endParaRPr lang="en-US"/>
        </a:p>
      </dgm:t>
    </dgm:pt>
    <dgm:pt modelId="{52B381C9-D18C-4D23-80F2-F50E10335845}" type="sibTrans" cxnId="{CD86F9B3-43FA-42DB-A5AD-86898C759D52}">
      <dgm:prSet/>
      <dgm:spPr/>
      <dgm:t>
        <a:bodyPr/>
        <a:lstStyle/>
        <a:p>
          <a:endParaRPr lang="en-US"/>
        </a:p>
      </dgm:t>
    </dgm:pt>
    <dgm:pt modelId="{23DED5E2-DB6D-48B3-8AD1-24B84D529D2A}">
      <dgm:prSet phldrT="[Text]"/>
      <dgm:spPr/>
      <dgm:t>
        <a:bodyPr/>
        <a:lstStyle/>
        <a:p>
          <a:r>
            <a:rPr lang="en-US" dirty="0"/>
            <a:t>Form a working group?</a:t>
          </a:r>
        </a:p>
      </dgm:t>
    </dgm:pt>
    <dgm:pt modelId="{2F35C545-AD2E-47F8-B326-1C701D0CD319}" type="parTrans" cxnId="{190FF1D1-FEBE-4110-97A6-B0B3422460D7}">
      <dgm:prSet/>
      <dgm:spPr/>
      <dgm:t>
        <a:bodyPr/>
        <a:lstStyle/>
        <a:p>
          <a:endParaRPr lang="en-US"/>
        </a:p>
      </dgm:t>
    </dgm:pt>
    <dgm:pt modelId="{1B65BBC6-098A-4C6B-A00E-6875E98E2B89}" type="sibTrans" cxnId="{190FF1D1-FEBE-4110-97A6-B0B3422460D7}">
      <dgm:prSet/>
      <dgm:spPr/>
      <dgm:t>
        <a:bodyPr/>
        <a:lstStyle/>
        <a:p>
          <a:endParaRPr lang="en-US"/>
        </a:p>
      </dgm:t>
    </dgm:pt>
    <dgm:pt modelId="{8475E809-C121-47B0-8FD8-4D6D4E62E89C}">
      <dgm:prSet phldrT="[Text]"/>
      <dgm:spPr/>
      <dgm:t>
        <a:bodyPr/>
        <a:lstStyle/>
        <a:p>
          <a:r>
            <a:rPr lang="en-US" dirty="0"/>
            <a:t>Create or change local policies?</a:t>
          </a:r>
        </a:p>
      </dgm:t>
    </dgm:pt>
    <dgm:pt modelId="{A5813144-7249-478B-BEFF-B109211D57B0}" type="parTrans" cxnId="{340E8B2C-2FEC-4ACB-9AD1-BDAB9C6480B7}">
      <dgm:prSet/>
      <dgm:spPr/>
      <dgm:t>
        <a:bodyPr/>
        <a:lstStyle/>
        <a:p>
          <a:endParaRPr lang="en-US"/>
        </a:p>
      </dgm:t>
    </dgm:pt>
    <dgm:pt modelId="{D9B61879-C716-4544-8845-B6008E2838F7}" type="sibTrans" cxnId="{340E8B2C-2FEC-4ACB-9AD1-BDAB9C6480B7}">
      <dgm:prSet/>
      <dgm:spPr/>
      <dgm:t>
        <a:bodyPr/>
        <a:lstStyle/>
        <a:p>
          <a:endParaRPr lang="en-US"/>
        </a:p>
      </dgm:t>
    </dgm:pt>
    <dgm:pt modelId="{77274EFA-49D3-49FD-B5E7-42EC5D6A94D6}">
      <dgm:prSet phldrT="[Text]"/>
      <dgm:spPr>
        <a:solidFill>
          <a:schemeClr val="bg2"/>
        </a:solidFill>
        <a:ln>
          <a:solidFill>
            <a:schemeClr val="bg2"/>
          </a:solidFill>
        </a:ln>
      </dgm:spPr>
      <dgm:t>
        <a:bodyPr/>
        <a:lstStyle/>
        <a:p>
          <a:pPr>
            <a:buFont typeface="Symbol" panose="05050102010706020507" pitchFamily="18" charset="2"/>
            <a:buChar char=""/>
          </a:pPr>
          <a:r>
            <a:rPr lang="en-US" dirty="0"/>
            <a:t>What challenges </a:t>
          </a:r>
          <a:r>
            <a:rPr lang="en-US" b="0" i="0" dirty="0"/>
            <a:t>could</a:t>
          </a:r>
          <a:r>
            <a:rPr lang="en-US" dirty="0"/>
            <a:t> impact </a:t>
          </a:r>
          <a:r>
            <a:rPr lang="en-US" b="1" i="1" dirty="0"/>
            <a:t>implementation</a:t>
          </a:r>
          <a:r>
            <a:rPr lang="en-US" dirty="0"/>
            <a:t>?</a:t>
          </a:r>
        </a:p>
      </dgm:t>
    </dgm:pt>
    <dgm:pt modelId="{E86F5773-6617-425C-8452-8219B784289E}" type="parTrans" cxnId="{C0CD39AD-AC18-4259-9E62-5070FA6B32F7}">
      <dgm:prSet/>
      <dgm:spPr/>
      <dgm:t>
        <a:bodyPr/>
        <a:lstStyle/>
        <a:p>
          <a:endParaRPr lang="en-US"/>
        </a:p>
      </dgm:t>
    </dgm:pt>
    <dgm:pt modelId="{CDCF99CC-B957-4DE5-9C3F-489D01F3A727}" type="sibTrans" cxnId="{C0CD39AD-AC18-4259-9E62-5070FA6B32F7}">
      <dgm:prSet/>
      <dgm:spPr/>
      <dgm:t>
        <a:bodyPr/>
        <a:lstStyle/>
        <a:p>
          <a:endParaRPr lang="en-US"/>
        </a:p>
      </dgm:t>
    </dgm:pt>
    <dgm:pt modelId="{1A3045EB-0D5C-48C5-9FAF-A080FADA7519}">
      <dgm:prSet phldrT="[Text]"/>
      <dgm:spPr/>
      <dgm:t>
        <a:bodyPr/>
        <a:lstStyle/>
        <a:p>
          <a:r>
            <a:rPr lang="en-US" dirty="0"/>
            <a:t>Duplication?</a:t>
          </a:r>
        </a:p>
      </dgm:t>
    </dgm:pt>
    <dgm:pt modelId="{53064444-14B9-44E2-AD28-F61A1469824E}" type="parTrans" cxnId="{906FD20A-7BDF-4B37-98F0-5A45D737C276}">
      <dgm:prSet/>
      <dgm:spPr/>
      <dgm:t>
        <a:bodyPr/>
        <a:lstStyle/>
        <a:p>
          <a:endParaRPr lang="en-US"/>
        </a:p>
      </dgm:t>
    </dgm:pt>
    <dgm:pt modelId="{2ACAD1C5-14B6-4F74-A0F7-5DA3B53C0197}" type="sibTrans" cxnId="{906FD20A-7BDF-4B37-98F0-5A45D737C276}">
      <dgm:prSet/>
      <dgm:spPr/>
      <dgm:t>
        <a:bodyPr/>
        <a:lstStyle/>
        <a:p>
          <a:endParaRPr lang="en-US"/>
        </a:p>
      </dgm:t>
    </dgm:pt>
    <dgm:pt modelId="{87B69761-A1CD-453A-BDAE-7C3F7DED5388}">
      <dgm:prSet phldrT="[Text]"/>
      <dgm:spPr/>
      <dgm:t>
        <a:bodyPr/>
        <a:lstStyle/>
        <a:p>
          <a:r>
            <a:rPr lang="en-US" dirty="0"/>
            <a:t>Conflicts with Title 5 or CCCCO priorities?</a:t>
          </a:r>
        </a:p>
      </dgm:t>
    </dgm:pt>
    <dgm:pt modelId="{2BB10004-135E-4F24-95E8-4A15AD88CFDC}" type="parTrans" cxnId="{C9C411FE-E027-4A52-8885-760256657494}">
      <dgm:prSet/>
      <dgm:spPr/>
      <dgm:t>
        <a:bodyPr/>
        <a:lstStyle/>
        <a:p>
          <a:endParaRPr lang="en-US"/>
        </a:p>
      </dgm:t>
    </dgm:pt>
    <dgm:pt modelId="{5944F0D7-4920-4D6A-8B62-ECD2063892A9}" type="sibTrans" cxnId="{C9C411FE-E027-4A52-8885-760256657494}">
      <dgm:prSet/>
      <dgm:spPr/>
      <dgm:t>
        <a:bodyPr/>
        <a:lstStyle/>
        <a:p>
          <a:endParaRPr lang="en-US"/>
        </a:p>
      </dgm:t>
    </dgm:pt>
    <dgm:pt modelId="{B1813856-A42C-45FA-85C7-88C11ACAFBB9}">
      <dgm:prSet phldrT="[Text]"/>
      <dgm:spPr/>
      <dgm:t>
        <a:bodyPr/>
        <a:lstStyle/>
        <a:p>
          <a:r>
            <a:rPr lang="en-US" dirty="0"/>
            <a:t>Unfunded mandate/workload?</a:t>
          </a:r>
        </a:p>
      </dgm:t>
    </dgm:pt>
    <dgm:pt modelId="{95B43F83-64DA-46DD-AB63-7C4FCDF9AC30}" type="parTrans" cxnId="{8D11725E-30DC-4FFA-B13F-E63D2F35A9CC}">
      <dgm:prSet/>
      <dgm:spPr/>
      <dgm:t>
        <a:bodyPr/>
        <a:lstStyle/>
        <a:p>
          <a:endParaRPr lang="en-US"/>
        </a:p>
      </dgm:t>
    </dgm:pt>
    <dgm:pt modelId="{64EF4A36-C7D6-4EBF-ABB0-2A095860E354}" type="sibTrans" cxnId="{8D11725E-30DC-4FFA-B13F-E63D2F35A9CC}">
      <dgm:prSet/>
      <dgm:spPr/>
      <dgm:t>
        <a:bodyPr/>
        <a:lstStyle/>
        <a:p>
          <a:endParaRPr lang="en-US"/>
        </a:p>
      </dgm:t>
    </dgm:pt>
    <dgm:pt modelId="{DB11D4CA-9C24-4E25-9A00-3B326F97FE67}">
      <dgm:prSet phldrT="[Text]"/>
      <dgm:spPr/>
      <dgm:t>
        <a:bodyPr/>
        <a:lstStyle/>
        <a:p>
          <a:pPr>
            <a:buFont typeface="Symbol" panose="05050102010706020507" pitchFamily="18" charset="2"/>
            <a:buChar char=""/>
          </a:pPr>
          <a:r>
            <a:rPr lang="en-US" dirty="0"/>
            <a:t>How are we (as a system) </a:t>
          </a:r>
          <a:r>
            <a:rPr lang="en-US" b="1" i="1" dirty="0"/>
            <a:t>involved</a:t>
          </a:r>
          <a:r>
            <a:rPr lang="en-US" dirty="0"/>
            <a:t> in this issue?</a:t>
          </a:r>
        </a:p>
      </dgm:t>
    </dgm:pt>
    <dgm:pt modelId="{88584426-AC39-466B-AC61-A3917482B873}" type="parTrans" cxnId="{BAEF5EA6-99A9-4DC2-BB3C-025632E76E6C}">
      <dgm:prSet/>
      <dgm:spPr/>
      <dgm:t>
        <a:bodyPr/>
        <a:lstStyle/>
        <a:p>
          <a:endParaRPr lang="en-US"/>
        </a:p>
      </dgm:t>
    </dgm:pt>
    <dgm:pt modelId="{C28B2C56-2734-4601-8348-1DED5A4078DF}" type="sibTrans" cxnId="{BAEF5EA6-99A9-4DC2-BB3C-025632E76E6C}">
      <dgm:prSet/>
      <dgm:spPr/>
      <dgm:t>
        <a:bodyPr/>
        <a:lstStyle/>
        <a:p>
          <a:endParaRPr lang="en-US"/>
        </a:p>
      </dgm:t>
    </dgm:pt>
    <dgm:pt modelId="{6E8043CB-47FC-4544-9EB0-903B81262885}">
      <dgm:prSet phldrT="[Text]"/>
      <dgm:spPr/>
      <dgm:t>
        <a:bodyPr/>
        <a:lstStyle/>
        <a:p>
          <a:pPr>
            <a:buFont typeface="Symbol" panose="05050102010706020507" pitchFamily="18" charset="2"/>
            <a:buChar char=""/>
          </a:pPr>
          <a:r>
            <a:rPr lang="en-US" dirty="0"/>
            <a:t>Title 5?</a:t>
          </a:r>
        </a:p>
      </dgm:t>
    </dgm:pt>
    <dgm:pt modelId="{148A48CE-45E1-4CF3-9C37-EE96928888BB}" type="parTrans" cxnId="{938C5807-9130-4D9A-B1BC-3FD9D6CD01ED}">
      <dgm:prSet/>
      <dgm:spPr/>
      <dgm:t>
        <a:bodyPr/>
        <a:lstStyle/>
        <a:p>
          <a:endParaRPr lang="en-US"/>
        </a:p>
      </dgm:t>
    </dgm:pt>
    <dgm:pt modelId="{26B5BB40-AE4B-4CBB-8E87-BB5920F25CC7}" type="sibTrans" cxnId="{938C5807-9130-4D9A-B1BC-3FD9D6CD01ED}">
      <dgm:prSet/>
      <dgm:spPr/>
      <dgm:t>
        <a:bodyPr/>
        <a:lstStyle/>
        <a:p>
          <a:endParaRPr lang="en-US"/>
        </a:p>
      </dgm:t>
    </dgm:pt>
    <dgm:pt modelId="{164BB3F4-C84A-458D-B616-5A2B4F8DFABC}">
      <dgm:prSet phldrT="[Text]"/>
      <dgm:spPr/>
      <dgm:t>
        <a:bodyPr/>
        <a:lstStyle/>
        <a:p>
          <a:pPr>
            <a:buFont typeface="Symbol" panose="05050102010706020507" pitchFamily="18" charset="2"/>
            <a:buChar char=""/>
          </a:pPr>
          <a:r>
            <a:rPr lang="en-US" dirty="0"/>
            <a:t>Prior legislative/budget requirements?</a:t>
          </a:r>
        </a:p>
      </dgm:t>
    </dgm:pt>
    <dgm:pt modelId="{937BEB92-05C3-403F-8863-D5B799030D0C}" type="parTrans" cxnId="{90D3471F-72D6-42A0-A6CF-EF0CEE74E369}">
      <dgm:prSet/>
      <dgm:spPr/>
      <dgm:t>
        <a:bodyPr/>
        <a:lstStyle/>
        <a:p>
          <a:endParaRPr lang="en-US"/>
        </a:p>
      </dgm:t>
    </dgm:pt>
    <dgm:pt modelId="{9EC0BC2F-F484-43C6-96E6-2BB9A70E277F}" type="sibTrans" cxnId="{90D3471F-72D6-42A0-A6CF-EF0CEE74E369}">
      <dgm:prSet/>
      <dgm:spPr/>
      <dgm:t>
        <a:bodyPr/>
        <a:lstStyle/>
        <a:p>
          <a:endParaRPr lang="en-US"/>
        </a:p>
      </dgm:t>
    </dgm:pt>
    <dgm:pt modelId="{1A344A74-5ECD-4E5D-B289-2ABEA5803E02}">
      <dgm:prSet phldrT="[Text]"/>
      <dgm:spPr/>
      <dgm:t>
        <a:bodyPr/>
        <a:lstStyle/>
        <a:p>
          <a:pPr>
            <a:buFont typeface="Symbol" panose="05050102010706020507" pitchFamily="18" charset="2"/>
            <a:buChar char=""/>
          </a:pPr>
          <a:r>
            <a:rPr lang="en-US" dirty="0"/>
            <a:t>Working groups?</a:t>
          </a:r>
        </a:p>
      </dgm:t>
    </dgm:pt>
    <dgm:pt modelId="{0983714E-E12D-4CA3-B8D9-984DB95D019A}" type="parTrans" cxnId="{5FEC1E26-1DAF-4D1F-8712-1D6E3210AC0A}">
      <dgm:prSet/>
      <dgm:spPr/>
      <dgm:t>
        <a:bodyPr/>
        <a:lstStyle/>
        <a:p>
          <a:endParaRPr lang="en-US"/>
        </a:p>
      </dgm:t>
    </dgm:pt>
    <dgm:pt modelId="{36F35A55-299F-4C8B-B768-164815D67376}" type="sibTrans" cxnId="{5FEC1E26-1DAF-4D1F-8712-1D6E3210AC0A}">
      <dgm:prSet/>
      <dgm:spPr/>
      <dgm:t>
        <a:bodyPr/>
        <a:lstStyle/>
        <a:p>
          <a:endParaRPr lang="en-US"/>
        </a:p>
      </dgm:t>
    </dgm:pt>
    <dgm:pt modelId="{C44E2236-7133-477E-BF88-E5312F62FFAD}">
      <dgm:prSet phldrT="[Text]"/>
      <dgm:spPr/>
      <dgm:t>
        <a:bodyPr/>
        <a:lstStyle/>
        <a:p>
          <a:r>
            <a:rPr lang="en-US" dirty="0"/>
            <a:t>More…</a:t>
          </a:r>
        </a:p>
      </dgm:t>
    </dgm:pt>
    <dgm:pt modelId="{036DCEE4-5CED-4F0A-8A22-A69798A99395}" type="parTrans" cxnId="{DFF7B631-F555-4DB2-A0EC-7217ECBD169F}">
      <dgm:prSet/>
      <dgm:spPr/>
      <dgm:t>
        <a:bodyPr/>
        <a:lstStyle/>
        <a:p>
          <a:endParaRPr lang="en-US"/>
        </a:p>
      </dgm:t>
    </dgm:pt>
    <dgm:pt modelId="{BD6BCD1A-447B-456D-B26E-2FCA0E484463}" type="sibTrans" cxnId="{DFF7B631-F555-4DB2-A0EC-7217ECBD169F}">
      <dgm:prSet/>
      <dgm:spPr/>
      <dgm:t>
        <a:bodyPr/>
        <a:lstStyle/>
        <a:p>
          <a:endParaRPr lang="en-US"/>
        </a:p>
      </dgm:t>
    </dgm:pt>
    <dgm:pt modelId="{A51F0847-72C8-453D-9761-375B49B15511}">
      <dgm:prSet phldrT="[Text]"/>
      <dgm:spPr/>
      <dgm:t>
        <a:bodyPr/>
        <a:lstStyle/>
        <a:p>
          <a:r>
            <a:rPr lang="en-US" dirty="0"/>
            <a:t>Timeline for implementation doable?</a:t>
          </a:r>
        </a:p>
      </dgm:t>
    </dgm:pt>
    <dgm:pt modelId="{17DE5904-ABFE-47A8-A630-30B585A9656C}" type="parTrans" cxnId="{9B38F615-FDFC-4EC3-96AF-883F289AF792}">
      <dgm:prSet/>
      <dgm:spPr/>
      <dgm:t>
        <a:bodyPr/>
        <a:lstStyle/>
        <a:p>
          <a:endParaRPr lang="en-US"/>
        </a:p>
      </dgm:t>
    </dgm:pt>
    <dgm:pt modelId="{B410FB03-DC20-45F3-A41F-E66665CEB6BA}" type="sibTrans" cxnId="{9B38F615-FDFC-4EC3-96AF-883F289AF792}">
      <dgm:prSet/>
      <dgm:spPr/>
      <dgm:t>
        <a:bodyPr/>
        <a:lstStyle/>
        <a:p>
          <a:endParaRPr lang="en-US"/>
        </a:p>
      </dgm:t>
    </dgm:pt>
    <dgm:pt modelId="{86421CF2-6695-4751-A916-A0E88F367EB7}" type="pres">
      <dgm:prSet presAssocID="{AB03DAB9-11C9-435A-BB28-A92F83CE90B7}" presName="Name0" presStyleCnt="0">
        <dgm:presLayoutVars>
          <dgm:dir/>
          <dgm:animLvl val="lvl"/>
          <dgm:resizeHandles val="exact"/>
        </dgm:presLayoutVars>
      </dgm:prSet>
      <dgm:spPr/>
    </dgm:pt>
    <dgm:pt modelId="{40875161-4765-4A19-A720-1E3CD4893A94}" type="pres">
      <dgm:prSet presAssocID="{40D1CC21-922C-42C5-9A4B-11CB28C0585D}" presName="composite" presStyleCnt="0"/>
      <dgm:spPr/>
    </dgm:pt>
    <dgm:pt modelId="{27C56669-BFF4-4260-8C38-05AD754A95FF}" type="pres">
      <dgm:prSet presAssocID="{40D1CC21-922C-42C5-9A4B-11CB28C0585D}" presName="parTx" presStyleLbl="alignNode1" presStyleIdx="0" presStyleCnt="3">
        <dgm:presLayoutVars>
          <dgm:chMax val="0"/>
          <dgm:chPref val="0"/>
          <dgm:bulletEnabled val="1"/>
        </dgm:presLayoutVars>
      </dgm:prSet>
      <dgm:spPr/>
    </dgm:pt>
    <dgm:pt modelId="{C701E2BA-8874-4198-AB7B-47367ED9632A}" type="pres">
      <dgm:prSet presAssocID="{40D1CC21-922C-42C5-9A4B-11CB28C0585D}" presName="desTx" presStyleLbl="alignAccFollowNode1" presStyleIdx="0" presStyleCnt="3">
        <dgm:presLayoutVars>
          <dgm:bulletEnabled val="1"/>
        </dgm:presLayoutVars>
      </dgm:prSet>
      <dgm:spPr/>
    </dgm:pt>
    <dgm:pt modelId="{11A93E26-1AA5-4833-8DC0-F0E9A848DF02}" type="pres">
      <dgm:prSet presAssocID="{CD94FA58-06BA-44EC-ACE4-59A19E1A2C0B}" presName="space" presStyleCnt="0"/>
      <dgm:spPr/>
    </dgm:pt>
    <dgm:pt modelId="{E6B85833-C488-4CE2-B5B8-E1D7C5122F3C}" type="pres">
      <dgm:prSet presAssocID="{DB11D4CA-9C24-4E25-9A00-3B326F97FE67}" presName="composite" presStyleCnt="0"/>
      <dgm:spPr/>
    </dgm:pt>
    <dgm:pt modelId="{88BB5F6D-E066-4100-A63A-0B0BC256A732}" type="pres">
      <dgm:prSet presAssocID="{DB11D4CA-9C24-4E25-9A00-3B326F97FE67}" presName="parTx" presStyleLbl="alignNode1" presStyleIdx="1" presStyleCnt="3">
        <dgm:presLayoutVars>
          <dgm:chMax val="0"/>
          <dgm:chPref val="0"/>
          <dgm:bulletEnabled val="1"/>
        </dgm:presLayoutVars>
      </dgm:prSet>
      <dgm:spPr/>
    </dgm:pt>
    <dgm:pt modelId="{1060B94C-72CB-4FA8-8522-EB6F64A16AF6}" type="pres">
      <dgm:prSet presAssocID="{DB11D4CA-9C24-4E25-9A00-3B326F97FE67}" presName="desTx" presStyleLbl="alignAccFollowNode1" presStyleIdx="1" presStyleCnt="3">
        <dgm:presLayoutVars>
          <dgm:bulletEnabled val="1"/>
        </dgm:presLayoutVars>
      </dgm:prSet>
      <dgm:spPr/>
    </dgm:pt>
    <dgm:pt modelId="{1D59871A-2075-47FE-AE9C-EAF54341F72E}" type="pres">
      <dgm:prSet presAssocID="{C28B2C56-2734-4601-8348-1DED5A4078DF}" presName="space" presStyleCnt="0"/>
      <dgm:spPr/>
    </dgm:pt>
    <dgm:pt modelId="{BB3F5F51-A6F4-489A-937C-2FB8DFF202EA}" type="pres">
      <dgm:prSet presAssocID="{77274EFA-49D3-49FD-B5E7-42EC5D6A94D6}" presName="composite" presStyleCnt="0"/>
      <dgm:spPr/>
    </dgm:pt>
    <dgm:pt modelId="{7B2298E7-9C1B-41BE-B418-164E87493072}" type="pres">
      <dgm:prSet presAssocID="{77274EFA-49D3-49FD-B5E7-42EC5D6A94D6}" presName="parTx" presStyleLbl="alignNode1" presStyleIdx="2" presStyleCnt="3">
        <dgm:presLayoutVars>
          <dgm:chMax val="0"/>
          <dgm:chPref val="0"/>
          <dgm:bulletEnabled val="1"/>
        </dgm:presLayoutVars>
      </dgm:prSet>
      <dgm:spPr/>
    </dgm:pt>
    <dgm:pt modelId="{B652B397-BC38-4EB3-B405-2F94003B1E25}" type="pres">
      <dgm:prSet presAssocID="{77274EFA-49D3-49FD-B5E7-42EC5D6A94D6}" presName="desTx" presStyleLbl="alignAccFollowNode1" presStyleIdx="2" presStyleCnt="3">
        <dgm:presLayoutVars>
          <dgm:bulletEnabled val="1"/>
        </dgm:presLayoutVars>
      </dgm:prSet>
      <dgm:spPr/>
    </dgm:pt>
  </dgm:ptLst>
  <dgm:cxnLst>
    <dgm:cxn modelId="{87BBD502-658A-4932-9CEC-CD6FB89522F6}" type="presOf" srcId="{C44E2236-7133-477E-BF88-E5312F62FFAD}" destId="{B652B397-BC38-4EB3-B405-2F94003B1E25}" srcOrd="0" destOrd="4" presId="urn:microsoft.com/office/officeart/2005/8/layout/hList1"/>
    <dgm:cxn modelId="{335F4204-87F6-4FFD-BA2A-C869CB72766D}" type="presOf" srcId="{1A344A74-5ECD-4E5D-B289-2ABEA5803E02}" destId="{1060B94C-72CB-4FA8-8522-EB6F64A16AF6}" srcOrd="0" destOrd="2" presId="urn:microsoft.com/office/officeart/2005/8/layout/hList1"/>
    <dgm:cxn modelId="{938C5807-9130-4D9A-B1BC-3FD9D6CD01ED}" srcId="{DB11D4CA-9C24-4E25-9A00-3B326F97FE67}" destId="{6E8043CB-47FC-4544-9EB0-903B81262885}" srcOrd="1" destOrd="0" parTransId="{148A48CE-45E1-4CF3-9C37-EE96928888BB}" sibTransId="{26B5BB40-AE4B-4CBB-8E87-BB5920F25CC7}"/>
    <dgm:cxn modelId="{906FD20A-7BDF-4B37-98F0-5A45D737C276}" srcId="{77274EFA-49D3-49FD-B5E7-42EC5D6A94D6}" destId="{1A3045EB-0D5C-48C5-9FAF-A080FADA7519}" srcOrd="0" destOrd="0" parTransId="{53064444-14B9-44E2-AD28-F61A1469824E}" sibTransId="{2ACAD1C5-14B6-4F74-A0F7-5DA3B53C0197}"/>
    <dgm:cxn modelId="{A667B50C-4C0B-442B-B0E3-84C7E432EA20}" type="presOf" srcId="{1A3045EB-0D5C-48C5-9FAF-A080FADA7519}" destId="{B652B397-BC38-4EB3-B405-2F94003B1E25}" srcOrd="0" destOrd="0" presId="urn:microsoft.com/office/officeart/2005/8/layout/hList1"/>
    <dgm:cxn modelId="{9FBA1A0D-47E3-4F4D-9470-677B4F514FE7}" type="presOf" srcId="{6EA23A82-5E7E-4235-A14A-1B9AAFE15CBF}" destId="{C701E2BA-8874-4198-AB7B-47367ED9632A}" srcOrd="0" destOrd="2" presId="urn:microsoft.com/office/officeart/2005/8/layout/hList1"/>
    <dgm:cxn modelId="{9B38F615-FDFC-4EC3-96AF-883F289AF792}" srcId="{77274EFA-49D3-49FD-B5E7-42EC5D6A94D6}" destId="{A51F0847-72C8-453D-9761-375B49B15511}" srcOrd="1" destOrd="0" parTransId="{17DE5904-ABFE-47A8-A630-30B585A9656C}" sibTransId="{B410FB03-DC20-45F3-A41F-E66665CEB6BA}"/>
    <dgm:cxn modelId="{CC496B1A-8059-41DF-93C2-A4E26BD5DF1C}" srcId="{AB03DAB9-11C9-435A-BB28-A92F83CE90B7}" destId="{40D1CC21-922C-42C5-9A4B-11CB28C0585D}" srcOrd="0" destOrd="0" parTransId="{614B35B6-3D66-4DCC-8A04-A3F8916AE2E9}" sibTransId="{CD94FA58-06BA-44EC-ACE4-59A19E1A2C0B}"/>
    <dgm:cxn modelId="{90D3471F-72D6-42A0-A6CF-EF0CEE74E369}" srcId="{DB11D4CA-9C24-4E25-9A00-3B326F97FE67}" destId="{164BB3F4-C84A-458D-B616-5A2B4F8DFABC}" srcOrd="0" destOrd="0" parTransId="{937BEB92-05C3-403F-8863-D5B799030D0C}" sibTransId="{9EC0BC2F-F484-43C6-96E6-2BB9A70E277F}"/>
    <dgm:cxn modelId="{5FEC1E26-1DAF-4D1F-8712-1D6E3210AC0A}" srcId="{DB11D4CA-9C24-4E25-9A00-3B326F97FE67}" destId="{1A344A74-5ECD-4E5D-B289-2ABEA5803E02}" srcOrd="2" destOrd="0" parTransId="{0983714E-E12D-4CA3-B8D9-984DB95D019A}" sibTransId="{36F35A55-299F-4C8B-B768-164815D67376}"/>
    <dgm:cxn modelId="{340E8B2C-2FEC-4ACB-9AD1-BDAB9C6480B7}" srcId="{40D1CC21-922C-42C5-9A4B-11CB28C0585D}" destId="{8475E809-C121-47B0-8FD8-4D6D4E62E89C}" srcOrd="4" destOrd="0" parTransId="{A5813144-7249-478B-BEFF-B109211D57B0}" sibTransId="{D9B61879-C716-4544-8845-B6008E2838F7}"/>
    <dgm:cxn modelId="{DFF7B631-F555-4DB2-A0EC-7217ECBD169F}" srcId="{77274EFA-49D3-49FD-B5E7-42EC5D6A94D6}" destId="{C44E2236-7133-477E-BF88-E5312F62FFAD}" srcOrd="4" destOrd="0" parTransId="{036DCEE4-5CED-4F0A-8A22-A69798A99395}" sibTransId="{BD6BCD1A-447B-456D-B26E-2FCA0E484463}"/>
    <dgm:cxn modelId="{8D11725E-30DC-4FFA-B13F-E63D2F35A9CC}" srcId="{77274EFA-49D3-49FD-B5E7-42EC5D6A94D6}" destId="{B1813856-A42C-45FA-85C7-88C11ACAFBB9}" srcOrd="3" destOrd="0" parTransId="{95B43F83-64DA-46DD-AB63-7C4FCDF9AC30}" sibTransId="{64EF4A36-C7D6-4EBF-ABB0-2A095860E354}"/>
    <dgm:cxn modelId="{9462F05E-C069-44B3-B4E9-01B3366D803F}" type="presOf" srcId="{87B69761-A1CD-453A-BDAE-7C3F7DED5388}" destId="{B652B397-BC38-4EB3-B405-2F94003B1E25}" srcOrd="0" destOrd="2" presId="urn:microsoft.com/office/officeart/2005/8/layout/hList1"/>
    <dgm:cxn modelId="{7C49825F-D2FD-4382-856A-D513E4D30A1D}" type="presOf" srcId="{164BB3F4-C84A-458D-B616-5A2B4F8DFABC}" destId="{1060B94C-72CB-4FA8-8522-EB6F64A16AF6}" srcOrd="0" destOrd="0" presId="urn:microsoft.com/office/officeart/2005/8/layout/hList1"/>
    <dgm:cxn modelId="{B209A365-91B3-43F7-81C6-A2AE23EF09C1}" type="presOf" srcId="{8475E809-C121-47B0-8FD8-4D6D4E62E89C}" destId="{C701E2BA-8874-4198-AB7B-47367ED9632A}" srcOrd="0" destOrd="4" presId="urn:microsoft.com/office/officeart/2005/8/layout/hList1"/>
    <dgm:cxn modelId="{9FD8CC73-FEF2-480F-BB74-34F92F3AD1C5}" type="presOf" srcId="{AB03DAB9-11C9-435A-BB28-A92F83CE90B7}" destId="{86421CF2-6695-4751-A916-A0E88F367EB7}" srcOrd="0" destOrd="0" presId="urn:microsoft.com/office/officeart/2005/8/layout/hList1"/>
    <dgm:cxn modelId="{C37BE556-8A15-473C-8359-A4447B025FDB}" srcId="{40D1CC21-922C-42C5-9A4B-11CB28C0585D}" destId="{A2089CD6-6416-456B-9966-FB31EEB34B97}" srcOrd="0" destOrd="0" parTransId="{1D0EE929-9D6F-449A-8939-7B985FE4E8A5}" sibTransId="{BD63B44E-9E00-4888-BA28-79EB53BEB60C}"/>
    <dgm:cxn modelId="{85444881-F920-4C91-92A4-2742375D6F06}" type="presOf" srcId="{B1813856-A42C-45FA-85C7-88C11ACAFBB9}" destId="{B652B397-BC38-4EB3-B405-2F94003B1E25}" srcOrd="0" destOrd="3" presId="urn:microsoft.com/office/officeart/2005/8/layout/hList1"/>
    <dgm:cxn modelId="{FA2D5081-723A-458A-96C2-9D59907A7E2F}" type="presOf" srcId="{40D1CC21-922C-42C5-9A4B-11CB28C0585D}" destId="{27C56669-BFF4-4260-8C38-05AD754A95FF}" srcOrd="0" destOrd="0" presId="urn:microsoft.com/office/officeart/2005/8/layout/hList1"/>
    <dgm:cxn modelId="{8A53F498-96CE-4B58-BD71-C28671D7C637}" type="presOf" srcId="{6B5281F9-4745-42D1-8E93-ADAFB51CF523}" destId="{C701E2BA-8874-4198-AB7B-47367ED9632A}" srcOrd="0" destOrd="1" presId="urn:microsoft.com/office/officeart/2005/8/layout/hList1"/>
    <dgm:cxn modelId="{BAEF5EA6-99A9-4DC2-BB3C-025632E76E6C}" srcId="{AB03DAB9-11C9-435A-BB28-A92F83CE90B7}" destId="{DB11D4CA-9C24-4E25-9A00-3B326F97FE67}" srcOrd="1" destOrd="0" parTransId="{88584426-AC39-466B-AC61-A3917482B873}" sibTransId="{C28B2C56-2734-4601-8348-1DED5A4078DF}"/>
    <dgm:cxn modelId="{C0CD39AD-AC18-4259-9E62-5070FA6B32F7}" srcId="{AB03DAB9-11C9-435A-BB28-A92F83CE90B7}" destId="{77274EFA-49D3-49FD-B5E7-42EC5D6A94D6}" srcOrd="2" destOrd="0" parTransId="{E86F5773-6617-425C-8452-8219B784289E}" sibTransId="{CDCF99CC-B957-4DE5-9C3F-489D01F3A727}"/>
    <dgm:cxn modelId="{CD86F9B3-43FA-42DB-A5AD-86898C759D52}" srcId="{40D1CC21-922C-42C5-9A4B-11CB28C0585D}" destId="{6EA23A82-5E7E-4235-A14A-1B9AAFE15CBF}" srcOrd="2" destOrd="0" parTransId="{85A0327B-B490-4C55-B08F-517C88DDD7F4}" sibTransId="{52B381C9-D18C-4D23-80F2-F50E10335845}"/>
    <dgm:cxn modelId="{C83ECABD-81DC-4136-8698-8B085967C754}" type="presOf" srcId="{A2089CD6-6416-456B-9966-FB31EEB34B97}" destId="{C701E2BA-8874-4198-AB7B-47367ED9632A}" srcOrd="0" destOrd="0" presId="urn:microsoft.com/office/officeart/2005/8/layout/hList1"/>
    <dgm:cxn modelId="{1FDA55BF-8B4A-4C7E-89E5-377C3647FE2B}" type="presOf" srcId="{A51F0847-72C8-453D-9761-375B49B15511}" destId="{B652B397-BC38-4EB3-B405-2F94003B1E25}" srcOrd="0" destOrd="1" presId="urn:microsoft.com/office/officeart/2005/8/layout/hList1"/>
    <dgm:cxn modelId="{EDA890BF-B487-429C-8F9F-82D73D185888}" type="presOf" srcId="{DB11D4CA-9C24-4E25-9A00-3B326F97FE67}" destId="{88BB5F6D-E066-4100-A63A-0B0BC256A732}" srcOrd="0" destOrd="0" presId="urn:microsoft.com/office/officeart/2005/8/layout/hList1"/>
    <dgm:cxn modelId="{190FF1D1-FEBE-4110-97A6-B0B3422460D7}" srcId="{40D1CC21-922C-42C5-9A4B-11CB28C0585D}" destId="{23DED5E2-DB6D-48B3-8AD1-24B84D529D2A}" srcOrd="3" destOrd="0" parTransId="{2F35C545-AD2E-47F8-B326-1C701D0CD319}" sibTransId="{1B65BBC6-098A-4C6B-A00E-6875E98E2B89}"/>
    <dgm:cxn modelId="{A02C7FF2-0C49-4343-BB14-1A75DB035015}" type="presOf" srcId="{6E8043CB-47FC-4544-9EB0-903B81262885}" destId="{1060B94C-72CB-4FA8-8522-EB6F64A16AF6}" srcOrd="0" destOrd="1" presId="urn:microsoft.com/office/officeart/2005/8/layout/hList1"/>
    <dgm:cxn modelId="{092494F3-1189-410E-AA6E-B1E11E980CA3}" srcId="{40D1CC21-922C-42C5-9A4B-11CB28C0585D}" destId="{6B5281F9-4745-42D1-8E93-ADAFB51CF523}" srcOrd="1" destOrd="0" parTransId="{BB10CAC3-D8B8-41A2-8CEB-584D94BA63C3}" sibTransId="{02D5CF23-9EC8-4AF4-A9A7-1CB7C70F8648}"/>
    <dgm:cxn modelId="{BAC655F6-5E31-43A9-A056-04AD376191E3}" type="presOf" srcId="{23DED5E2-DB6D-48B3-8AD1-24B84D529D2A}" destId="{C701E2BA-8874-4198-AB7B-47367ED9632A}" srcOrd="0" destOrd="3" presId="urn:microsoft.com/office/officeart/2005/8/layout/hList1"/>
    <dgm:cxn modelId="{2AB85EF8-37A5-4B0B-A309-9BFACD909D96}" type="presOf" srcId="{77274EFA-49D3-49FD-B5E7-42EC5D6A94D6}" destId="{7B2298E7-9C1B-41BE-B418-164E87493072}" srcOrd="0" destOrd="0" presId="urn:microsoft.com/office/officeart/2005/8/layout/hList1"/>
    <dgm:cxn modelId="{C9C411FE-E027-4A52-8885-760256657494}" srcId="{77274EFA-49D3-49FD-B5E7-42EC5D6A94D6}" destId="{87B69761-A1CD-453A-BDAE-7C3F7DED5388}" srcOrd="2" destOrd="0" parTransId="{2BB10004-135E-4F24-95E8-4A15AD88CFDC}" sibTransId="{5944F0D7-4920-4D6A-8B62-ECD2063892A9}"/>
    <dgm:cxn modelId="{4F60A63A-E2FF-4D94-B28B-7A155EF7ACB1}" type="presParOf" srcId="{86421CF2-6695-4751-A916-A0E88F367EB7}" destId="{40875161-4765-4A19-A720-1E3CD4893A94}" srcOrd="0" destOrd="0" presId="urn:microsoft.com/office/officeart/2005/8/layout/hList1"/>
    <dgm:cxn modelId="{7B306142-8224-4C27-B079-EB13A532030D}" type="presParOf" srcId="{40875161-4765-4A19-A720-1E3CD4893A94}" destId="{27C56669-BFF4-4260-8C38-05AD754A95FF}" srcOrd="0" destOrd="0" presId="urn:microsoft.com/office/officeart/2005/8/layout/hList1"/>
    <dgm:cxn modelId="{242EF890-56F7-4126-8F95-82D2F643090D}" type="presParOf" srcId="{40875161-4765-4A19-A720-1E3CD4893A94}" destId="{C701E2BA-8874-4198-AB7B-47367ED9632A}" srcOrd="1" destOrd="0" presId="urn:microsoft.com/office/officeart/2005/8/layout/hList1"/>
    <dgm:cxn modelId="{12C1AF4D-CFC8-46F9-861C-DA6C3CD965E0}" type="presParOf" srcId="{86421CF2-6695-4751-A916-A0E88F367EB7}" destId="{11A93E26-1AA5-4833-8DC0-F0E9A848DF02}" srcOrd="1" destOrd="0" presId="urn:microsoft.com/office/officeart/2005/8/layout/hList1"/>
    <dgm:cxn modelId="{0F64D87F-9B68-417B-9286-8FC0B4AFB3EB}" type="presParOf" srcId="{86421CF2-6695-4751-A916-A0E88F367EB7}" destId="{E6B85833-C488-4CE2-B5B8-E1D7C5122F3C}" srcOrd="2" destOrd="0" presId="urn:microsoft.com/office/officeart/2005/8/layout/hList1"/>
    <dgm:cxn modelId="{FB0CBBB5-EC18-455D-B9F5-9D52037EBD0C}" type="presParOf" srcId="{E6B85833-C488-4CE2-B5B8-E1D7C5122F3C}" destId="{88BB5F6D-E066-4100-A63A-0B0BC256A732}" srcOrd="0" destOrd="0" presId="urn:microsoft.com/office/officeart/2005/8/layout/hList1"/>
    <dgm:cxn modelId="{FF28C3F2-C7FD-4F44-A201-4A73D589FCAF}" type="presParOf" srcId="{E6B85833-C488-4CE2-B5B8-E1D7C5122F3C}" destId="{1060B94C-72CB-4FA8-8522-EB6F64A16AF6}" srcOrd="1" destOrd="0" presId="urn:microsoft.com/office/officeart/2005/8/layout/hList1"/>
    <dgm:cxn modelId="{0626BB07-CD55-4CBD-A337-A22D11B87827}" type="presParOf" srcId="{86421CF2-6695-4751-A916-A0E88F367EB7}" destId="{1D59871A-2075-47FE-AE9C-EAF54341F72E}" srcOrd="3" destOrd="0" presId="urn:microsoft.com/office/officeart/2005/8/layout/hList1"/>
    <dgm:cxn modelId="{1AEFDF6D-6100-4C87-82B0-B1CECC4BE501}" type="presParOf" srcId="{86421CF2-6695-4751-A916-A0E88F367EB7}" destId="{BB3F5F51-A6F4-489A-937C-2FB8DFF202EA}" srcOrd="4" destOrd="0" presId="urn:microsoft.com/office/officeart/2005/8/layout/hList1"/>
    <dgm:cxn modelId="{4AC63A9E-E719-479D-A081-2F38704E0C90}" type="presParOf" srcId="{BB3F5F51-A6F4-489A-937C-2FB8DFF202EA}" destId="{7B2298E7-9C1B-41BE-B418-164E87493072}" srcOrd="0" destOrd="0" presId="urn:microsoft.com/office/officeart/2005/8/layout/hList1"/>
    <dgm:cxn modelId="{A139F90A-9BD6-4A2A-8746-B6E567EBCDB9}" type="presParOf" srcId="{BB3F5F51-A6F4-489A-937C-2FB8DFF202EA}" destId="{B652B397-BC38-4EB3-B405-2F94003B1E2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7F4D7F-09D9-46E0-8206-190A6F85729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38EE076-3F9F-439E-A44A-C4BADB6BC9BE}">
      <dgm:prSet/>
      <dgm:spPr>
        <a:solidFill>
          <a:schemeClr val="bg2"/>
        </a:solidFill>
      </dgm:spPr>
      <dgm:t>
        <a:bodyPr/>
        <a:lstStyle/>
        <a:p>
          <a:r>
            <a:rPr lang="en-US" b="1" dirty="0"/>
            <a:t>246</a:t>
          </a:r>
          <a:r>
            <a:rPr lang="en-US" dirty="0"/>
            <a:t> </a:t>
          </a:r>
          <a:r>
            <a:rPr lang="en-US" b="1" dirty="0"/>
            <a:t>bills </a:t>
          </a:r>
          <a:r>
            <a:rPr lang="en-US" dirty="0"/>
            <a:t>that have an impact on higher education</a:t>
          </a:r>
        </a:p>
      </dgm:t>
    </dgm:pt>
    <dgm:pt modelId="{DC69FDA8-34A8-4223-AE76-D52D92ABCF0C}" type="parTrans" cxnId="{39D6431B-83A9-4207-89A7-E8F6F85A6E8E}">
      <dgm:prSet/>
      <dgm:spPr/>
      <dgm:t>
        <a:bodyPr/>
        <a:lstStyle/>
        <a:p>
          <a:endParaRPr lang="en-US"/>
        </a:p>
      </dgm:t>
    </dgm:pt>
    <dgm:pt modelId="{77F2FC9D-960F-49EF-A925-84C3A0D138BB}" type="sibTrans" cxnId="{39D6431B-83A9-4207-89A7-E8F6F85A6E8E}">
      <dgm:prSet/>
      <dgm:spPr/>
      <dgm:t>
        <a:bodyPr/>
        <a:lstStyle/>
        <a:p>
          <a:endParaRPr lang="en-US"/>
        </a:p>
      </dgm:t>
    </dgm:pt>
    <dgm:pt modelId="{D28F0224-B193-45F1-824F-AD7901A4EDE8}">
      <dgm:prSet/>
      <dgm:spPr>
        <a:solidFill>
          <a:schemeClr val="accent5"/>
        </a:solidFill>
      </dgm:spPr>
      <dgm:t>
        <a:bodyPr/>
        <a:lstStyle/>
        <a:p>
          <a:r>
            <a:rPr lang="en-US" b="1" dirty="0"/>
            <a:t>104 bills</a:t>
          </a:r>
          <a:r>
            <a:rPr lang="en-US" dirty="0"/>
            <a:t> </a:t>
          </a:r>
          <a:r>
            <a:rPr lang="en-US" b="1" dirty="0"/>
            <a:t>classified as Tier 1</a:t>
          </a:r>
          <a:r>
            <a:rPr lang="en-US" dirty="0"/>
            <a:t> and most likely to have a direct impact on the CCCs, faculty, and students</a:t>
          </a:r>
        </a:p>
      </dgm:t>
    </dgm:pt>
    <dgm:pt modelId="{D20863B8-622B-4470-9637-2BC6F1C20DD2}" type="parTrans" cxnId="{491CC45C-E2D5-47C0-AE04-1380F1034837}">
      <dgm:prSet/>
      <dgm:spPr/>
      <dgm:t>
        <a:bodyPr/>
        <a:lstStyle/>
        <a:p>
          <a:endParaRPr lang="en-US"/>
        </a:p>
      </dgm:t>
    </dgm:pt>
    <dgm:pt modelId="{20932CF1-B7F1-4DE8-B577-BCC9C1D5001E}" type="sibTrans" cxnId="{491CC45C-E2D5-47C0-AE04-1380F1034837}">
      <dgm:prSet/>
      <dgm:spPr/>
      <dgm:t>
        <a:bodyPr/>
        <a:lstStyle/>
        <a:p>
          <a:endParaRPr lang="en-US"/>
        </a:p>
      </dgm:t>
    </dgm:pt>
    <dgm:pt modelId="{277D6143-2B75-407E-A94C-B6EFB498F383}">
      <dgm:prSet/>
      <dgm:spPr>
        <a:solidFill>
          <a:schemeClr val="accent5"/>
        </a:solidFill>
      </dgm:spPr>
      <dgm:t>
        <a:bodyPr/>
        <a:lstStyle/>
        <a:p>
          <a:r>
            <a:rPr lang="en-US" b="1" dirty="0"/>
            <a:t>April 26th</a:t>
          </a:r>
          <a:r>
            <a:rPr lang="en-US" dirty="0"/>
            <a:t>: Deadline for policy committees to hear fiscal bills</a:t>
          </a:r>
        </a:p>
      </dgm:t>
    </dgm:pt>
    <dgm:pt modelId="{8AF9D6F3-3FB6-4A62-BBAA-E35B8978739D}" type="parTrans" cxnId="{19949CAB-A8A5-48F6-BEED-AA0AACCDC2D9}">
      <dgm:prSet/>
      <dgm:spPr/>
      <dgm:t>
        <a:bodyPr/>
        <a:lstStyle/>
        <a:p>
          <a:endParaRPr lang="en-US"/>
        </a:p>
      </dgm:t>
    </dgm:pt>
    <dgm:pt modelId="{2728ABD1-12FE-4CB5-B39C-5397785EFD2A}" type="sibTrans" cxnId="{19949CAB-A8A5-48F6-BEED-AA0AACCDC2D9}">
      <dgm:prSet/>
      <dgm:spPr/>
      <dgm:t>
        <a:bodyPr/>
        <a:lstStyle/>
        <a:p>
          <a:endParaRPr lang="en-US"/>
        </a:p>
      </dgm:t>
    </dgm:pt>
    <dgm:pt modelId="{BFE92FC0-5998-4423-BBF9-246EC6D0F13D}">
      <dgm:prSet/>
      <dgm:spPr>
        <a:solidFill>
          <a:schemeClr val="accent5"/>
        </a:solidFill>
      </dgm:spPr>
      <dgm:t>
        <a:bodyPr/>
        <a:lstStyle/>
        <a:p>
          <a:r>
            <a:rPr lang="en-US" b="0" dirty="0"/>
            <a:t>A full Legislative Matrix can be found by visiting the State Relations page on the Chancellor’s Office website.</a:t>
          </a:r>
        </a:p>
      </dgm:t>
    </dgm:pt>
    <dgm:pt modelId="{97BEA839-E80B-44C4-BBFA-D55D49E8A696}" type="parTrans" cxnId="{6874C339-6FF6-4EB5-94F3-C51F166098C7}">
      <dgm:prSet/>
      <dgm:spPr/>
      <dgm:t>
        <a:bodyPr/>
        <a:lstStyle/>
        <a:p>
          <a:endParaRPr lang="en-US"/>
        </a:p>
      </dgm:t>
    </dgm:pt>
    <dgm:pt modelId="{D71C86C3-490B-41B4-A85B-FEFC87108E11}" type="sibTrans" cxnId="{6874C339-6FF6-4EB5-94F3-C51F166098C7}">
      <dgm:prSet/>
      <dgm:spPr/>
      <dgm:t>
        <a:bodyPr/>
        <a:lstStyle/>
        <a:p>
          <a:endParaRPr lang="en-US"/>
        </a:p>
      </dgm:t>
    </dgm:pt>
    <dgm:pt modelId="{6D3D58E5-8CB5-4374-8D6D-710B4FEDF59B}">
      <dgm:prSet/>
      <dgm:spPr>
        <a:solidFill>
          <a:schemeClr val="accent5"/>
        </a:solidFill>
      </dgm:spPr>
      <dgm:t>
        <a:bodyPr/>
        <a:lstStyle/>
        <a:p>
          <a:r>
            <a:rPr lang="en-US" b="1" dirty="0"/>
            <a:t>May 17</a:t>
          </a:r>
          <a:r>
            <a:rPr lang="en-US" b="1" baseline="30000" dirty="0"/>
            <a:t>th</a:t>
          </a:r>
          <a:r>
            <a:rPr lang="en-US" dirty="0"/>
            <a:t>: Deadline for fiscal committees to hear bills  </a:t>
          </a:r>
        </a:p>
      </dgm:t>
    </dgm:pt>
    <dgm:pt modelId="{9DC3499F-7A99-475A-8352-428FDE57C899}" type="sibTrans" cxnId="{10D4F27E-C986-4EE9-8143-FEE96CE7B566}">
      <dgm:prSet/>
      <dgm:spPr/>
      <dgm:t>
        <a:bodyPr/>
        <a:lstStyle/>
        <a:p>
          <a:endParaRPr lang="en-US"/>
        </a:p>
      </dgm:t>
    </dgm:pt>
    <dgm:pt modelId="{1A2AC4C0-5851-471E-9C90-BBB689C1D927}" type="parTrans" cxnId="{10D4F27E-C986-4EE9-8143-FEE96CE7B566}">
      <dgm:prSet/>
      <dgm:spPr/>
      <dgm:t>
        <a:bodyPr/>
        <a:lstStyle/>
        <a:p>
          <a:endParaRPr lang="en-US"/>
        </a:p>
      </dgm:t>
    </dgm:pt>
    <dgm:pt modelId="{3B0D6383-9996-4EDE-BA5B-946346D9C1AD}" type="pres">
      <dgm:prSet presAssocID="{A17F4D7F-09D9-46E0-8206-190A6F857297}" presName="diagram" presStyleCnt="0">
        <dgm:presLayoutVars>
          <dgm:dir/>
          <dgm:resizeHandles val="exact"/>
        </dgm:presLayoutVars>
      </dgm:prSet>
      <dgm:spPr/>
    </dgm:pt>
    <dgm:pt modelId="{1FE7EF3E-6356-46AC-BC78-0DC3E932FAD5}" type="pres">
      <dgm:prSet presAssocID="{038EE076-3F9F-439E-A44A-C4BADB6BC9BE}" presName="node" presStyleLbl="node1" presStyleIdx="0" presStyleCnt="5">
        <dgm:presLayoutVars>
          <dgm:bulletEnabled val="1"/>
        </dgm:presLayoutVars>
      </dgm:prSet>
      <dgm:spPr/>
    </dgm:pt>
    <dgm:pt modelId="{2E7336B1-29EB-43B3-8755-B853327A1809}" type="pres">
      <dgm:prSet presAssocID="{77F2FC9D-960F-49EF-A925-84C3A0D138BB}" presName="sibTrans" presStyleCnt="0"/>
      <dgm:spPr/>
    </dgm:pt>
    <dgm:pt modelId="{5CF08685-EB58-4D7B-83F7-E6EA3B01656B}" type="pres">
      <dgm:prSet presAssocID="{D28F0224-B193-45F1-824F-AD7901A4EDE8}" presName="node" presStyleLbl="node1" presStyleIdx="1" presStyleCnt="5">
        <dgm:presLayoutVars>
          <dgm:bulletEnabled val="1"/>
        </dgm:presLayoutVars>
      </dgm:prSet>
      <dgm:spPr/>
    </dgm:pt>
    <dgm:pt modelId="{299B49AC-1B5B-4086-92BC-D4A7C9E23608}" type="pres">
      <dgm:prSet presAssocID="{20932CF1-B7F1-4DE8-B577-BCC9C1D5001E}" presName="sibTrans" presStyleCnt="0"/>
      <dgm:spPr/>
    </dgm:pt>
    <dgm:pt modelId="{B4B2EED6-19D9-4C20-9657-1377211D819F}" type="pres">
      <dgm:prSet presAssocID="{277D6143-2B75-407E-A94C-B6EFB498F383}" presName="node" presStyleLbl="node1" presStyleIdx="2" presStyleCnt="5">
        <dgm:presLayoutVars>
          <dgm:bulletEnabled val="1"/>
        </dgm:presLayoutVars>
      </dgm:prSet>
      <dgm:spPr/>
    </dgm:pt>
    <dgm:pt modelId="{5D457E3C-0C9A-4471-89E2-3FCE7BC6AD15}" type="pres">
      <dgm:prSet presAssocID="{2728ABD1-12FE-4CB5-B39C-5397785EFD2A}" presName="sibTrans" presStyleCnt="0"/>
      <dgm:spPr/>
    </dgm:pt>
    <dgm:pt modelId="{B95E1708-5ACB-477E-B196-03561E9EE5E1}" type="pres">
      <dgm:prSet presAssocID="{6D3D58E5-8CB5-4374-8D6D-710B4FEDF59B}" presName="node" presStyleLbl="node1" presStyleIdx="3" presStyleCnt="5">
        <dgm:presLayoutVars>
          <dgm:bulletEnabled val="1"/>
        </dgm:presLayoutVars>
      </dgm:prSet>
      <dgm:spPr/>
    </dgm:pt>
    <dgm:pt modelId="{EDDB79EF-DA0E-40AC-9DBD-F496D45FA668}" type="pres">
      <dgm:prSet presAssocID="{9DC3499F-7A99-475A-8352-428FDE57C899}" presName="sibTrans" presStyleCnt="0"/>
      <dgm:spPr/>
    </dgm:pt>
    <dgm:pt modelId="{8021C978-7119-442D-8EAC-8CEFD8521EC6}" type="pres">
      <dgm:prSet presAssocID="{BFE92FC0-5998-4423-BBF9-246EC6D0F13D}" presName="node" presStyleLbl="node1" presStyleIdx="4" presStyleCnt="5">
        <dgm:presLayoutVars>
          <dgm:bulletEnabled val="1"/>
        </dgm:presLayoutVars>
      </dgm:prSet>
      <dgm:spPr/>
    </dgm:pt>
  </dgm:ptLst>
  <dgm:cxnLst>
    <dgm:cxn modelId="{39D6431B-83A9-4207-89A7-E8F6F85A6E8E}" srcId="{A17F4D7F-09D9-46E0-8206-190A6F857297}" destId="{038EE076-3F9F-439E-A44A-C4BADB6BC9BE}" srcOrd="0" destOrd="0" parTransId="{DC69FDA8-34A8-4223-AE76-D52D92ABCF0C}" sibTransId="{77F2FC9D-960F-49EF-A925-84C3A0D138BB}"/>
    <dgm:cxn modelId="{B7F6AF1B-D6C0-49CA-B036-C1013783EE06}" type="presOf" srcId="{277D6143-2B75-407E-A94C-B6EFB498F383}" destId="{B4B2EED6-19D9-4C20-9657-1377211D819F}" srcOrd="0" destOrd="0" presId="urn:microsoft.com/office/officeart/2005/8/layout/default"/>
    <dgm:cxn modelId="{3687701C-2991-4CD3-9B60-8D21CACDD630}" type="presOf" srcId="{A17F4D7F-09D9-46E0-8206-190A6F857297}" destId="{3B0D6383-9996-4EDE-BA5B-946346D9C1AD}" srcOrd="0" destOrd="0" presId="urn:microsoft.com/office/officeart/2005/8/layout/default"/>
    <dgm:cxn modelId="{6874C339-6FF6-4EB5-94F3-C51F166098C7}" srcId="{A17F4D7F-09D9-46E0-8206-190A6F857297}" destId="{BFE92FC0-5998-4423-BBF9-246EC6D0F13D}" srcOrd="4" destOrd="0" parTransId="{97BEA839-E80B-44C4-BBFA-D55D49E8A696}" sibTransId="{D71C86C3-490B-41B4-A85B-FEFC87108E11}"/>
    <dgm:cxn modelId="{491CC45C-E2D5-47C0-AE04-1380F1034837}" srcId="{A17F4D7F-09D9-46E0-8206-190A6F857297}" destId="{D28F0224-B193-45F1-824F-AD7901A4EDE8}" srcOrd="1" destOrd="0" parTransId="{D20863B8-622B-4470-9637-2BC6F1C20DD2}" sibTransId="{20932CF1-B7F1-4DE8-B577-BCC9C1D5001E}"/>
    <dgm:cxn modelId="{310EA56A-FC60-4990-918E-9089D1868CD9}" type="presOf" srcId="{BFE92FC0-5998-4423-BBF9-246EC6D0F13D}" destId="{8021C978-7119-442D-8EAC-8CEFD8521EC6}" srcOrd="0" destOrd="0" presId="urn:microsoft.com/office/officeart/2005/8/layout/default"/>
    <dgm:cxn modelId="{F060C550-E5D6-49C4-B8C4-4C6A796A53EA}" type="presOf" srcId="{D28F0224-B193-45F1-824F-AD7901A4EDE8}" destId="{5CF08685-EB58-4D7B-83F7-E6EA3B01656B}" srcOrd="0" destOrd="0" presId="urn:microsoft.com/office/officeart/2005/8/layout/default"/>
    <dgm:cxn modelId="{10D4F27E-C986-4EE9-8143-FEE96CE7B566}" srcId="{A17F4D7F-09D9-46E0-8206-190A6F857297}" destId="{6D3D58E5-8CB5-4374-8D6D-710B4FEDF59B}" srcOrd="3" destOrd="0" parTransId="{1A2AC4C0-5851-471E-9C90-BBB689C1D927}" sibTransId="{9DC3499F-7A99-475A-8352-428FDE57C899}"/>
    <dgm:cxn modelId="{5A9C5690-C344-4700-A1D8-B1E754298970}" type="presOf" srcId="{6D3D58E5-8CB5-4374-8D6D-710B4FEDF59B}" destId="{B95E1708-5ACB-477E-B196-03561E9EE5E1}" srcOrd="0" destOrd="0" presId="urn:microsoft.com/office/officeart/2005/8/layout/default"/>
    <dgm:cxn modelId="{2AC56EA4-7EFD-4957-8C9B-0DB269B0AA70}" type="presOf" srcId="{038EE076-3F9F-439E-A44A-C4BADB6BC9BE}" destId="{1FE7EF3E-6356-46AC-BC78-0DC3E932FAD5}" srcOrd="0" destOrd="0" presId="urn:microsoft.com/office/officeart/2005/8/layout/default"/>
    <dgm:cxn modelId="{19949CAB-A8A5-48F6-BEED-AA0AACCDC2D9}" srcId="{A17F4D7F-09D9-46E0-8206-190A6F857297}" destId="{277D6143-2B75-407E-A94C-B6EFB498F383}" srcOrd="2" destOrd="0" parTransId="{8AF9D6F3-3FB6-4A62-BBAA-E35B8978739D}" sibTransId="{2728ABD1-12FE-4CB5-B39C-5397785EFD2A}"/>
    <dgm:cxn modelId="{D686B7F9-4A73-435F-BCE7-E3BE4739EF5F}" type="presParOf" srcId="{3B0D6383-9996-4EDE-BA5B-946346D9C1AD}" destId="{1FE7EF3E-6356-46AC-BC78-0DC3E932FAD5}" srcOrd="0" destOrd="0" presId="urn:microsoft.com/office/officeart/2005/8/layout/default"/>
    <dgm:cxn modelId="{C2F33D78-1200-42AD-8FE7-FDFC3D0A26CB}" type="presParOf" srcId="{3B0D6383-9996-4EDE-BA5B-946346D9C1AD}" destId="{2E7336B1-29EB-43B3-8755-B853327A1809}" srcOrd="1" destOrd="0" presId="urn:microsoft.com/office/officeart/2005/8/layout/default"/>
    <dgm:cxn modelId="{AE2E9A8A-9D76-4ACD-923C-6AC6A5F1D270}" type="presParOf" srcId="{3B0D6383-9996-4EDE-BA5B-946346D9C1AD}" destId="{5CF08685-EB58-4D7B-83F7-E6EA3B01656B}" srcOrd="2" destOrd="0" presId="urn:microsoft.com/office/officeart/2005/8/layout/default"/>
    <dgm:cxn modelId="{3C24B27A-DC99-4415-B918-3DF2CBDB02ED}" type="presParOf" srcId="{3B0D6383-9996-4EDE-BA5B-946346D9C1AD}" destId="{299B49AC-1B5B-4086-92BC-D4A7C9E23608}" srcOrd="3" destOrd="0" presId="urn:microsoft.com/office/officeart/2005/8/layout/default"/>
    <dgm:cxn modelId="{7BE87E2F-73D0-408C-A3C8-0161E82E3C57}" type="presParOf" srcId="{3B0D6383-9996-4EDE-BA5B-946346D9C1AD}" destId="{B4B2EED6-19D9-4C20-9657-1377211D819F}" srcOrd="4" destOrd="0" presId="urn:microsoft.com/office/officeart/2005/8/layout/default"/>
    <dgm:cxn modelId="{7F971941-52DB-401F-ADBE-9FDD3B6187C3}" type="presParOf" srcId="{3B0D6383-9996-4EDE-BA5B-946346D9C1AD}" destId="{5D457E3C-0C9A-4471-89E2-3FCE7BC6AD15}" srcOrd="5" destOrd="0" presId="urn:microsoft.com/office/officeart/2005/8/layout/default"/>
    <dgm:cxn modelId="{DF5E93FA-8A44-46D5-BFBB-D8F79D2C952A}" type="presParOf" srcId="{3B0D6383-9996-4EDE-BA5B-946346D9C1AD}" destId="{B95E1708-5ACB-477E-B196-03561E9EE5E1}" srcOrd="6" destOrd="0" presId="urn:microsoft.com/office/officeart/2005/8/layout/default"/>
    <dgm:cxn modelId="{FDD3D574-1C61-4BCD-B4D5-B55BBE5A2638}" type="presParOf" srcId="{3B0D6383-9996-4EDE-BA5B-946346D9C1AD}" destId="{EDDB79EF-DA0E-40AC-9DBD-F496D45FA668}" srcOrd="7" destOrd="0" presId="urn:microsoft.com/office/officeart/2005/8/layout/default"/>
    <dgm:cxn modelId="{1A7F594E-8804-416D-AA56-EB56DEDD8917}" type="presParOf" srcId="{3B0D6383-9996-4EDE-BA5B-946346D9C1AD}" destId="{8021C978-7119-442D-8EAC-8CEFD8521EC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A5E65E-4436-49AA-A24C-C2D05062407A}" type="doc">
      <dgm:prSet loTypeId="urn:microsoft.com/office/officeart/2008/layout/LinedList" loCatId="list" qsTypeId="urn:microsoft.com/office/officeart/2005/8/quickstyle/simple5" qsCatId="simple" csTypeId="urn:microsoft.com/office/officeart/2005/8/colors/accent5_3" csCatId="accent5" phldr="1"/>
      <dgm:spPr/>
      <dgm:t>
        <a:bodyPr/>
        <a:lstStyle/>
        <a:p>
          <a:endParaRPr lang="en-US"/>
        </a:p>
      </dgm:t>
    </dgm:pt>
    <dgm:pt modelId="{C7F36566-EC59-4673-9F54-8C38FC45FFDF}">
      <dgm:prSet phldrT="[Text]" custT="1"/>
      <dgm:spPr/>
      <dgm:t>
        <a:bodyPr/>
        <a:lstStyle/>
        <a:p>
          <a:r>
            <a:rPr lang="en-US" sz="2000" b="1" dirty="0"/>
            <a:t>AB 2093 (Santiago)</a:t>
          </a:r>
        </a:p>
      </dgm:t>
    </dgm:pt>
    <dgm:pt modelId="{4527B12B-2454-4C84-8C5C-460010AF549C}" type="parTrans" cxnId="{21466B01-8D88-49E3-924D-3EE0282BCF90}">
      <dgm:prSet/>
      <dgm:spPr/>
      <dgm:t>
        <a:bodyPr/>
        <a:lstStyle/>
        <a:p>
          <a:endParaRPr lang="en-US"/>
        </a:p>
      </dgm:t>
    </dgm:pt>
    <dgm:pt modelId="{307EBE39-379E-4396-9FAE-8E4CEC12ED87}" type="sibTrans" cxnId="{21466B01-8D88-49E3-924D-3EE0282BCF90}">
      <dgm:prSet/>
      <dgm:spPr/>
      <dgm:t>
        <a:bodyPr/>
        <a:lstStyle/>
        <a:p>
          <a:endParaRPr lang="en-US"/>
        </a:p>
      </dgm:t>
    </dgm:pt>
    <dgm:pt modelId="{30FAB0CC-92A0-47F7-BE1F-99F2BE9BD626}">
      <dgm:prSet custT="1"/>
      <dgm:spPr/>
      <dgm:t>
        <a:bodyPr/>
        <a:lstStyle/>
        <a:p>
          <a:r>
            <a:rPr lang="en-US" sz="2000" b="1" dirty="0"/>
            <a:t>AB 3015 (Ramos)</a:t>
          </a:r>
        </a:p>
      </dgm:t>
    </dgm:pt>
    <dgm:pt modelId="{BC3CD9E0-2ACF-4EA9-B4E1-A38D74E30DC1}" type="parTrans" cxnId="{7A0822B5-3279-481F-B2E6-80A538CC254D}">
      <dgm:prSet/>
      <dgm:spPr/>
      <dgm:t>
        <a:bodyPr/>
        <a:lstStyle/>
        <a:p>
          <a:endParaRPr lang="en-US"/>
        </a:p>
      </dgm:t>
    </dgm:pt>
    <dgm:pt modelId="{81FD3CB8-C5C0-4CE0-972D-818392A061BD}" type="sibTrans" cxnId="{7A0822B5-3279-481F-B2E6-80A538CC254D}">
      <dgm:prSet/>
      <dgm:spPr/>
      <dgm:t>
        <a:bodyPr/>
        <a:lstStyle/>
        <a:p>
          <a:endParaRPr lang="en-US"/>
        </a:p>
      </dgm:t>
    </dgm:pt>
    <dgm:pt modelId="{43F241AD-2311-48A1-B9FE-3AE74899B81F}">
      <dgm:prSet custT="1"/>
      <dgm:spPr/>
      <dgm:t>
        <a:bodyPr/>
        <a:lstStyle/>
        <a:p>
          <a:r>
            <a:rPr lang="en-US" sz="2000" b="1" dirty="0"/>
            <a:t>AB 3290 (Committee)</a:t>
          </a:r>
        </a:p>
      </dgm:t>
    </dgm:pt>
    <dgm:pt modelId="{FD8C611D-CFBA-4879-A599-5ABD66287734}" type="parTrans" cxnId="{F9E18A55-4566-4B1B-A3AB-FC6AF2F524CD}">
      <dgm:prSet/>
      <dgm:spPr/>
      <dgm:t>
        <a:bodyPr/>
        <a:lstStyle/>
        <a:p>
          <a:endParaRPr lang="en-US"/>
        </a:p>
      </dgm:t>
    </dgm:pt>
    <dgm:pt modelId="{3F0E722B-1217-4E4E-9F8C-9184177ED52C}" type="sibTrans" cxnId="{F9E18A55-4566-4B1B-A3AB-FC6AF2F524CD}">
      <dgm:prSet/>
      <dgm:spPr/>
      <dgm:t>
        <a:bodyPr/>
        <a:lstStyle/>
        <a:p>
          <a:endParaRPr lang="en-US"/>
        </a:p>
      </dgm:t>
    </dgm:pt>
    <dgm:pt modelId="{BE3E5179-343B-4CE8-89BE-E3E18DD7B397}">
      <dgm:prSet phldrT="[Text]"/>
      <dgm:spPr/>
      <dgm:t>
        <a:bodyPr/>
        <a:lstStyle/>
        <a:p>
          <a:r>
            <a:rPr lang="en-US" b="0"/>
            <a:t>Expands College Promise eligibility to CCC baccalaureate students.</a:t>
          </a:r>
        </a:p>
      </dgm:t>
    </dgm:pt>
    <dgm:pt modelId="{0CD0BF6C-ED67-471B-8FDB-879B7BF64AFB}" type="parTrans" cxnId="{C3A09143-9320-4E3B-935C-9EB7D7015902}">
      <dgm:prSet/>
      <dgm:spPr/>
      <dgm:t>
        <a:bodyPr/>
        <a:lstStyle/>
        <a:p>
          <a:endParaRPr lang="en-US"/>
        </a:p>
      </dgm:t>
    </dgm:pt>
    <dgm:pt modelId="{90B3E635-340B-4E61-B451-3D7CD466BB87}" type="sibTrans" cxnId="{C3A09143-9320-4E3B-935C-9EB7D7015902}">
      <dgm:prSet/>
      <dgm:spPr/>
      <dgm:t>
        <a:bodyPr/>
        <a:lstStyle/>
        <a:p>
          <a:endParaRPr lang="en-US"/>
        </a:p>
      </dgm:t>
    </dgm:pt>
    <dgm:pt modelId="{3C29CE70-0DD8-4817-A6A4-0A79FE11AC69}">
      <dgm:prSet/>
      <dgm:spPr/>
      <dgm:t>
        <a:bodyPr/>
        <a:lstStyle/>
        <a:p>
          <a:r>
            <a:rPr lang="en-US" b="0" dirty="0"/>
            <a:t>Provides residency to students from neighboring Indian tribes.</a:t>
          </a:r>
        </a:p>
      </dgm:t>
    </dgm:pt>
    <dgm:pt modelId="{A13D7E16-F5ED-4EF5-B606-2B3AFE31A939}" type="parTrans" cxnId="{B0385923-ACE3-4D81-B380-C5026EC442C8}">
      <dgm:prSet/>
      <dgm:spPr/>
      <dgm:t>
        <a:bodyPr/>
        <a:lstStyle/>
        <a:p>
          <a:endParaRPr lang="en-US"/>
        </a:p>
      </dgm:t>
    </dgm:pt>
    <dgm:pt modelId="{F64A7457-1956-4505-8853-45E523B2BF8F}" type="sibTrans" cxnId="{B0385923-ACE3-4D81-B380-C5026EC442C8}">
      <dgm:prSet/>
      <dgm:spPr/>
      <dgm:t>
        <a:bodyPr/>
        <a:lstStyle/>
        <a:p>
          <a:endParaRPr lang="en-US"/>
        </a:p>
      </dgm:t>
    </dgm:pt>
    <dgm:pt modelId="{56C606E2-7943-4B9B-9247-656B41EB6D3C}">
      <dgm:prSet/>
      <dgm:spPr/>
      <dgm:t>
        <a:bodyPr/>
        <a:lstStyle/>
        <a:p>
          <a:r>
            <a:rPr lang="en-US" b="0" dirty="0"/>
            <a:t>Expands non-resident exemption for members of Armed Forces </a:t>
          </a:r>
        </a:p>
      </dgm:t>
    </dgm:pt>
    <dgm:pt modelId="{AF0DBBC2-2DAD-4886-A049-5320EF3C56E2}" type="parTrans" cxnId="{802C8AFB-2BEC-4434-886C-107268BD6179}">
      <dgm:prSet/>
      <dgm:spPr/>
      <dgm:t>
        <a:bodyPr/>
        <a:lstStyle/>
        <a:p>
          <a:endParaRPr lang="en-US"/>
        </a:p>
      </dgm:t>
    </dgm:pt>
    <dgm:pt modelId="{8E509139-FCD6-475D-A1CA-F708446ED292}" type="sibTrans" cxnId="{802C8AFB-2BEC-4434-886C-107268BD6179}">
      <dgm:prSet/>
      <dgm:spPr/>
      <dgm:t>
        <a:bodyPr/>
        <a:lstStyle/>
        <a:p>
          <a:endParaRPr lang="en-US"/>
        </a:p>
      </dgm:t>
    </dgm:pt>
    <dgm:pt modelId="{823487F8-140F-4F83-8992-801077C673B0}">
      <dgm:prSet custT="1"/>
      <dgm:spPr/>
      <dgm:t>
        <a:bodyPr/>
        <a:lstStyle/>
        <a:p>
          <a:r>
            <a:rPr lang="en-US" sz="2000" b="1" dirty="0"/>
            <a:t>SB 916 (</a:t>
          </a:r>
          <a:r>
            <a:rPr lang="en-US" sz="2000" b="1" dirty="0" err="1"/>
            <a:t>Seyarto</a:t>
          </a:r>
          <a:r>
            <a:rPr lang="en-US" sz="2000" b="1" dirty="0"/>
            <a:t>)</a:t>
          </a:r>
        </a:p>
      </dgm:t>
    </dgm:pt>
    <dgm:pt modelId="{09AF0138-5C40-4FEA-AED3-820D00B21DAB}" type="parTrans" cxnId="{2D87B386-8FAB-4716-9A38-B05DF99F7F18}">
      <dgm:prSet/>
      <dgm:spPr/>
      <dgm:t>
        <a:bodyPr/>
        <a:lstStyle/>
        <a:p>
          <a:endParaRPr lang="en-US"/>
        </a:p>
      </dgm:t>
    </dgm:pt>
    <dgm:pt modelId="{0A608470-7273-4D34-AC56-08C82BD6D333}" type="sibTrans" cxnId="{2D87B386-8FAB-4716-9A38-B05DF99F7F18}">
      <dgm:prSet/>
      <dgm:spPr/>
      <dgm:t>
        <a:bodyPr/>
        <a:lstStyle/>
        <a:p>
          <a:endParaRPr lang="en-US"/>
        </a:p>
      </dgm:t>
    </dgm:pt>
    <dgm:pt modelId="{DE2B0F2A-038D-427B-8C7F-4C8A19E293F1}">
      <dgm:prSet/>
      <dgm:spPr/>
      <dgm:t>
        <a:bodyPr/>
        <a:lstStyle/>
        <a:p>
          <a:r>
            <a:rPr lang="en-US" b="0" dirty="0"/>
            <a:t>Waives fees for veterans enrolled in extension courses </a:t>
          </a:r>
        </a:p>
      </dgm:t>
    </dgm:pt>
    <dgm:pt modelId="{DD8C3382-638E-4780-8668-650F3F0B831D}" type="parTrans" cxnId="{E96C9E63-15C0-4C6D-8A8A-EBD468AB6781}">
      <dgm:prSet/>
      <dgm:spPr/>
      <dgm:t>
        <a:bodyPr/>
        <a:lstStyle/>
        <a:p>
          <a:endParaRPr lang="en-US"/>
        </a:p>
      </dgm:t>
    </dgm:pt>
    <dgm:pt modelId="{C0C7D316-7CAB-4B36-8CE2-272E8034341D}" type="sibTrans" cxnId="{E96C9E63-15C0-4C6D-8A8A-EBD468AB6781}">
      <dgm:prSet/>
      <dgm:spPr/>
      <dgm:t>
        <a:bodyPr/>
        <a:lstStyle/>
        <a:p>
          <a:endParaRPr lang="en-US"/>
        </a:p>
      </dgm:t>
    </dgm:pt>
    <dgm:pt modelId="{8175B85B-659C-431D-81B8-2FC56ECD1A89}">
      <dgm:prSet custT="1"/>
      <dgm:spPr/>
      <dgm:t>
        <a:bodyPr/>
        <a:lstStyle/>
        <a:p>
          <a:r>
            <a:rPr lang="en-US" sz="2000" b="1" dirty="0"/>
            <a:t>SB 971 (Portantino)</a:t>
          </a:r>
        </a:p>
      </dgm:t>
    </dgm:pt>
    <dgm:pt modelId="{471F56F4-5F19-45F1-BA19-9BA335A0CD57}" type="parTrans" cxnId="{4EE1A4A1-5A87-4CD6-9633-C6446C7ADEEA}">
      <dgm:prSet/>
      <dgm:spPr/>
      <dgm:t>
        <a:bodyPr/>
        <a:lstStyle/>
        <a:p>
          <a:endParaRPr lang="en-US"/>
        </a:p>
      </dgm:t>
    </dgm:pt>
    <dgm:pt modelId="{7DBC5CD9-C597-49D9-A3E4-E9F92AE0A452}" type="sibTrans" cxnId="{4EE1A4A1-5A87-4CD6-9633-C6446C7ADEEA}">
      <dgm:prSet/>
      <dgm:spPr/>
      <dgm:t>
        <a:bodyPr/>
        <a:lstStyle/>
        <a:p>
          <a:endParaRPr lang="en-US"/>
        </a:p>
      </dgm:t>
    </dgm:pt>
    <dgm:pt modelId="{9B671DAB-7AB8-42B3-9089-74655576F17C}">
      <dgm:prSet/>
      <dgm:spPr/>
      <dgm:t>
        <a:bodyPr/>
        <a:lstStyle/>
        <a:p>
          <a:r>
            <a:rPr lang="en-US" b="0" dirty="0"/>
            <a:t>Exempts students impacted by war from nonresident tuition.</a:t>
          </a:r>
        </a:p>
      </dgm:t>
    </dgm:pt>
    <dgm:pt modelId="{9B58E3CE-73E5-470A-9AA7-6CD605BE61F1}" type="parTrans" cxnId="{6A03B0FB-7D32-4B2F-9254-CA94CE487974}">
      <dgm:prSet/>
      <dgm:spPr/>
      <dgm:t>
        <a:bodyPr/>
        <a:lstStyle/>
        <a:p>
          <a:endParaRPr lang="en-US"/>
        </a:p>
      </dgm:t>
    </dgm:pt>
    <dgm:pt modelId="{40746201-906B-4246-8992-96999FCF3B11}" type="sibTrans" cxnId="{6A03B0FB-7D32-4B2F-9254-CA94CE487974}">
      <dgm:prSet/>
      <dgm:spPr/>
      <dgm:t>
        <a:bodyPr/>
        <a:lstStyle/>
        <a:p>
          <a:endParaRPr lang="en-US"/>
        </a:p>
      </dgm:t>
    </dgm:pt>
    <dgm:pt modelId="{6373FA94-AB4E-41F9-9351-D84BA721A0A0}">
      <dgm:prSet custT="1"/>
      <dgm:spPr/>
      <dgm:t>
        <a:bodyPr/>
        <a:lstStyle/>
        <a:p>
          <a:r>
            <a:rPr lang="en-US" sz="2000" b="1" dirty="0"/>
            <a:t>AB 3110 (</a:t>
          </a:r>
          <a:r>
            <a:rPr lang="en-US" sz="2000" b="1" dirty="0" err="1"/>
            <a:t>M.Fong</a:t>
          </a:r>
          <a:r>
            <a:rPr lang="en-US" sz="2000" b="1" dirty="0"/>
            <a:t>) </a:t>
          </a:r>
        </a:p>
      </dgm:t>
    </dgm:pt>
    <dgm:pt modelId="{4D8AB547-1ADA-4702-AF95-6210670FE035}" type="parTrans" cxnId="{B026CC09-72CC-4CE1-9BAD-2392270871E9}">
      <dgm:prSet/>
      <dgm:spPr/>
      <dgm:t>
        <a:bodyPr/>
        <a:lstStyle/>
        <a:p>
          <a:endParaRPr lang="en-US"/>
        </a:p>
      </dgm:t>
    </dgm:pt>
    <dgm:pt modelId="{9A3B74DD-92F4-468F-92F2-356AB0CB8DE1}" type="sibTrans" cxnId="{B026CC09-72CC-4CE1-9BAD-2392270871E9}">
      <dgm:prSet/>
      <dgm:spPr/>
      <dgm:t>
        <a:bodyPr/>
        <a:lstStyle/>
        <a:p>
          <a:endParaRPr lang="en-US"/>
        </a:p>
      </dgm:t>
    </dgm:pt>
    <dgm:pt modelId="{9DD06213-4076-4548-B8A3-62F2D4ACDBFF}">
      <dgm:prSet custT="1"/>
      <dgm:spPr/>
      <dgm:t>
        <a:bodyPr/>
        <a:lstStyle/>
        <a:p>
          <a:r>
            <a:rPr lang="en-US" sz="2000" b="0" i="0" dirty="0"/>
            <a:t>Makes pre-apprenticeship programs eligible for state apportionment funding</a:t>
          </a:r>
          <a:endParaRPr lang="en-US" sz="2000" b="1" dirty="0"/>
        </a:p>
      </dgm:t>
    </dgm:pt>
    <dgm:pt modelId="{452BC219-A039-44D2-99C6-545EB5C713AB}" type="parTrans" cxnId="{7026FF41-950D-451F-B3F5-0B36118EC646}">
      <dgm:prSet/>
      <dgm:spPr/>
      <dgm:t>
        <a:bodyPr/>
        <a:lstStyle/>
        <a:p>
          <a:endParaRPr lang="en-US"/>
        </a:p>
      </dgm:t>
    </dgm:pt>
    <dgm:pt modelId="{89BE1215-92A4-472B-8E57-75020FB58A26}" type="sibTrans" cxnId="{7026FF41-950D-451F-B3F5-0B36118EC646}">
      <dgm:prSet/>
      <dgm:spPr/>
      <dgm:t>
        <a:bodyPr/>
        <a:lstStyle/>
        <a:p>
          <a:endParaRPr lang="en-US"/>
        </a:p>
      </dgm:t>
    </dgm:pt>
    <dgm:pt modelId="{C8B9A2C4-4ED0-41AB-A8D1-34F01C815558}" type="pres">
      <dgm:prSet presAssocID="{1AA5E65E-4436-49AA-A24C-C2D05062407A}" presName="vert0" presStyleCnt="0">
        <dgm:presLayoutVars>
          <dgm:dir/>
          <dgm:animOne val="branch"/>
          <dgm:animLvl val="lvl"/>
        </dgm:presLayoutVars>
      </dgm:prSet>
      <dgm:spPr/>
    </dgm:pt>
    <dgm:pt modelId="{563CA87C-757B-4974-83BF-CD506AE217D4}" type="pres">
      <dgm:prSet presAssocID="{C7F36566-EC59-4673-9F54-8C38FC45FFDF}" presName="thickLine" presStyleLbl="alignNode1" presStyleIdx="0" presStyleCnt="6"/>
      <dgm:spPr/>
    </dgm:pt>
    <dgm:pt modelId="{1BD5F810-4F50-4D03-936E-2516E35EA9AB}" type="pres">
      <dgm:prSet presAssocID="{C7F36566-EC59-4673-9F54-8C38FC45FFDF}" presName="horz1" presStyleCnt="0"/>
      <dgm:spPr/>
    </dgm:pt>
    <dgm:pt modelId="{1CC36921-051D-4003-A582-AEDB7B81614A}" type="pres">
      <dgm:prSet presAssocID="{C7F36566-EC59-4673-9F54-8C38FC45FFDF}" presName="tx1" presStyleLbl="revTx" presStyleIdx="0" presStyleCnt="12"/>
      <dgm:spPr/>
    </dgm:pt>
    <dgm:pt modelId="{405ED26B-F11E-482A-8DCA-217ED8694D18}" type="pres">
      <dgm:prSet presAssocID="{C7F36566-EC59-4673-9F54-8C38FC45FFDF}" presName="vert1" presStyleCnt="0"/>
      <dgm:spPr/>
    </dgm:pt>
    <dgm:pt modelId="{9D02BECF-7415-4A13-A2AD-0802F6D04AE9}" type="pres">
      <dgm:prSet presAssocID="{BE3E5179-343B-4CE8-89BE-E3E18DD7B397}" presName="vertSpace2a" presStyleCnt="0"/>
      <dgm:spPr/>
    </dgm:pt>
    <dgm:pt modelId="{C190BEF1-3B18-47E4-9313-DA65BA46B99A}" type="pres">
      <dgm:prSet presAssocID="{BE3E5179-343B-4CE8-89BE-E3E18DD7B397}" presName="horz2" presStyleCnt="0"/>
      <dgm:spPr/>
    </dgm:pt>
    <dgm:pt modelId="{4B60760C-C39A-4CFC-8629-C6B183FE69D5}" type="pres">
      <dgm:prSet presAssocID="{BE3E5179-343B-4CE8-89BE-E3E18DD7B397}" presName="horzSpace2" presStyleCnt="0"/>
      <dgm:spPr/>
    </dgm:pt>
    <dgm:pt modelId="{B418C10E-8C0D-4F74-A845-DD805BF568B5}" type="pres">
      <dgm:prSet presAssocID="{BE3E5179-343B-4CE8-89BE-E3E18DD7B397}" presName="tx2" presStyleLbl="revTx" presStyleIdx="1" presStyleCnt="12"/>
      <dgm:spPr/>
    </dgm:pt>
    <dgm:pt modelId="{38369E6D-90A9-402D-985B-F0E3F0AD8A33}" type="pres">
      <dgm:prSet presAssocID="{BE3E5179-343B-4CE8-89BE-E3E18DD7B397}" presName="vert2" presStyleCnt="0"/>
      <dgm:spPr/>
    </dgm:pt>
    <dgm:pt modelId="{35006269-1CAA-49C8-94FD-3C1D04C56D85}" type="pres">
      <dgm:prSet presAssocID="{BE3E5179-343B-4CE8-89BE-E3E18DD7B397}" presName="thinLine2b" presStyleLbl="callout" presStyleIdx="0" presStyleCnt="6"/>
      <dgm:spPr/>
    </dgm:pt>
    <dgm:pt modelId="{F333D405-722B-4481-B3F4-A4619FE38CDC}" type="pres">
      <dgm:prSet presAssocID="{BE3E5179-343B-4CE8-89BE-E3E18DD7B397}" presName="vertSpace2b" presStyleCnt="0"/>
      <dgm:spPr/>
    </dgm:pt>
    <dgm:pt modelId="{F4692A35-8B1C-4626-BFF3-AD029CD3933B}" type="pres">
      <dgm:prSet presAssocID="{30FAB0CC-92A0-47F7-BE1F-99F2BE9BD626}" presName="thickLine" presStyleLbl="alignNode1" presStyleIdx="1" presStyleCnt="6"/>
      <dgm:spPr/>
    </dgm:pt>
    <dgm:pt modelId="{6B65D1DD-CC98-408E-BA66-28AA80104B96}" type="pres">
      <dgm:prSet presAssocID="{30FAB0CC-92A0-47F7-BE1F-99F2BE9BD626}" presName="horz1" presStyleCnt="0"/>
      <dgm:spPr/>
    </dgm:pt>
    <dgm:pt modelId="{BF7937CD-000E-4378-81AE-B652A35ABC03}" type="pres">
      <dgm:prSet presAssocID="{30FAB0CC-92A0-47F7-BE1F-99F2BE9BD626}" presName="tx1" presStyleLbl="revTx" presStyleIdx="2" presStyleCnt="12"/>
      <dgm:spPr/>
    </dgm:pt>
    <dgm:pt modelId="{362980CD-A302-46DA-A922-07840CF2A0C1}" type="pres">
      <dgm:prSet presAssocID="{30FAB0CC-92A0-47F7-BE1F-99F2BE9BD626}" presName="vert1" presStyleCnt="0"/>
      <dgm:spPr/>
    </dgm:pt>
    <dgm:pt modelId="{DD01C8B0-4154-40C2-95CE-E183127F2B02}" type="pres">
      <dgm:prSet presAssocID="{3C29CE70-0DD8-4817-A6A4-0A79FE11AC69}" presName="vertSpace2a" presStyleCnt="0"/>
      <dgm:spPr/>
    </dgm:pt>
    <dgm:pt modelId="{9722CFF4-2D7A-4F58-81EF-277AAFD5E7BE}" type="pres">
      <dgm:prSet presAssocID="{3C29CE70-0DD8-4817-A6A4-0A79FE11AC69}" presName="horz2" presStyleCnt="0"/>
      <dgm:spPr/>
    </dgm:pt>
    <dgm:pt modelId="{BAE1564C-80C5-4290-AF60-EEA69A20AF18}" type="pres">
      <dgm:prSet presAssocID="{3C29CE70-0DD8-4817-A6A4-0A79FE11AC69}" presName="horzSpace2" presStyleCnt="0"/>
      <dgm:spPr/>
    </dgm:pt>
    <dgm:pt modelId="{29E4A7BA-2D33-4ED8-AF60-F4CFBE648B93}" type="pres">
      <dgm:prSet presAssocID="{3C29CE70-0DD8-4817-A6A4-0A79FE11AC69}" presName="tx2" presStyleLbl="revTx" presStyleIdx="3" presStyleCnt="12"/>
      <dgm:spPr/>
    </dgm:pt>
    <dgm:pt modelId="{2955843E-4D12-4870-91F1-6B5492E6CDE8}" type="pres">
      <dgm:prSet presAssocID="{3C29CE70-0DD8-4817-A6A4-0A79FE11AC69}" presName="vert2" presStyleCnt="0"/>
      <dgm:spPr/>
    </dgm:pt>
    <dgm:pt modelId="{8F42957F-1729-407D-8BE4-E8BB9FA3A896}" type="pres">
      <dgm:prSet presAssocID="{3C29CE70-0DD8-4817-A6A4-0A79FE11AC69}" presName="thinLine2b" presStyleLbl="callout" presStyleIdx="1" presStyleCnt="6"/>
      <dgm:spPr/>
    </dgm:pt>
    <dgm:pt modelId="{EE960FB2-E1A1-4A3C-8F36-4F76715F3383}" type="pres">
      <dgm:prSet presAssocID="{3C29CE70-0DD8-4817-A6A4-0A79FE11AC69}" presName="vertSpace2b" presStyleCnt="0"/>
      <dgm:spPr/>
    </dgm:pt>
    <dgm:pt modelId="{218DE307-8A02-4F39-9FA7-4ADFAF0FAC0F}" type="pres">
      <dgm:prSet presAssocID="{6373FA94-AB4E-41F9-9351-D84BA721A0A0}" presName="thickLine" presStyleLbl="alignNode1" presStyleIdx="2" presStyleCnt="6"/>
      <dgm:spPr/>
    </dgm:pt>
    <dgm:pt modelId="{A5C965D1-9A6C-4AC6-954B-831E59B546F6}" type="pres">
      <dgm:prSet presAssocID="{6373FA94-AB4E-41F9-9351-D84BA721A0A0}" presName="horz1" presStyleCnt="0"/>
      <dgm:spPr/>
    </dgm:pt>
    <dgm:pt modelId="{BD8FD20C-47EE-4F23-A52F-C96E0A210C3B}" type="pres">
      <dgm:prSet presAssocID="{6373FA94-AB4E-41F9-9351-D84BA721A0A0}" presName="tx1" presStyleLbl="revTx" presStyleIdx="4" presStyleCnt="12"/>
      <dgm:spPr/>
    </dgm:pt>
    <dgm:pt modelId="{E5073EF0-9D19-4A9C-B0F2-50BD702C6579}" type="pres">
      <dgm:prSet presAssocID="{6373FA94-AB4E-41F9-9351-D84BA721A0A0}" presName="vert1" presStyleCnt="0"/>
      <dgm:spPr/>
    </dgm:pt>
    <dgm:pt modelId="{555E41AB-857F-44D9-B069-85A6754D6B36}" type="pres">
      <dgm:prSet presAssocID="{9DD06213-4076-4548-B8A3-62F2D4ACDBFF}" presName="vertSpace2a" presStyleCnt="0"/>
      <dgm:spPr/>
    </dgm:pt>
    <dgm:pt modelId="{F1735384-8C31-4B87-8416-534D432A1F11}" type="pres">
      <dgm:prSet presAssocID="{9DD06213-4076-4548-B8A3-62F2D4ACDBFF}" presName="horz2" presStyleCnt="0"/>
      <dgm:spPr/>
    </dgm:pt>
    <dgm:pt modelId="{1662A990-37AA-4194-A0AA-E4A51398699A}" type="pres">
      <dgm:prSet presAssocID="{9DD06213-4076-4548-B8A3-62F2D4ACDBFF}" presName="horzSpace2" presStyleCnt="0"/>
      <dgm:spPr/>
    </dgm:pt>
    <dgm:pt modelId="{7D5D4008-6952-4415-9285-F46EBC7E5D51}" type="pres">
      <dgm:prSet presAssocID="{9DD06213-4076-4548-B8A3-62F2D4ACDBFF}" presName="tx2" presStyleLbl="revTx" presStyleIdx="5" presStyleCnt="12"/>
      <dgm:spPr/>
    </dgm:pt>
    <dgm:pt modelId="{52DFFCC7-61A8-41F2-89A8-07B430FBF1E9}" type="pres">
      <dgm:prSet presAssocID="{9DD06213-4076-4548-B8A3-62F2D4ACDBFF}" presName="vert2" presStyleCnt="0"/>
      <dgm:spPr/>
    </dgm:pt>
    <dgm:pt modelId="{9BF20C3D-92F6-44AF-8E60-7F1830FEF1B4}" type="pres">
      <dgm:prSet presAssocID="{9DD06213-4076-4548-B8A3-62F2D4ACDBFF}" presName="thinLine2b" presStyleLbl="callout" presStyleIdx="2" presStyleCnt="6"/>
      <dgm:spPr/>
    </dgm:pt>
    <dgm:pt modelId="{147D042B-2297-49E3-A595-56991C6B245E}" type="pres">
      <dgm:prSet presAssocID="{9DD06213-4076-4548-B8A3-62F2D4ACDBFF}" presName="vertSpace2b" presStyleCnt="0"/>
      <dgm:spPr/>
    </dgm:pt>
    <dgm:pt modelId="{57208365-C620-436F-AE96-2844BA83C802}" type="pres">
      <dgm:prSet presAssocID="{43F241AD-2311-48A1-B9FE-3AE74899B81F}" presName="thickLine" presStyleLbl="alignNode1" presStyleIdx="3" presStyleCnt="6"/>
      <dgm:spPr/>
    </dgm:pt>
    <dgm:pt modelId="{256EC0F3-12D1-4F29-8FC5-D89F8451290B}" type="pres">
      <dgm:prSet presAssocID="{43F241AD-2311-48A1-B9FE-3AE74899B81F}" presName="horz1" presStyleCnt="0"/>
      <dgm:spPr/>
    </dgm:pt>
    <dgm:pt modelId="{2B517C7D-16B6-4036-8E49-F6557217E1BF}" type="pres">
      <dgm:prSet presAssocID="{43F241AD-2311-48A1-B9FE-3AE74899B81F}" presName="tx1" presStyleLbl="revTx" presStyleIdx="6" presStyleCnt="12"/>
      <dgm:spPr/>
    </dgm:pt>
    <dgm:pt modelId="{B424C59D-A095-4965-8727-D04AEC8BF790}" type="pres">
      <dgm:prSet presAssocID="{43F241AD-2311-48A1-B9FE-3AE74899B81F}" presName="vert1" presStyleCnt="0"/>
      <dgm:spPr/>
    </dgm:pt>
    <dgm:pt modelId="{5C439E36-C34D-4282-97CE-BE957B8C4B4D}" type="pres">
      <dgm:prSet presAssocID="{56C606E2-7943-4B9B-9247-656B41EB6D3C}" presName="vertSpace2a" presStyleCnt="0"/>
      <dgm:spPr/>
    </dgm:pt>
    <dgm:pt modelId="{1DFE5D0C-893E-4B76-8973-5499DF76B74F}" type="pres">
      <dgm:prSet presAssocID="{56C606E2-7943-4B9B-9247-656B41EB6D3C}" presName="horz2" presStyleCnt="0"/>
      <dgm:spPr/>
    </dgm:pt>
    <dgm:pt modelId="{53F4444C-F1BC-4C1F-A841-DE8311475033}" type="pres">
      <dgm:prSet presAssocID="{56C606E2-7943-4B9B-9247-656B41EB6D3C}" presName="horzSpace2" presStyleCnt="0"/>
      <dgm:spPr/>
    </dgm:pt>
    <dgm:pt modelId="{17ABB234-6BAC-4D98-8E7F-20EF5CF20D60}" type="pres">
      <dgm:prSet presAssocID="{56C606E2-7943-4B9B-9247-656B41EB6D3C}" presName="tx2" presStyleLbl="revTx" presStyleIdx="7" presStyleCnt="12"/>
      <dgm:spPr/>
    </dgm:pt>
    <dgm:pt modelId="{4C704DD2-5F52-4BA8-9257-818BF5F2726E}" type="pres">
      <dgm:prSet presAssocID="{56C606E2-7943-4B9B-9247-656B41EB6D3C}" presName="vert2" presStyleCnt="0"/>
      <dgm:spPr/>
    </dgm:pt>
    <dgm:pt modelId="{35409A67-E97D-47BD-9617-5BB776BDD3ED}" type="pres">
      <dgm:prSet presAssocID="{56C606E2-7943-4B9B-9247-656B41EB6D3C}" presName="thinLine2b" presStyleLbl="callout" presStyleIdx="3" presStyleCnt="6"/>
      <dgm:spPr/>
    </dgm:pt>
    <dgm:pt modelId="{AF487E14-E87D-48BC-9AC6-79B5269D4DA0}" type="pres">
      <dgm:prSet presAssocID="{56C606E2-7943-4B9B-9247-656B41EB6D3C}" presName="vertSpace2b" presStyleCnt="0"/>
      <dgm:spPr/>
    </dgm:pt>
    <dgm:pt modelId="{F0C2AD7C-1350-4388-A57A-5EBDB825B8C2}" type="pres">
      <dgm:prSet presAssocID="{823487F8-140F-4F83-8992-801077C673B0}" presName="thickLine" presStyleLbl="alignNode1" presStyleIdx="4" presStyleCnt="6"/>
      <dgm:spPr/>
    </dgm:pt>
    <dgm:pt modelId="{C1EE3160-54BB-4613-80CA-3BAA182EFF4C}" type="pres">
      <dgm:prSet presAssocID="{823487F8-140F-4F83-8992-801077C673B0}" presName="horz1" presStyleCnt="0"/>
      <dgm:spPr/>
    </dgm:pt>
    <dgm:pt modelId="{9A11257E-3465-4DA0-9D4D-49A642B63AB8}" type="pres">
      <dgm:prSet presAssocID="{823487F8-140F-4F83-8992-801077C673B0}" presName="tx1" presStyleLbl="revTx" presStyleIdx="8" presStyleCnt="12"/>
      <dgm:spPr/>
    </dgm:pt>
    <dgm:pt modelId="{C442B16E-DE80-4FA7-B93F-DB5CC1F3AA76}" type="pres">
      <dgm:prSet presAssocID="{823487F8-140F-4F83-8992-801077C673B0}" presName="vert1" presStyleCnt="0"/>
      <dgm:spPr/>
    </dgm:pt>
    <dgm:pt modelId="{64C35FDA-FA8B-4193-AF19-FEB48A68CA02}" type="pres">
      <dgm:prSet presAssocID="{DE2B0F2A-038D-427B-8C7F-4C8A19E293F1}" presName="vertSpace2a" presStyleCnt="0"/>
      <dgm:spPr/>
    </dgm:pt>
    <dgm:pt modelId="{978FCD1B-2CF8-4B0D-BDCA-0603C97861B1}" type="pres">
      <dgm:prSet presAssocID="{DE2B0F2A-038D-427B-8C7F-4C8A19E293F1}" presName="horz2" presStyleCnt="0"/>
      <dgm:spPr/>
    </dgm:pt>
    <dgm:pt modelId="{90DC42E6-CA01-422C-B1AB-5C2ACD9B30BA}" type="pres">
      <dgm:prSet presAssocID="{DE2B0F2A-038D-427B-8C7F-4C8A19E293F1}" presName="horzSpace2" presStyleCnt="0"/>
      <dgm:spPr/>
    </dgm:pt>
    <dgm:pt modelId="{62D78662-4759-423B-9400-1E604DDCCDFD}" type="pres">
      <dgm:prSet presAssocID="{DE2B0F2A-038D-427B-8C7F-4C8A19E293F1}" presName="tx2" presStyleLbl="revTx" presStyleIdx="9" presStyleCnt="12"/>
      <dgm:spPr/>
    </dgm:pt>
    <dgm:pt modelId="{5D6B492A-1D8F-460E-AAC1-21AEB45AFD8D}" type="pres">
      <dgm:prSet presAssocID="{DE2B0F2A-038D-427B-8C7F-4C8A19E293F1}" presName="vert2" presStyleCnt="0"/>
      <dgm:spPr/>
    </dgm:pt>
    <dgm:pt modelId="{B955CB3E-62DD-4234-9107-9E2969E6AF1E}" type="pres">
      <dgm:prSet presAssocID="{DE2B0F2A-038D-427B-8C7F-4C8A19E293F1}" presName="thinLine2b" presStyleLbl="callout" presStyleIdx="4" presStyleCnt="6"/>
      <dgm:spPr/>
    </dgm:pt>
    <dgm:pt modelId="{8B2A4F1A-5F7E-497E-AD6A-BA2599304B8A}" type="pres">
      <dgm:prSet presAssocID="{DE2B0F2A-038D-427B-8C7F-4C8A19E293F1}" presName="vertSpace2b" presStyleCnt="0"/>
      <dgm:spPr/>
    </dgm:pt>
    <dgm:pt modelId="{064136FE-BB89-4CFB-B35B-FC21A5639BD1}" type="pres">
      <dgm:prSet presAssocID="{8175B85B-659C-431D-81B8-2FC56ECD1A89}" presName="thickLine" presStyleLbl="alignNode1" presStyleIdx="5" presStyleCnt="6"/>
      <dgm:spPr/>
    </dgm:pt>
    <dgm:pt modelId="{B52EAE51-FBA8-4F38-8D13-683323DC1B09}" type="pres">
      <dgm:prSet presAssocID="{8175B85B-659C-431D-81B8-2FC56ECD1A89}" presName="horz1" presStyleCnt="0"/>
      <dgm:spPr/>
    </dgm:pt>
    <dgm:pt modelId="{3077BBE5-5B7A-48D0-8584-DFA82E3C7F3B}" type="pres">
      <dgm:prSet presAssocID="{8175B85B-659C-431D-81B8-2FC56ECD1A89}" presName="tx1" presStyleLbl="revTx" presStyleIdx="10" presStyleCnt="12"/>
      <dgm:spPr/>
    </dgm:pt>
    <dgm:pt modelId="{1A4FAF6D-2837-4973-8562-1A98237AFD69}" type="pres">
      <dgm:prSet presAssocID="{8175B85B-659C-431D-81B8-2FC56ECD1A89}" presName="vert1" presStyleCnt="0"/>
      <dgm:spPr/>
    </dgm:pt>
    <dgm:pt modelId="{EE211AF9-4EE3-4A69-8192-B26B845AECF8}" type="pres">
      <dgm:prSet presAssocID="{9B671DAB-7AB8-42B3-9089-74655576F17C}" presName="vertSpace2a" presStyleCnt="0"/>
      <dgm:spPr/>
    </dgm:pt>
    <dgm:pt modelId="{1B482F85-8EF5-4E4E-AD7D-7B3F3246B227}" type="pres">
      <dgm:prSet presAssocID="{9B671DAB-7AB8-42B3-9089-74655576F17C}" presName="horz2" presStyleCnt="0"/>
      <dgm:spPr/>
    </dgm:pt>
    <dgm:pt modelId="{BB911ABE-02BF-427B-9E0D-B29552B9A20A}" type="pres">
      <dgm:prSet presAssocID="{9B671DAB-7AB8-42B3-9089-74655576F17C}" presName="horzSpace2" presStyleCnt="0"/>
      <dgm:spPr/>
    </dgm:pt>
    <dgm:pt modelId="{71438849-E591-4161-8185-FB9234480735}" type="pres">
      <dgm:prSet presAssocID="{9B671DAB-7AB8-42B3-9089-74655576F17C}" presName="tx2" presStyleLbl="revTx" presStyleIdx="11" presStyleCnt="12"/>
      <dgm:spPr/>
    </dgm:pt>
    <dgm:pt modelId="{A6ACFEC6-9D69-4D17-B9AC-09C6B5AA132E}" type="pres">
      <dgm:prSet presAssocID="{9B671DAB-7AB8-42B3-9089-74655576F17C}" presName="vert2" presStyleCnt="0"/>
      <dgm:spPr/>
    </dgm:pt>
    <dgm:pt modelId="{20658841-9492-4E9A-AC81-223D3BCADDF0}" type="pres">
      <dgm:prSet presAssocID="{9B671DAB-7AB8-42B3-9089-74655576F17C}" presName="thinLine2b" presStyleLbl="callout" presStyleIdx="5" presStyleCnt="6"/>
      <dgm:spPr/>
    </dgm:pt>
    <dgm:pt modelId="{ACA4C809-8EAE-4973-91BE-69761D5E15AB}" type="pres">
      <dgm:prSet presAssocID="{9B671DAB-7AB8-42B3-9089-74655576F17C}" presName="vertSpace2b" presStyleCnt="0"/>
      <dgm:spPr/>
    </dgm:pt>
  </dgm:ptLst>
  <dgm:cxnLst>
    <dgm:cxn modelId="{AE5FCB00-123E-488C-B8AC-23A25A714179}" type="presOf" srcId="{6373FA94-AB4E-41F9-9351-D84BA721A0A0}" destId="{BD8FD20C-47EE-4F23-A52F-C96E0A210C3B}" srcOrd="0" destOrd="0" presId="urn:microsoft.com/office/officeart/2008/layout/LinedList"/>
    <dgm:cxn modelId="{21466B01-8D88-49E3-924D-3EE0282BCF90}" srcId="{1AA5E65E-4436-49AA-A24C-C2D05062407A}" destId="{C7F36566-EC59-4673-9F54-8C38FC45FFDF}" srcOrd="0" destOrd="0" parTransId="{4527B12B-2454-4C84-8C5C-460010AF549C}" sibTransId="{307EBE39-379E-4396-9FAE-8E4CEC12ED87}"/>
    <dgm:cxn modelId="{84D78F01-CD7C-40E2-A3A8-242B2CA266EB}" type="presOf" srcId="{DE2B0F2A-038D-427B-8C7F-4C8A19E293F1}" destId="{62D78662-4759-423B-9400-1E604DDCCDFD}" srcOrd="0" destOrd="0" presId="urn:microsoft.com/office/officeart/2008/layout/LinedList"/>
    <dgm:cxn modelId="{B026CC09-72CC-4CE1-9BAD-2392270871E9}" srcId="{1AA5E65E-4436-49AA-A24C-C2D05062407A}" destId="{6373FA94-AB4E-41F9-9351-D84BA721A0A0}" srcOrd="2" destOrd="0" parTransId="{4D8AB547-1ADA-4702-AF95-6210670FE035}" sibTransId="{9A3B74DD-92F4-468F-92F2-356AB0CB8DE1}"/>
    <dgm:cxn modelId="{EC0D1A13-1C9C-41EB-8933-7FAE1D87F676}" type="presOf" srcId="{823487F8-140F-4F83-8992-801077C673B0}" destId="{9A11257E-3465-4DA0-9D4D-49A642B63AB8}" srcOrd="0" destOrd="0" presId="urn:microsoft.com/office/officeart/2008/layout/LinedList"/>
    <dgm:cxn modelId="{9DE48414-73B1-43FD-8090-BE2AF8C5D2A7}" type="presOf" srcId="{9B671DAB-7AB8-42B3-9089-74655576F17C}" destId="{71438849-E591-4161-8185-FB9234480735}" srcOrd="0" destOrd="0" presId="urn:microsoft.com/office/officeart/2008/layout/LinedList"/>
    <dgm:cxn modelId="{9E608815-2D79-4BD9-BEFC-C884D58587D4}" type="presOf" srcId="{9DD06213-4076-4548-B8A3-62F2D4ACDBFF}" destId="{7D5D4008-6952-4415-9285-F46EBC7E5D51}" srcOrd="0" destOrd="0" presId="urn:microsoft.com/office/officeart/2008/layout/LinedList"/>
    <dgm:cxn modelId="{B0385923-ACE3-4D81-B380-C5026EC442C8}" srcId="{30FAB0CC-92A0-47F7-BE1F-99F2BE9BD626}" destId="{3C29CE70-0DD8-4817-A6A4-0A79FE11AC69}" srcOrd="0" destOrd="0" parTransId="{A13D7E16-F5ED-4EF5-B606-2B3AFE31A939}" sibTransId="{F64A7457-1956-4505-8853-45E523B2BF8F}"/>
    <dgm:cxn modelId="{5C4DAB27-6772-43AE-AD72-87E8A78A416C}" type="presOf" srcId="{C7F36566-EC59-4673-9F54-8C38FC45FFDF}" destId="{1CC36921-051D-4003-A582-AEDB7B81614A}" srcOrd="0" destOrd="0" presId="urn:microsoft.com/office/officeart/2008/layout/LinedList"/>
    <dgm:cxn modelId="{D42C802D-63F3-4023-BCCF-4DDFC57F4E90}" type="presOf" srcId="{3C29CE70-0DD8-4817-A6A4-0A79FE11AC69}" destId="{29E4A7BA-2D33-4ED8-AF60-F4CFBE648B93}" srcOrd="0" destOrd="0" presId="urn:microsoft.com/office/officeart/2008/layout/LinedList"/>
    <dgm:cxn modelId="{7026FF41-950D-451F-B3F5-0B36118EC646}" srcId="{6373FA94-AB4E-41F9-9351-D84BA721A0A0}" destId="{9DD06213-4076-4548-B8A3-62F2D4ACDBFF}" srcOrd="0" destOrd="0" parTransId="{452BC219-A039-44D2-99C6-545EB5C713AB}" sibTransId="{89BE1215-92A4-472B-8E57-75020FB58A26}"/>
    <dgm:cxn modelId="{C3A09143-9320-4E3B-935C-9EB7D7015902}" srcId="{C7F36566-EC59-4673-9F54-8C38FC45FFDF}" destId="{BE3E5179-343B-4CE8-89BE-E3E18DD7B397}" srcOrd="0" destOrd="0" parTransId="{0CD0BF6C-ED67-471B-8FDB-879B7BF64AFB}" sibTransId="{90B3E635-340B-4E61-B451-3D7CD466BB87}"/>
    <dgm:cxn modelId="{E96C9E63-15C0-4C6D-8A8A-EBD468AB6781}" srcId="{823487F8-140F-4F83-8992-801077C673B0}" destId="{DE2B0F2A-038D-427B-8C7F-4C8A19E293F1}" srcOrd="0" destOrd="0" parTransId="{DD8C3382-638E-4780-8668-650F3F0B831D}" sibTransId="{C0C7D316-7CAB-4B36-8CE2-272E8034341D}"/>
    <dgm:cxn modelId="{D4AA9369-4441-4D74-90C1-ED4C699DE51B}" type="presOf" srcId="{8175B85B-659C-431D-81B8-2FC56ECD1A89}" destId="{3077BBE5-5B7A-48D0-8584-DFA82E3C7F3B}" srcOrd="0" destOrd="0" presId="urn:microsoft.com/office/officeart/2008/layout/LinedList"/>
    <dgm:cxn modelId="{A580B369-C7DA-41A3-9B90-5CCDE61959C4}" type="presOf" srcId="{56C606E2-7943-4B9B-9247-656B41EB6D3C}" destId="{17ABB234-6BAC-4D98-8E7F-20EF5CF20D60}" srcOrd="0" destOrd="0" presId="urn:microsoft.com/office/officeart/2008/layout/LinedList"/>
    <dgm:cxn modelId="{646C0572-FA55-44DD-A77A-B3F43E8C5B5F}" type="presOf" srcId="{43F241AD-2311-48A1-B9FE-3AE74899B81F}" destId="{2B517C7D-16B6-4036-8E49-F6557217E1BF}" srcOrd="0" destOrd="0" presId="urn:microsoft.com/office/officeart/2008/layout/LinedList"/>
    <dgm:cxn modelId="{664F8775-7D74-438E-8A5E-C3D1FC6CD56C}" type="presOf" srcId="{1AA5E65E-4436-49AA-A24C-C2D05062407A}" destId="{C8B9A2C4-4ED0-41AB-A8D1-34F01C815558}" srcOrd="0" destOrd="0" presId="urn:microsoft.com/office/officeart/2008/layout/LinedList"/>
    <dgm:cxn modelId="{F9E18A55-4566-4B1B-A3AB-FC6AF2F524CD}" srcId="{1AA5E65E-4436-49AA-A24C-C2D05062407A}" destId="{43F241AD-2311-48A1-B9FE-3AE74899B81F}" srcOrd="3" destOrd="0" parTransId="{FD8C611D-CFBA-4879-A599-5ABD66287734}" sibTransId="{3F0E722B-1217-4E4E-9F8C-9184177ED52C}"/>
    <dgm:cxn modelId="{2D87B386-8FAB-4716-9A38-B05DF99F7F18}" srcId="{1AA5E65E-4436-49AA-A24C-C2D05062407A}" destId="{823487F8-140F-4F83-8992-801077C673B0}" srcOrd="4" destOrd="0" parTransId="{09AF0138-5C40-4FEA-AED3-820D00B21DAB}" sibTransId="{0A608470-7273-4D34-AC56-08C82BD6D333}"/>
    <dgm:cxn modelId="{7867948D-3DE3-48E2-B557-83A8BA3FB4FB}" type="presOf" srcId="{BE3E5179-343B-4CE8-89BE-E3E18DD7B397}" destId="{B418C10E-8C0D-4F74-A845-DD805BF568B5}" srcOrd="0" destOrd="0" presId="urn:microsoft.com/office/officeart/2008/layout/LinedList"/>
    <dgm:cxn modelId="{4EE1A4A1-5A87-4CD6-9633-C6446C7ADEEA}" srcId="{1AA5E65E-4436-49AA-A24C-C2D05062407A}" destId="{8175B85B-659C-431D-81B8-2FC56ECD1A89}" srcOrd="5" destOrd="0" parTransId="{471F56F4-5F19-45F1-BA19-9BA335A0CD57}" sibTransId="{7DBC5CD9-C597-49D9-A3E4-E9F92AE0A452}"/>
    <dgm:cxn modelId="{7A0822B5-3279-481F-B2E6-80A538CC254D}" srcId="{1AA5E65E-4436-49AA-A24C-C2D05062407A}" destId="{30FAB0CC-92A0-47F7-BE1F-99F2BE9BD626}" srcOrd="1" destOrd="0" parTransId="{BC3CD9E0-2ACF-4EA9-B4E1-A38D74E30DC1}" sibTransId="{81FD3CB8-C5C0-4CE0-972D-818392A061BD}"/>
    <dgm:cxn modelId="{4672FAEA-2CD5-4950-85BB-082483893AD3}" type="presOf" srcId="{30FAB0CC-92A0-47F7-BE1F-99F2BE9BD626}" destId="{BF7937CD-000E-4378-81AE-B652A35ABC03}" srcOrd="0" destOrd="0" presId="urn:microsoft.com/office/officeart/2008/layout/LinedList"/>
    <dgm:cxn modelId="{802C8AFB-2BEC-4434-886C-107268BD6179}" srcId="{43F241AD-2311-48A1-B9FE-3AE74899B81F}" destId="{56C606E2-7943-4B9B-9247-656B41EB6D3C}" srcOrd="0" destOrd="0" parTransId="{AF0DBBC2-2DAD-4886-A049-5320EF3C56E2}" sibTransId="{8E509139-FCD6-475D-A1CA-F708446ED292}"/>
    <dgm:cxn modelId="{6A03B0FB-7D32-4B2F-9254-CA94CE487974}" srcId="{8175B85B-659C-431D-81B8-2FC56ECD1A89}" destId="{9B671DAB-7AB8-42B3-9089-74655576F17C}" srcOrd="0" destOrd="0" parTransId="{9B58E3CE-73E5-470A-9AA7-6CD605BE61F1}" sibTransId="{40746201-906B-4246-8992-96999FCF3B11}"/>
    <dgm:cxn modelId="{B7B36691-1EFB-4DA2-BA0A-048632E97E90}" type="presParOf" srcId="{C8B9A2C4-4ED0-41AB-A8D1-34F01C815558}" destId="{563CA87C-757B-4974-83BF-CD506AE217D4}" srcOrd="0" destOrd="0" presId="urn:microsoft.com/office/officeart/2008/layout/LinedList"/>
    <dgm:cxn modelId="{A1C71156-1D94-436B-A4DB-1FAEFE5A6A97}" type="presParOf" srcId="{C8B9A2C4-4ED0-41AB-A8D1-34F01C815558}" destId="{1BD5F810-4F50-4D03-936E-2516E35EA9AB}" srcOrd="1" destOrd="0" presId="urn:microsoft.com/office/officeart/2008/layout/LinedList"/>
    <dgm:cxn modelId="{4FA70E19-F615-4B1C-9EC1-A0C7A9654D02}" type="presParOf" srcId="{1BD5F810-4F50-4D03-936E-2516E35EA9AB}" destId="{1CC36921-051D-4003-A582-AEDB7B81614A}" srcOrd="0" destOrd="0" presId="urn:microsoft.com/office/officeart/2008/layout/LinedList"/>
    <dgm:cxn modelId="{715CE028-BED0-49E2-9479-BBD7450C7B1C}" type="presParOf" srcId="{1BD5F810-4F50-4D03-936E-2516E35EA9AB}" destId="{405ED26B-F11E-482A-8DCA-217ED8694D18}" srcOrd="1" destOrd="0" presId="urn:microsoft.com/office/officeart/2008/layout/LinedList"/>
    <dgm:cxn modelId="{DEB8F6B5-D7EE-4AC3-A62C-819C74889F5B}" type="presParOf" srcId="{405ED26B-F11E-482A-8DCA-217ED8694D18}" destId="{9D02BECF-7415-4A13-A2AD-0802F6D04AE9}" srcOrd="0" destOrd="0" presId="urn:microsoft.com/office/officeart/2008/layout/LinedList"/>
    <dgm:cxn modelId="{9F44CA08-F34F-4F3B-9B25-B016B4812C1C}" type="presParOf" srcId="{405ED26B-F11E-482A-8DCA-217ED8694D18}" destId="{C190BEF1-3B18-47E4-9313-DA65BA46B99A}" srcOrd="1" destOrd="0" presId="urn:microsoft.com/office/officeart/2008/layout/LinedList"/>
    <dgm:cxn modelId="{1D4C84E3-E5FB-476C-B1DF-CAFED9942E06}" type="presParOf" srcId="{C190BEF1-3B18-47E4-9313-DA65BA46B99A}" destId="{4B60760C-C39A-4CFC-8629-C6B183FE69D5}" srcOrd="0" destOrd="0" presId="urn:microsoft.com/office/officeart/2008/layout/LinedList"/>
    <dgm:cxn modelId="{60322674-624B-40D8-881A-BC8B925753FC}" type="presParOf" srcId="{C190BEF1-3B18-47E4-9313-DA65BA46B99A}" destId="{B418C10E-8C0D-4F74-A845-DD805BF568B5}" srcOrd="1" destOrd="0" presId="urn:microsoft.com/office/officeart/2008/layout/LinedList"/>
    <dgm:cxn modelId="{BB1389E1-0997-4384-BE55-2A1DABFF4807}" type="presParOf" srcId="{C190BEF1-3B18-47E4-9313-DA65BA46B99A}" destId="{38369E6D-90A9-402D-985B-F0E3F0AD8A33}" srcOrd="2" destOrd="0" presId="urn:microsoft.com/office/officeart/2008/layout/LinedList"/>
    <dgm:cxn modelId="{68FD5F39-4C62-4609-AD54-AA925001FC3D}" type="presParOf" srcId="{405ED26B-F11E-482A-8DCA-217ED8694D18}" destId="{35006269-1CAA-49C8-94FD-3C1D04C56D85}" srcOrd="2" destOrd="0" presId="urn:microsoft.com/office/officeart/2008/layout/LinedList"/>
    <dgm:cxn modelId="{BCE85075-573C-4206-935B-FDEA3E157F22}" type="presParOf" srcId="{405ED26B-F11E-482A-8DCA-217ED8694D18}" destId="{F333D405-722B-4481-B3F4-A4619FE38CDC}" srcOrd="3" destOrd="0" presId="urn:microsoft.com/office/officeart/2008/layout/LinedList"/>
    <dgm:cxn modelId="{791014AE-34D8-4E89-BC81-A79340CFD8F2}" type="presParOf" srcId="{C8B9A2C4-4ED0-41AB-A8D1-34F01C815558}" destId="{F4692A35-8B1C-4626-BFF3-AD029CD3933B}" srcOrd="2" destOrd="0" presId="urn:microsoft.com/office/officeart/2008/layout/LinedList"/>
    <dgm:cxn modelId="{3805BE0F-D2F9-4A47-9EA1-CFB0FA2B6387}" type="presParOf" srcId="{C8B9A2C4-4ED0-41AB-A8D1-34F01C815558}" destId="{6B65D1DD-CC98-408E-BA66-28AA80104B96}" srcOrd="3" destOrd="0" presId="urn:microsoft.com/office/officeart/2008/layout/LinedList"/>
    <dgm:cxn modelId="{F32B25E3-0B74-43BC-B4C4-0FB18BD8746D}" type="presParOf" srcId="{6B65D1DD-CC98-408E-BA66-28AA80104B96}" destId="{BF7937CD-000E-4378-81AE-B652A35ABC03}" srcOrd="0" destOrd="0" presId="urn:microsoft.com/office/officeart/2008/layout/LinedList"/>
    <dgm:cxn modelId="{AD095625-8421-46A3-AD95-86C79B85D87D}" type="presParOf" srcId="{6B65D1DD-CC98-408E-BA66-28AA80104B96}" destId="{362980CD-A302-46DA-A922-07840CF2A0C1}" srcOrd="1" destOrd="0" presId="urn:microsoft.com/office/officeart/2008/layout/LinedList"/>
    <dgm:cxn modelId="{AC824DA0-505F-40A2-814B-7184B36A778A}" type="presParOf" srcId="{362980CD-A302-46DA-A922-07840CF2A0C1}" destId="{DD01C8B0-4154-40C2-95CE-E183127F2B02}" srcOrd="0" destOrd="0" presId="urn:microsoft.com/office/officeart/2008/layout/LinedList"/>
    <dgm:cxn modelId="{A475A75A-5904-4619-9211-8FAE6FFA603C}" type="presParOf" srcId="{362980CD-A302-46DA-A922-07840CF2A0C1}" destId="{9722CFF4-2D7A-4F58-81EF-277AAFD5E7BE}" srcOrd="1" destOrd="0" presId="urn:microsoft.com/office/officeart/2008/layout/LinedList"/>
    <dgm:cxn modelId="{723AB94A-26A7-4FCA-99CB-B85E2D9F9CD2}" type="presParOf" srcId="{9722CFF4-2D7A-4F58-81EF-277AAFD5E7BE}" destId="{BAE1564C-80C5-4290-AF60-EEA69A20AF18}" srcOrd="0" destOrd="0" presId="urn:microsoft.com/office/officeart/2008/layout/LinedList"/>
    <dgm:cxn modelId="{005C650B-1DCA-4FB1-B6A0-D3BDDF36C236}" type="presParOf" srcId="{9722CFF4-2D7A-4F58-81EF-277AAFD5E7BE}" destId="{29E4A7BA-2D33-4ED8-AF60-F4CFBE648B93}" srcOrd="1" destOrd="0" presId="urn:microsoft.com/office/officeart/2008/layout/LinedList"/>
    <dgm:cxn modelId="{9BECD7D6-0931-4251-86FF-F34ADD419C86}" type="presParOf" srcId="{9722CFF4-2D7A-4F58-81EF-277AAFD5E7BE}" destId="{2955843E-4D12-4870-91F1-6B5492E6CDE8}" srcOrd="2" destOrd="0" presId="urn:microsoft.com/office/officeart/2008/layout/LinedList"/>
    <dgm:cxn modelId="{6FCF3D3E-5DBA-4A9E-A49D-04BCB32C3102}" type="presParOf" srcId="{362980CD-A302-46DA-A922-07840CF2A0C1}" destId="{8F42957F-1729-407D-8BE4-E8BB9FA3A896}" srcOrd="2" destOrd="0" presId="urn:microsoft.com/office/officeart/2008/layout/LinedList"/>
    <dgm:cxn modelId="{6ADF5BFE-706D-4C90-9639-894FF796C28E}" type="presParOf" srcId="{362980CD-A302-46DA-A922-07840CF2A0C1}" destId="{EE960FB2-E1A1-4A3C-8F36-4F76715F3383}" srcOrd="3" destOrd="0" presId="urn:microsoft.com/office/officeart/2008/layout/LinedList"/>
    <dgm:cxn modelId="{63D6076F-34FE-444F-B452-B62D3136FA91}" type="presParOf" srcId="{C8B9A2C4-4ED0-41AB-A8D1-34F01C815558}" destId="{218DE307-8A02-4F39-9FA7-4ADFAF0FAC0F}" srcOrd="4" destOrd="0" presId="urn:microsoft.com/office/officeart/2008/layout/LinedList"/>
    <dgm:cxn modelId="{8ECC7F2B-4AF1-4E59-B440-7C222AD029A8}" type="presParOf" srcId="{C8B9A2C4-4ED0-41AB-A8D1-34F01C815558}" destId="{A5C965D1-9A6C-4AC6-954B-831E59B546F6}" srcOrd="5" destOrd="0" presId="urn:microsoft.com/office/officeart/2008/layout/LinedList"/>
    <dgm:cxn modelId="{253F8044-6DCC-4BBD-9D19-5EA68D4BE53F}" type="presParOf" srcId="{A5C965D1-9A6C-4AC6-954B-831E59B546F6}" destId="{BD8FD20C-47EE-4F23-A52F-C96E0A210C3B}" srcOrd="0" destOrd="0" presId="urn:microsoft.com/office/officeart/2008/layout/LinedList"/>
    <dgm:cxn modelId="{9487F8CC-4A7F-4FEA-BCA7-E04D8C0F7410}" type="presParOf" srcId="{A5C965D1-9A6C-4AC6-954B-831E59B546F6}" destId="{E5073EF0-9D19-4A9C-B0F2-50BD702C6579}" srcOrd="1" destOrd="0" presId="urn:microsoft.com/office/officeart/2008/layout/LinedList"/>
    <dgm:cxn modelId="{9082235F-3914-48BF-8760-513693833D86}" type="presParOf" srcId="{E5073EF0-9D19-4A9C-B0F2-50BD702C6579}" destId="{555E41AB-857F-44D9-B069-85A6754D6B36}" srcOrd="0" destOrd="0" presId="urn:microsoft.com/office/officeart/2008/layout/LinedList"/>
    <dgm:cxn modelId="{2006495A-880F-4C0E-8606-E1A4948C27C7}" type="presParOf" srcId="{E5073EF0-9D19-4A9C-B0F2-50BD702C6579}" destId="{F1735384-8C31-4B87-8416-534D432A1F11}" srcOrd="1" destOrd="0" presId="urn:microsoft.com/office/officeart/2008/layout/LinedList"/>
    <dgm:cxn modelId="{6A0600F1-BBAE-48CA-BC22-A9B1FF329F7E}" type="presParOf" srcId="{F1735384-8C31-4B87-8416-534D432A1F11}" destId="{1662A990-37AA-4194-A0AA-E4A51398699A}" srcOrd="0" destOrd="0" presId="urn:microsoft.com/office/officeart/2008/layout/LinedList"/>
    <dgm:cxn modelId="{049DA50B-4C72-4249-9C4E-F224EA47047C}" type="presParOf" srcId="{F1735384-8C31-4B87-8416-534D432A1F11}" destId="{7D5D4008-6952-4415-9285-F46EBC7E5D51}" srcOrd="1" destOrd="0" presId="urn:microsoft.com/office/officeart/2008/layout/LinedList"/>
    <dgm:cxn modelId="{C4C1D246-3251-4CDA-9AB8-853A6909C99B}" type="presParOf" srcId="{F1735384-8C31-4B87-8416-534D432A1F11}" destId="{52DFFCC7-61A8-41F2-89A8-07B430FBF1E9}" srcOrd="2" destOrd="0" presId="urn:microsoft.com/office/officeart/2008/layout/LinedList"/>
    <dgm:cxn modelId="{ED0260B3-2016-41C0-B73C-CC9947BE8E55}" type="presParOf" srcId="{E5073EF0-9D19-4A9C-B0F2-50BD702C6579}" destId="{9BF20C3D-92F6-44AF-8E60-7F1830FEF1B4}" srcOrd="2" destOrd="0" presId="urn:microsoft.com/office/officeart/2008/layout/LinedList"/>
    <dgm:cxn modelId="{EF11D482-8EF4-4485-950E-2D1DCA1C4C9C}" type="presParOf" srcId="{E5073EF0-9D19-4A9C-B0F2-50BD702C6579}" destId="{147D042B-2297-49E3-A595-56991C6B245E}" srcOrd="3" destOrd="0" presId="urn:microsoft.com/office/officeart/2008/layout/LinedList"/>
    <dgm:cxn modelId="{6FC13135-8CC2-4C91-BE3B-517B8CC8F6BE}" type="presParOf" srcId="{C8B9A2C4-4ED0-41AB-A8D1-34F01C815558}" destId="{57208365-C620-436F-AE96-2844BA83C802}" srcOrd="6" destOrd="0" presId="urn:microsoft.com/office/officeart/2008/layout/LinedList"/>
    <dgm:cxn modelId="{D66847FC-B955-451F-A1F2-B77F8ED1C0CC}" type="presParOf" srcId="{C8B9A2C4-4ED0-41AB-A8D1-34F01C815558}" destId="{256EC0F3-12D1-4F29-8FC5-D89F8451290B}" srcOrd="7" destOrd="0" presId="urn:microsoft.com/office/officeart/2008/layout/LinedList"/>
    <dgm:cxn modelId="{C205B8C0-42DE-4DCB-938F-C9856F4AD8F3}" type="presParOf" srcId="{256EC0F3-12D1-4F29-8FC5-D89F8451290B}" destId="{2B517C7D-16B6-4036-8E49-F6557217E1BF}" srcOrd="0" destOrd="0" presId="urn:microsoft.com/office/officeart/2008/layout/LinedList"/>
    <dgm:cxn modelId="{54257263-5DE8-4920-BB0A-A006C97C36FC}" type="presParOf" srcId="{256EC0F3-12D1-4F29-8FC5-D89F8451290B}" destId="{B424C59D-A095-4965-8727-D04AEC8BF790}" srcOrd="1" destOrd="0" presId="urn:microsoft.com/office/officeart/2008/layout/LinedList"/>
    <dgm:cxn modelId="{08CB4EC3-DE3C-45E2-BC45-741142FEBF1E}" type="presParOf" srcId="{B424C59D-A095-4965-8727-D04AEC8BF790}" destId="{5C439E36-C34D-4282-97CE-BE957B8C4B4D}" srcOrd="0" destOrd="0" presId="urn:microsoft.com/office/officeart/2008/layout/LinedList"/>
    <dgm:cxn modelId="{5C7B6594-E0D3-4887-853B-EE196F337909}" type="presParOf" srcId="{B424C59D-A095-4965-8727-D04AEC8BF790}" destId="{1DFE5D0C-893E-4B76-8973-5499DF76B74F}" srcOrd="1" destOrd="0" presId="urn:microsoft.com/office/officeart/2008/layout/LinedList"/>
    <dgm:cxn modelId="{1EF3E351-DD76-44D6-B2C6-3569114DE1F4}" type="presParOf" srcId="{1DFE5D0C-893E-4B76-8973-5499DF76B74F}" destId="{53F4444C-F1BC-4C1F-A841-DE8311475033}" srcOrd="0" destOrd="0" presId="urn:microsoft.com/office/officeart/2008/layout/LinedList"/>
    <dgm:cxn modelId="{3616C065-9EE2-41EC-9162-B2236D763E39}" type="presParOf" srcId="{1DFE5D0C-893E-4B76-8973-5499DF76B74F}" destId="{17ABB234-6BAC-4D98-8E7F-20EF5CF20D60}" srcOrd="1" destOrd="0" presId="urn:microsoft.com/office/officeart/2008/layout/LinedList"/>
    <dgm:cxn modelId="{C38E1648-768F-4525-8A66-351DD5E2F8BC}" type="presParOf" srcId="{1DFE5D0C-893E-4B76-8973-5499DF76B74F}" destId="{4C704DD2-5F52-4BA8-9257-818BF5F2726E}" srcOrd="2" destOrd="0" presId="urn:microsoft.com/office/officeart/2008/layout/LinedList"/>
    <dgm:cxn modelId="{D8F0AFE8-F90E-404B-A163-67A027738186}" type="presParOf" srcId="{B424C59D-A095-4965-8727-D04AEC8BF790}" destId="{35409A67-E97D-47BD-9617-5BB776BDD3ED}" srcOrd="2" destOrd="0" presId="urn:microsoft.com/office/officeart/2008/layout/LinedList"/>
    <dgm:cxn modelId="{AC0AEA2F-CB97-4D34-8502-8CFEF9057DAA}" type="presParOf" srcId="{B424C59D-A095-4965-8727-D04AEC8BF790}" destId="{AF487E14-E87D-48BC-9AC6-79B5269D4DA0}" srcOrd="3" destOrd="0" presId="urn:microsoft.com/office/officeart/2008/layout/LinedList"/>
    <dgm:cxn modelId="{1A494C57-2027-4DD8-BADC-AE0C5C72669A}" type="presParOf" srcId="{C8B9A2C4-4ED0-41AB-A8D1-34F01C815558}" destId="{F0C2AD7C-1350-4388-A57A-5EBDB825B8C2}" srcOrd="8" destOrd="0" presId="urn:microsoft.com/office/officeart/2008/layout/LinedList"/>
    <dgm:cxn modelId="{5FD7606D-EF72-490E-B184-9EEEDD5343DB}" type="presParOf" srcId="{C8B9A2C4-4ED0-41AB-A8D1-34F01C815558}" destId="{C1EE3160-54BB-4613-80CA-3BAA182EFF4C}" srcOrd="9" destOrd="0" presId="urn:microsoft.com/office/officeart/2008/layout/LinedList"/>
    <dgm:cxn modelId="{0ADC76D8-4884-4F1D-A3C2-30C22203AF95}" type="presParOf" srcId="{C1EE3160-54BB-4613-80CA-3BAA182EFF4C}" destId="{9A11257E-3465-4DA0-9D4D-49A642B63AB8}" srcOrd="0" destOrd="0" presId="urn:microsoft.com/office/officeart/2008/layout/LinedList"/>
    <dgm:cxn modelId="{E40C1456-6E53-406E-B897-E3ABBCD8FB38}" type="presParOf" srcId="{C1EE3160-54BB-4613-80CA-3BAA182EFF4C}" destId="{C442B16E-DE80-4FA7-B93F-DB5CC1F3AA76}" srcOrd="1" destOrd="0" presId="urn:microsoft.com/office/officeart/2008/layout/LinedList"/>
    <dgm:cxn modelId="{B2DDE201-FC66-4B05-8427-73FE48448BE7}" type="presParOf" srcId="{C442B16E-DE80-4FA7-B93F-DB5CC1F3AA76}" destId="{64C35FDA-FA8B-4193-AF19-FEB48A68CA02}" srcOrd="0" destOrd="0" presId="urn:microsoft.com/office/officeart/2008/layout/LinedList"/>
    <dgm:cxn modelId="{5950DF90-D399-4FAF-8136-DE647E8C98D0}" type="presParOf" srcId="{C442B16E-DE80-4FA7-B93F-DB5CC1F3AA76}" destId="{978FCD1B-2CF8-4B0D-BDCA-0603C97861B1}" srcOrd="1" destOrd="0" presId="urn:microsoft.com/office/officeart/2008/layout/LinedList"/>
    <dgm:cxn modelId="{58FCA337-0F22-45AD-AB8A-5C586474196C}" type="presParOf" srcId="{978FCD1B-2CF8-4B0D-BDCA-0603C97861B1}" destId="{90DC42E6-CA01-422C-B1AB-5C2ACD9B30BA}" srcOrd="0" destOrd="0" presId="urn:microsoft.com/office/officeart/2008/layout/LinedList"/>
    <dgm:cxn modelId="{A5864137-99F5-4D75-8613-98D6225C7DDA}" type="presParOf" srcId="{978FCD1B-2CF8-4B0D-BDCA-0603C97861B1}" destId="{62D78662-4759-423B-9400-1E604DDCCDFD}" srcOrd="1" destOrd="0" presId="urn:microsoft.com/office/officeart/2008/layout/LinedList"/>
    <dgm:cxn modelId="{B7EEA450-1C62-4956-B246-F44888B01FA3}" type="presParOf" srcId="{978FCD1B-2CF8-4B0D-BDCA-0603C97861B1}" destId="{5D6B492A-1D8F-460E-AAC1-21AEB45AFD8D}" srcOrd="2" destOrd="0" presId="urn:microsoft.com/office/officeart/2008/layout/LinedList"/>
    <dgm:cxn modelId="{C6D239FB-B3CE-4C0A-9D5B-0ED834163ABF}" type="presParOf" srcId="{C442B16E-DE80-4FA7-B93F-DB5CC1F3AA76}" destId="{B955CB3E-62DD-4234-9107-9E2969E6AF1E}" srcOrd="2" destOrd="0" presId="urn:microsoft.com/office/officeart/2008/layout/LinedList"/>
    <dgm:cxn modelId="{C8331024-F540-4B01-A1AF-0A57F4379111}" type="presParOf" srcId="{C442B16E-DE80-4FA7-B93F-DB5CC1F3AA76}" destId="{8B2A4F1A-5F7E-497E-AD6A-BA2599304B8A}" srcOrd="3" destOrd="0" presId="urn:microsoft.com/office/officeart/2008/layout/LinedList"/>
    <dgm:cxn modelId="{79F61D43-09F2-43AD-ACC8-ADBDFDACF6A4}" type="presParOf" srcId="{C8B9A2C4-4ED0-41AB-A8D1-34F01C815558}" destId="{064136FE-BB89-4CFB-B35B-FC21A5639BD1}" srcOrd="10" destOrd="0" presId="urn:microsoft.com/office/officeart/2008/layout/LinedList"/>
    <dgm:cxn modelId="{B1213365-011E-4706-B811-2CF0B853009F}" type="presParOf" srcId="{C8B9A2C4-4ED0-41AB-A8D1-34F01C815558}" destId="{B52EAE51-FBA8-4F38-8D13-683323DC1B09}" srcOrd="11" destOrd="0" presId="urn:microsoft.com/office/officeart/2008/layout/LinedList"/>
    <dgm:cxn modelId="{781EEED4-FC8E-42FA-B496-B2CE3718C3AB}" type="presParOf" srcId="{B52EAE51-FBA8-4F38-8D13-683323DC1B09}" destId="{3077BBE5-5B7A-48D0-8584-DFA82E3C7F3B}" srcOrd="0" destOrd="0" presId="urn:microsoft.com/office/officeart/2008/layout/LinedList"/>
    <dgm:cxn modelId="{C55AE47D-7C9D-4C08-84C0-A95E65F56CE3}" type="presParOf" srcId="{B52EAE51-FBA8-4F38-8D13-683323DC1B09}" destId="{1A4FAF6D-2837-4973-8562-1A98237AFD69}" srcOrd="1" destOrd="0" presId="urn:microsoft.com/office/officeart/2008/layout/LinedList"/>
    <dgm:cxn modelId="{85EA5577-63F3-4BE2-9A2D-1B5CE6A7CA45}" type="presParOf" srcId="{1A4FAF6D-2837-4973-8562-1A98237AFD69}" destId="{EE211AF9-4EE3-4A69-8192-B26B845AECF8}" srcOrd="0" destOrd="0" presId="urn:microsoft.com/office/officeart/2008/layout/LinedList"/>
    <dgm:cxn modelId="{8593F28A-935C-4ED7-942C-46DD4C88500E}" type="presParOf" srcId="{1A4FAF6D-2837-4973-8562-1A98237AFD69}" destId="{1B482F85-8EF5-4E4E-AD7D-7B3F3246B227}" srcOrd="1" destOrd="0" presId="urn:microsoft.com/office/officeart/2008/layout/LinedList"/>
    <dgm:cxn modelId="{71D0258E-C438-4D40-9C30-27D13E24F1FF}" type="presParOf" srcId="{1B482F85-8EF5-4E4E-AD7D-7B3F3246B227}" destId="{BB911ABE-02BF-427B-9E0D-B29552B9A20A}" srcOrd="0" destOrd="0" presId="urn:microsoft.com/office/officeart/2008/layout/LinedList"/>
    <dgm:cxn modelId="{23F429A6-7F31-463B-85D4-49C6C1A9FEC9}" type="presParOf" srcId="{1B482F85-8EF5-4E4E-AD7D-7B3F3246B227}" destId="{71438849-E591-4161-8185-FB9234480735}" srcOrd="1" destOrd="0" presId="urn:microsoft.com/office/officeart/2008/layout/LinedList"/>
    <dgm:cxn modelId="{786FFC64-1F8E-49C0-8B0E-FF74197775C4}" type="presParOf" srcId="{1B482F85-8EF5-4E4E-AD7D-7B3F3246B227}" destId="{A6ACFEC6-9D69-4D17-B9AC-09C6B5AA132E}" srcOrd="2" destOrd="0" presId="urn:microsoft.com/office/officeart/2008/layout/LinedList"/>
    <dgm:cxn modelId="{AED6F8B3-9246-4996-86AB-6FA3BF880270}" type="presParOf" srcId="{1A4FAF6D-2837-4973-8562-1A98237AFD69}" destId="{20658841-9492-4E9A-AC81-223D3BCADDF0}" srcOrd="2" destOrd="0" presId="urn:microsoft.com/office/officeart/2008/layout/LinedList"/>
    <dgm:cxn modelId="{8AC0B863-575E-41F4-AF86-AA33C34A837D}" type="presParOf" srcId="{1A4FAF6D-2837-4973-8562-1A98237AFD69}" destId="{ACA4C809-8EAE-4973-91BE-69761D5E15AB}"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8DAF58-1890-4F9B-9591-9FC53F37C35B}"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en-US"/>
        </a:p>
      </dgm:t>
    </dgm:pt>
    <dgm:pt modelId="{FED7BBD3-BC92-4720-8B80-9CD1A3645234}">
      <dgm:prSet/>
      <dgm:spPr/>
      <dgm:t>
        <a:bodyPr/>
        <a:lstStyle/>
        <a:p>
          <a:pPr>
            <a:defRPr b="1"/>
          </a:pPr>
          <a:r>
            <a:rPr lang="en-US" dirty="0"/>
            <a:t>AB 1160 (Pacheco)</a:t>
          </a:r>
        </a:p>
      </dgm:t>
    </dgm:pt>
    <dgm:pt modelId="{AFDDE542-A461-4AE3-980C-04F40EF1192D}" type="parTrans" cxnId="{83684E95-F506-4F7D-B859-2E1865848E3B}">
      <dgm:prSet/>
      <dgm:spPr/>
      <dgm:t>
        <a:bodyPr/>
        <a:lstStyle/>
        <a:p>
          <a:endParaRPr lang="en-US"/>
        </a:p>
      </dgm:t>
    </dgm:pt>
    <dgm:pt modelId="{26154E17-235B-4E97-8B40-B25FD840EBA4}" type="sibTrans" cxnId="{83684E95-F506-4F7D-B859-2E1865848E3B}">
      <dgm:prSet/>
      <dgm:spPr/>
      <dgm:t>
        <a:bodyPr/>
        <a:lstStyle/>
        <a:p>
          <a:endParaRPr lang="en-US"/>
        </a:p>
      </dgm:t>
    </dgm:pt>
    <dgm:pt modelId="{D4D058F0-17F6-4EA1-9D25-62443BB7483B}">
      <dgm:prSet/>
      <dgm:spPr/>
      <dgm:t>
        <a:bodyPr/>
        <a:lstStyle/>
        <a:p>
          <a:r>
            <a:rPr lang="en-US" dirty="0"/>
            <a:t>Restricts debt collection practices that colleges may use</a:t>
          </a:r>
        </a:p>
      </dgm:t>
    </dgm:pt>
    <dgm:pt modelId="{D7D8D115-ABE4-44A9-AEB9-37068891E29C}" type="parTrans" cxnId="{318938EE-158C-44AC-9B02-6897077944E1}">
      <dgm:prSet/>
      <dgm:spPr/>
      <dgm:t>
        <a:bodyPr/>
        <a:lstStyle/>
        <a:p>
          <a:endParaRPr lang="en-US"/>
        </a:p>
      </dgm:t>
    </dgm:pt>
    <dgm:pt modelId="{F45F035D-5DFE-4AEE-ACA9-DA15596CAA47}" type="sibTrans" cxnId="{318938EE-158C-44AC-9B02-6897077944E1}">
      <dgm:prSet/>
      <dgm:spPr/>
      <dgm:t>
        <a:bodyPr/>
        <a:lstStyle/>
        <a:p>
          <a:endParaRPr lang="en-US"/>
        </a:p>
      </dgm:t>
    </dgm:pt>
    <dgm:pt modelId="{3069E4CF-C471-404C-AF1C-E59E0F376842}">
      <dgm:prSet/>
      <dgm:spPr/>
      <dgm:t>
        <a:bodyPr/>
        <a:lstStyle/>
        <a:p>
          <a:pPr>
            <a:defRPr b="1"/>
          </a:pPr>
          <a:r>
            <a:rPr lang="en-US" dirty="0"/>
            <a:t>AB 2608 (Gabriel)</a:t>
          </a:r>
        </a:p>
      </dgm:t>
    </dgm:pt>
    <dgm:pt modelId="{7F7738D9-81C3-4021-8F5F-E59967CCA79B}" type="parTrans" cxnId="{576B595D-1E55-4E88-9A92-BF0F7E2506E7}">
      <dgm:prSet/>
      <dgm:spPr/>
      <dgm:t>
        <a:bodyPr/>
        <a:lstStyle/>
        <a:p>
          <a:endParaRPr lang="en-US"/>
        </a:p>
      </dgm:t>
    </dgm:pt>
    <dgm:pt modelId="{2C1BDBAB-6702-44FF-89C9-9F2054B33731}" type="sibTrans" cxnId="{576B595D-1E55-4E88-9A92-BF0F7E2506E7}">
      <dgm:prSet/>
      <dgm:spPr/>
      <dgm:t>
        <a:bodyPr/>
        <a:lstStyle/>
        <a:p>
          <a:endParaRPr lang="en-US"/>
        </a:p>
      </dgm:t>
    </dgm:pt>
    <dgm:pt modelId="{610CB216-B610-4CAF-9401-4EDB8E86CB8B}">
      <dgm:prSet/>
      <dgm:spPr/>
      <dgm:t>
        <a:bodyPr/>
        <a:lstStyle/>
        <a:p>
          <a:r>
            <a:rPr lang="en-US" dirty="0"/>
            <a:t>Adds information on drug induced sexual assault to training required by AB 2683 (2022)</a:t>
          </a:r>
        </a:p>
      </dgm:t>
    </dgm:pt>
    <dgm:pt modelId="{C1F18AFB-8705-40E6-81EA-8AA6EB0C21FB}" type="parTrans" cxnId="{E3EAEF73-6A7D-46F2-B1F4-74F4221DEB56}">
      <dgm:prSet/>
      <dgm:spPr/>
      <dgm:t>
        <a:bodyPr/>
        <a:lstStyle/>
        <a:p>
          <a:endParaRPr lang="en-US"/>
        </a:p>
      </dgm:t>
    </dgm:pt>
    <dgm:pt modelId="{2612031B-8BBB-44B4-850C-90F24936E2B8}" type="sibTrans" cxnId="{E3EAEF73-6A7D-46F2-B1F4-74F4221DEB56}">
      <dgm:prSet/>
      <dgm:spPr/>
      <dgm:t>
        <a:bodyPr/>
        <a:lstStyle/>
        <a:p>
          <a:endParaRPr lang="en-US"/>
        </a:p>
      </dgm:t>
    </dgm:pt>
    <dgm:pt modelId="{8B3711D5-5389-4A67-8E18-28C039C87B8F}">
      <dgm:prSet/>
      <dgm:spPr/>
      <dgm:t>
        <a:bodyPr/>
        <a:lstStyle/>
        <a:p>
          <a:pPr>
            <a:defRPr b="1"/>
          </a:pPr>
          <a:r>
            <a:rPr lang="en-US" dirty="0"/>
            <a:t>SB 1378 (Min)</a:t>
          </a:r>
        </a:p>
      </dgm:t>
    </dgm:pt>
    <dgm:pt modelId="{80ABFE00-6A66-4AFE-B543-23849061B73D}" type="sibTrans" cxnId="{6549C195-AF96-4822-BCA6-D33A3ADD95CE}">
      <dgm:prSet/>
      <dgm:spPr/>
      <dgm:t>
        <a:bodyPr/>
        <a:lstStyle/>
        <a:p>
          <a:endParaRPr lang="en-US"/>
        </a:p>
      </dgm:t>
    </dgm:pt>
    <dgm:pt modelId="{62019BF1-3333-458E-8AE8-F722C0A8F258}" type="parTrans" cxnId="{6549C195-AF96-4822-BCA6-D33A3ADD95CE}">
      <dgm:prSet/>
      <dgm:spPr/>
      <dgm:t>
        <a:bodyPr/>
        <a:lstStyle/>
        <a:p>
          <a:endParaRPr lang="en-US"/>
        </a:p>
      </dgm:t>
    </dgm:pt>
    <dgm:pt modelId="{D788EE7F-F3EC-43B6-94ED-F6FD3394C9E5}">
      <dgm:prSet/>
      <dgm:spPr/>
      <dgm:t>
        <a:bodyPr/>
        <a:lstStyle/>
        <a:p>
          <a:r>
            <a:rPr lang="en-US" dirty="0"/>
            <a:t>Requires the phone number for the US Dept. of Education’s Office of Civil Rights to be listed on Student ID cards</a:t>
          </a:r>
        </a:p>
      </dgm:t>
    </dgm:pt>
    <dgm:pt modelId="{C85DBD80-2E07-4817-B08E-9F52B07E3A86}" type="sibTrans" cxnId="{DDA2E531-FFC1-4118-9B4E-7867A1CF30BF}">
      <dgm:prSet/>
      <dgm:spPr/>
      <dgm:t>
        <a:bodyPr/>
        <a:lstStyle/>
        <a:p>
          <a:endParaRPr lang="en-US"/>
        </a:p>
      </dgm:t>
    </dgm:pt>
    <dgm:pt modelId="{66CEC221-D0AB-4C3B-94F4-3EE063A30ED0}" type="parTrans" cxnId="{DDA2E531-FFC1-4118-9B4E-7867A1CF30BF}">
      <dgm:prSet/>
      <dgm:spPr/>
      <dgm:t>
        <a:bodyPr/>
        <a:lstStyle/>
        <a:p>
          <a:endParaRPr lang="en-US"/>
        </a:p>
      </dgm:t>
    </dgm:pt>
    <dgm:pt modelId="{4DB7AD4A-117B-47B9-8034-18CAE43EFC62}">
      <dgm:prSet/>
      <dgm:spPr/>
      <dgm:t>
        <a:bodyPr/>
        <a:lstStyle/>
        <a:p>
          <a:pPr>
            <a:defRPr b="1"/>
          </a:pPr>
          <a:r>
            <a:rPr lang="en-US" dirty="0"/>
            <a:t>AB 2458 (Berman)</a:t>
          </a:r>
        </a:p>
      </dgm:t>
    </dgm:pt>
    <dgm:pt modelId="{E87F62B2-0A39-4F1D-884E-29CE53C7E4F5}" type="sibTrans" cxnId="{0792C855-7854-45EB-94B8-EC58F8FBFDE1}">
      <dgm:prSet/>
      <dgm:spPr/>
      <dgm:t>
        <a:bodyPr/>
        <a:lstStyle/>
        <a:p>
          <a:endParaRPr lang="en-US"/>
        </a:p>
      </dgm:t>
    </dgm:pt>
    <dgm:pt modelId="{6198B7E9-87D3-434C-B3AC-40B68D056899}" type="parTrans" cxnId="{0792C855-7854-45EB-94B8-EC58F8FBFDE1}">
      <dgm:prSet/>
      <dgm:spPr/>
      <dgm:t>
        <a:bodyPr/>
        <a:lstStyle/>
        <a:p>
          <a:endParaRPr lang="en-US"/>
        </a:p>
      </dgm:t>
    </dgm:pt>
    <dgm:pt modelId="{9570A4D9-949E-475A-9E80-29A23F6A3051}">
      <dgm:prSet/>
      <dgm:spPr/>
      <dgm:t>
        <a:bodyPr/>
        <a:lstStyle/>
        <a:p>
          <a:r>
            <a:rPr lang="en-US" dirty="0"/>
            <a:t>Requires data collection on student parents </a:t>
          </a:r>
        </a:p>
      </dgm:t>
    </dgm:pt>
    <dgm:pt modelId="{A3FDDF1F-ABF7-409B-9755-EFE9A13F3AC7}" type="sibTrans" cxnId="{6F8946E7-B3C9-46D5-8372-85A46707A6E1}">
      <dgm:prSet/>
      <dgm:spPr/>
      <dgm:t>
        <a:bodyPr/>
        <a:lstStyle/>
        <a:p>
          <a:endParaRPr lang="en-US"/>
        </a:p>
      </dgm:t>
    </dgm:pt>
    <dgm:pt modelId="{C93500B0-8CF7-440E-893C-E332C997069D}" type="parTrans" cxnId="{6F8946E7-B3C9-46D5-8372-85A46707A6E1}">
      <dgm:prSet/>
      <dgm:spPr/>
      <dgm:t>
        <a:bodyPr/>
        <a:lstStyle/>
        <a:p>
          <a:endParaRPr lang="en-US"/>
        </a:p>
      </dgm:t>
    </dgm:pt>
    <dgm:pt modelId="{1992D8B2-6076-45C9-9271-9A9C3B0DB0B5}">
      <dgm:prSet/>
      <dgm:spPr/>
      <dgm:t>
        <a:bodyPr/>
        <a:lstStyle/>
        <a:p>
          <a:pPr>
            <a:defRPr b="1"/>
          </a:pPr>
          <a:r>
            <a:rPr lang="en-US" dirty="0"/>
            <a:t>SB 1278 (Glazer)</a:t>
          </a:r>
        </a:p>
      </dgm:t>
    </dgm:pt>
    <dgm:pt modelId="{C9FCC002-6C7C-48E6-8685-8E291F5DDCAC}" type="parTrans" cxnId="{C9C7A15C-EF25-47F0-91FC-885CA9380A8D}">
      <dgm:prSet/>
      <dgm:spPr/>
      <dgm:t>
        <a:bodyPr/>
        <a:lstStyle/>
        <a:p>
          <a:endParaRPr lang="en-US"/>
        </a:p>
      </dgm:t>
    </dgm:pt>
    <dgm:pt modelId="{3C5D2E11-9EA7-43EF-A717-FB5E08B7F8AF}" type="sibTrans" cxnId="{C9C7A15C-EF25-47F0-91FC-885CA9380A8D}">
      <dgm:prSet/>
      <dgm:spPr/>
      <dgm:t>
        <a:bodyPr/>
        <a:lstStyle/>
        <a:p>
          <a:endParaRPr lang="en-US"/>
        </a:p>
      </dgm:t>
    </dgm:pt>
    <dgm:pt modelId="{5913E9FF-5A0E-48B9-A17F-62BA49454B75}">
      <dgm:prSet/>
      <dgm:spPr/>
      <dgm:t>
        <a:bodyPr/>
        <a:lstStyle/>
        <a:p>
          <a:r>
            <a:rPr lang="en-US" dirty="0"/>
            <a:t>Requires colleges to have code conduct policies that protect students expressing free speech</a:t>
          </a:r>
        </a:p>
      </dgm:t>
    </dgm:pt>
    <dgm:pt modelId="{C4A8E04B-D48B-4382-B763-0B44C6F46E1E}" type="parTrans" cxnId="{AC0A2206-3E3E-46C8-9D4B-9B6955C1D418}">
      <dgm:prSet/>
      <dgm:spPr/>
      <dgm:t>
        <a:bodyPr/>
        <a:lstStyle/>
        <a:p>
          <a:endParaRPr lang="en-US"/>
        </a:p>
      </dgm:t>
    </dgm:pt>
    <dgm:pt modelId="{DBF3D528-1DB1-40E9-B70B-CAA76A9BA39E}" type="sibTrans" cxnId="{AC0A2206-3E3E-46C8-9D4B-9B6955C1D418}">
      <dgm:prSet/>
      <dgm:spPr/>
      <dgm:t>
        <a:bodyPr/>
        <a:lstStyle/>
        <a:p>
          <a:endParaRPr lang="en-US"/>
        </a:p>
      </dgm:t>
    </dgm:pt>
    <dgm:pt modelId="{012791FB-4C56-4EA9-A613-5208702E17FB}" type="pres">
      <dgm:prSet presAssocID="{9B8DAF58-1890-4F9B-9591-9FC53F37C35B}" presName="diagram" presStyleCnt="0">
        <dgm:presLayoutVars>
          <dgm:dir/>
          <dgm:resizeHandles val="exact"/>
        </dgm:presLayoutVars>
      </dgm:prSet>
      <dgm:spPr/>
    </dgm:pt>
    <dgm:pt modelId="{2C846230-24FE-4D13-841A-10C43E24CCDD}" type="pres">
      <dgm:prSet presAssocID="{FED7BBD3-BC92-4720-8B80-9CD1A3645234}" presName="node" presStyleLbl="node1" presStyleIdx="0" presStyleCnt="5">
        <dgm:presLayoutVars>
          <dgm:bulletEnabled val="1"/>
        </dgm:presLayoutVars>
      </dgm:prSet>
      <dgm:spPr/>
    </dgm:pt>
    <dgm:pt modelId="{8EFD8484-FE95-4D57-9F64-BB701B4578BD}" type="pres">
      <dgm:prSet presAssocID="{26154E17-235B-4E97-8B40-B25FD840EBA4}" presName="sibTrans" presStyleCnt="0"/>
      <dgm:spPr/>
    </dgm:pt>
    <dgm:pt modelId="{771804BF-BB06-4378-9C9A-0E851A2D50D0}" type="pres">
      <dgm:prSet presAssocID="{8B3711D5-5389-4A67-8E18-28C039C87B8F}" presName="node" presStyleLbl="node1" presStyleIdx="1" presStyleCnt="5">
        <dgm:presLayoutVars>
          <dgm:bulletEnabled val="1"/>
        </dgm:presLayoutVars>
      </dgm:prSet>
      <dgm:spPr/>
    </dgm:pt>
    <dgm:pt modelId="{A9025E44-4B78-4FC6-8A16-A47F2606FA7F}" type="pres">
      <dgm:prSet presAssocID="{80ABFE00-6A66-4AFE-B543-23849061B73D}" presName="sibTrans" presStyleCnt="0"/>
      <dgm:spPr/>
    </dgm:pt>
    <dgm:pt modelId="{B9D55320-6394-4C24-8889-C9A034B2756F}" type="pres">
      <dgm:prSet presAssocID="{4DB7AD4A-117B-47B9-8034-18CAE43EFC62}" presName="node" presStyleLbl="node1" presStyleIdx="2" presStyleCnt="5">
        <dgm:presLayoutVars>
          <dgm:bulletEnabled val="1"/>
        </dgm:presLayoutVars>
      </dgm:prSet>
      <dgm:spPr/>
    </dgm:pt>
    <dgm:pt modelId="{65DD0995-D220-4EE9-AE94-093BEB048BF4}" type="pres">
      <dgm:prSet presAssocID="{E87F62B2-0A39-4F1D-884E-29CE53C7E4F5}" presName="sibTrans" presStyleCnt="0"/>
      <dgm:spPr/>
    </dgm:pt>
    <dgm:pt modelId="{AEFAD8BE-D22E-484E-A743-3985E7EC7F9E}" type="pres">
      <dgm:prSet presAssocID="{3069E4CF-C471-404C-AF1C-E59E0F376842}" presName="node" presStyleLbl="node1" presStyleIdx="3" presStyleCnt="5">
        <dgm:presLayoutVars>
          <dgm:bulletEnabled val="1"/>
        </dgm:presLayoutVars>
      </dgm:prSet>
      <dgm:spPr/>
    </dgm:pt>
    <dgm:pt modelId="{1C08154A-9226-4C3E-BECB-F901855D2464}" type="pres">
      <dgm:prSet presAssocID="{2C1BDBAB-6702-44FF-89C9-9F2054B33731}" presName="sibTrans" presStyleCnt="0"/>
      <dgm:spPr/>
    </dgm:pt>
    <dgm:pt modelId="{9EC9B915-3AA9-47D0-8989-73598FC42CAC}" type="pres">
      <dgm:prSet presAssocID="{1992D8B2-6076-45C9-9271-9A9C3B0DB0B5}" presName="node" presStyleLbl="node1" presStyleIdx="4" presStyleCnt="5">
        <dgm:presLayoutVars>
          <dgm:bulletEnabled val="1"/>
        </dgm:presLayoutVars>
      </dgm:prSet>
      <dgm:spPr/>
    </dgm:pt>
  </dgm:ptLst>
  <dgm:cxnLst>
    <dgm:cxn modelId="{A3272300-AFCB-4C82-BB76-9A2B50EFFB10}" type="presOf" srcId="{5913E9FF-5A0E-48B9-A17F-62BA49454B75}" destId="{9EC9B915-3AA9-47D0-8989-73598FC42CAC}" srcOrd="0" destOrd="1" presId="urn:microsoft.com/office/officeart/2005/8/layout/default"/>
    <dgm:cxn modelId="{E1F43802-3A4B-4576-8C06-1EE24CE2315E}" type="presOf" srcId="{D788EE7F-F3EC-43B6-94ED-F6FD3394C9E5}" destId="{771804BF-BB06-4378-9C9A-0E851A2D50D0}" srcOrd="0" destOrd="1" presId="urn:microsoft.com/office/officeart/2005/8/layout/default"/>
    <dgm:cxn modelId="{AC0A2206-3E3E-46C8-9D4B-9B6955C1D418}" srcId="{1992D8B2-6076-45C9-9271-9A9C3B0DB0B5}" destId="{5913E9FF-5A0E-48B9-A17F-62BA49454B75}" srcOrd="0" destOrd="0" parTransId="{C4A8E04B-D48B-4382-B763-0B44C6F46E1E}" sibTransId="{DBF3D528-1DB1-40E9-B70B-CAA76A9BA39E}"/>
    <dgm:cxn modelId="{DBD46F0E-1A5D-430B-B9A7-B51BB7DC42B0}" type="presOf" srcId="{8B3711D5-5389-4A67-8E18-28C039C87B8F}" destId="{771804BF-BB06-4378-9C9A-0E851A2D50D0}" srcOrd="0" destOrd="0" presId="urn:microsoft.com/office/officeart/2005/8/layout/default"/>
    <dgm:cxn modelId="{DDA2E531-FFC1-4118-9B4E-7867A1CF30BF}" srcId="{8B3711D5-5389-4A67-8E18-28C039C87B8F}" destId="{D788EE7F-F3EC-43B6-94ED-F6FD3394C9E5}" srcOrd="0" destOrd="0" parTransId="{66CEC221-D0AB-4C3B-94F4-3EE063A30ED0}" sibTransId="{C85DBD80-2E07-4817-B08E-9F52B07E3A86}"/>
    <dgm:cxn modelId="{1E6E8D33-FC89-485D-8A6B-53B3EF71A034}" type="presOf" srcId="{1992D8B2-6076-45C9-9271-9A9C3B0DB0B5}" destId="{9EC9B915-3AA9-47D0-8989-73598FC42CAC}" srcOrd="0" destOrd="0" presId="urn:microsoft.com/office/officeart/2005/8/layout/default"/>
    <dgm:cxn modelId="{46454338-1C38-48EA-B0A4-D4D91C1EDE78}" type="presOf" srcId="{610CB216-B610-4CAF-9401-4EDB8E86CB8B}" destId="{AEFAD8BE-D22E-484E-A743-3985E7EC7F9E}" srcOrd="0" destOrd="1" presId="urn:microsoft.com/office/officeart/2005/8/layout/default"/>
    <dgm:cxn modelId="{C9C7A15C-EF25-47F0-91FC-885CA9380A8D}" srcId="{9B8DAF58-1890-4F9B-9591-9FC53F37C35B}" destId="{1992D8B2-6076-45C9-9271-9A9C3B0DB0B5}" srcOrd="4" destOrd="0" parTransId="{C9FCC002-6C7C-48E6-8685-8E291F5DDCAC}" sibTransId="{3C5D2E11-9EA7-43EF-A717-FB5E08B7F8AF}"/>
    <dgm:cxn modelId="{576B595D-1E55-4E88-9A92-BF0F7E2506E7}" srcId="{9B8DAF58-1890-4F9B-9591-9FC53F37C35B}" destId="{3069E4CF-C471-404C-AF1C-E59E0F376842}" srcOrd="3" destOrd="0" parTransId="{7F7738D9-81C3-4021-8F5F-E59967CCA79B}" sibTransId="{2C1BDBAB-6702-44FF-89C9-9F2054B33731}"/>
    <dgm:cxn modelId="{5F84A75D-684B-4667-A4B3-CE959CA743AD}" type="presOf" srcId="{4DB7AD4A-117B-47B9-8034-18CAE43EFC62}" destId="{B9D55320-6394-4C24-8889-C9A034B2756F}" srcOrd="0" destOrd="0" presId="urn:microsoft.com/office/officeart/2005/8/layout/default"/>
    <dgm:cxn modelId="{E3EAEF73-6A7D-46F2-B1F4-74F4221DEB56}" srcId="{3069E4CF-C471-404C-AF1C-E59E0F376842}" destId="{610CB216-B610-4CAF-9401-4EDB8E86CB8B}" srcOrd="0" destOrd="0" parTransId="{C1F18AFB-8705-40E6-81EA-8AA6EB0C21FB}" sibTransId="{2612031B-8BBB-44B4-850C-90F24936E2B8}"/>
    <dgm:cxn modelId="{0792C855-7854-45EB-94B8-EC58F8FBFDE1}" srcId="{9B8DAF58-1890-4F9B-9591-9FC53F37C35B}" destId="{4DB7AD4A-117B-47B9-8034-18CAE43EFC62}" srcOrd="2" destOrd="0" parTransId="{6198B7E9-87D3-434C-B3AC-40B68D056899}" sibTransId="{E87F62B2-0A39-4F1D-884E-29CE53C7E4F5}"/>
    <dgm:cxn modelId="{F21B2F8A-D732-4349-A2EA-8A65085478F6}" type="presOf" srcId="{3069E4CF-C471-404C-AF1C-E59E0F376842}" destId="{AEFAD8BE-D22E-484E-A743-3985E7EC7F9E}" srcOrd="0" destOrd="0" presId="urn:microsoft.com/office/officeart/2005/8/layout/default"/>
    <dgm:cxn modelId="{83684E95-F506-4F7D-B859-2E1865848E3B}" srcId="{9B8DAF58-1890-4F9B-9591-9FC53F37C35B}" destId="{FED7BBD3-BC92-4720-8B80-9CD1A3645234}" srcOrd="0" destOrd="0" parTransId="{AFDDE542-A461-4AE3-980C-04F40EF1192D}" sibTransId="{26154E17-235B-4E97-8B40-B25FD840EBA4}"/>
    <dgm:cxn modelId="{6549C195-AF96-4822-BCA6-D33A3ADD95CE}" srcId="{9B8DAF58-1890-4F9B-9591-9FC53F37C35B}" destId="{8B3711D5-5389-4A67-8E18-28C039C87B8F}" srcOrd="1" destOrd="0" parTransId="{62019BF1-3333-458E-8AE8-F722C0A8F258}" sibTransId="{80ABFE00-6A66-4AFE-B543-23849061B73D}"/>
    <dgm:cxn modelId="{0B6725BC-2AC9-4D12-9546-EFFADFC9C620}" type="presOf" srcId="{9570A4D9-949E-475A-9E80-29A23F6A3051}" destId="{B9D55320-6394-4C24-8889-C9A034B2756F}" srcOrd="0" destOrd="1" presId="urn:microsoft.com/office/officeart/2005/8/layout/default"/>
    <dgm:cxn modelId="{220884DD-BE7D-447D-AC2F-291E14E6975F}" type="presOf" srcId="{D4D058F0-17F6-4EA1-9D25-62443BB7483B}" destId="{2C846230-24FE-4D13-841A-10C43E24CCDD}" srcOrd="0" destOrd="1" presId="urn:microsoft.com/office/officeart/2005/8/layout/default"/>
    <dgm:cxn modelId="{A7C941E5-E193-42C8-92B8-3FD53B3027F0}" type="presOf" srcId="{9B8DAF58-1890-4F9B-9591-9FC53F37C35B}" destId="{012791FB-4C56-4EA9-A613-5208702E17FB}" srcOrd="0" destOrd="0" presId="urn:microsoft.com/office/officeart/2005/8/layout/default"/>
    <dgm:cxn modelId="{6F8946E7-B3C9-46D5-8372-85A46707A6E1}" srcId="{4DB7AD4A-117B-47B9-8034-18CAE43EFC62}" destId="{9570A4D9-949E-475A-9E80-29A23F6A3051}" srcOrd="0" destOrd="0" parTransId="{C93500B0-8CF7-440E-893C-E332C997069D}" sibTransId="{A3FDDF1F-ABF7-409B-9755-EFE9A13F3AC7}"/>
    <dgm:cxn modelId="{318938EE-158C-44AC-9B02-6897077944E1}" srcId="{FED7BBD3-BC92-4720-8B80-9CD1A3645234}" destId="{D4D058F0-17F6-4EA1-9D25-62443BB7483B}" srcOrd="0" destOrd="0" parTransId="{D7D8D115-ABE4-44A9-AEB9-37068891E29C}" sibTransId="{F45F035D-5DFE-4AEE-ACA9-DA15596CAA47}"/>
    <dgm:cxn modelId="{1E3E44F9-AF97-41C5-B652-D7F167C55D7A}" type="presOf" srcId="{FED7BBD3-BC92-4720-8B80-9CD1A3645234}" destId="{2C846230-24FE-4D13-841A-10C43E24CCDD}" srcOrd="0" destOrd="0" presId="urn:microsoft.com/office/officeart/2005/8/layout/default"/>
    <dgm:cxn modelId="{AA2C0841-81A5-4D1D-9BB4-7F5ED72D4D06}" type="presParOf" srcId="{012791FB-4C56-4EA9-A613-5208702E17FB}" destId="{2C846230-24FE-4D13-841A-10C43E24CCDD}" srcOrd="0" destOrd="0" presId="urn:microsoft.com/office/officeart/2005/8/layout/default"/>
    <dgm:cxn modelId="{70EEA717-D892-4A7B-BC0A-3A9CD41252D2}" type="presParOf" srcId="{012791FB-4C56-4EA9-A613-5208702E17FB}" destId="{8EFD8484-FE95-4D57-9F64-BB701B4578BD}" srcOrd="1" destOrd="0" presId="urn:microsoft.com/office/officeart/2005/8/layout/default"/>
    <dgm:cxn modelId="{D5FD974E-A9C4-4F25-BCA6-18FA3279C24E}" type="presParOf" srcId="{012791FB-4C56-4EA9-A613-5208702E17FB}" destId="{771804BF-BB06-4378-9C9A-0E851A2D50D0}" srcOrd="2" destOrd="0" presId="urn:microsoft.com/office/officeart/2005/8/layout/default"/>
    <dgm:cxn modelId="{D5590A39-A9CF-48C0-B15F-5B6D801AD878}" type="presParOf" srcId="{012791FB-4C56-4EA9-A613-5208702E17FB}" destId="{A9025E44-4B78-4FC6-8A16-A47F2606FA7F}" srcOrd="3" destOrd="0" presId="urn:microsoft.com/office/officeart/2005/8/layout/default"/>
    <dgm:cxn modelId="{48B12BC6-8D88-43F6-BC2C-1D736BC4B870}" type="presParOf" srcId="{012791FB-4C56-4EA9-A613-5208702E17FB}" destId="{B9D55320-6394-4C24-8889-C9A034B2756F}" srcOrd="4" destOrd="0" presId="urn:microsoft.com/office/officeart/2005/8/layout/default"/>
    <dgm:cxn modelId="{66DB0E1B-4729-4E61-A91C-C6A8DEDA7830}" type="presParOf" srcId="{012791FB-4C56-4EA9-A613-5208702E17FB}" destId="{65DD0995-D220-4EE9-AE94-093BEB048BF4}" srcOrd="5" destOrd="0" presId="urn:microsoft.com/office/officeart/2005/8/layout/default"/>
    <dgm:cxn modelId="{2018F5CB-5026-4870-84C3-B8B845FF07B9}" type="presParOf" srcId="{012791FB-4C56-4EA9-A613-5208702E17FB}" destId="{AEFAD8BE-D22E-484E-A743-3985E7EC7F9E}" srcOrd="6" destOrd="0" presId="urn:microsoft.com/office/officeart/2005/8/layout/default"/>
    <dgm:cxn modelId="{8CF77D98-696C-47F1-B0EF-C744D9AE81D0}" type="presParOf" srcId="{012791FB-4C56-4EA9-A613-5208702E17FB}" destId="{1C08154A-9226-4C3E-BECB-F901855D2464}" srcOrd="7" destOrd="0" presId="urn:microsoft.com/office/officeart/2005/8/layout/default"/>
    <dgm:cxn modelId="{DED2A6E4-E501-4E21-ADE7-91D73036E27A}" type="presParOf" srcId="{012791FB-4C56-4EA9-A613-5208702E17FB}" destId="{9EC9B915-3AA9-47D0-8989-73598FC42CA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541A8-ADEB-4276-8CBD-CC465845B5F3}">
      <dsp:nvSpPr>
        <dsp:cNvPr id="0" name=""/>
        <dsp:cNvSpPr/>
      </dsp:nvSpPr>
      <dsp:spPr>
        <a:xfrm>
          <a:off x="0" y="1901"/>
          <a:ext cx="10306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B862DA-1466-4C8C-9F60-9899EF1A3B9A}">
      <dsp:nvSpPr>
        <dsp:cNvPr id="0" name=""/>
        <dsp:cNvSpPr/>
      </dsp:nvSpPr>
      <dsp:spPr>
        <a:xfrm>
          <a:off x="0" y="1901"/>
          <a:ext cx="10306049" cy="129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Legislative Advocacy Overview </a:t>
          </a:r>
          <a:endParaRPr lang="en-US" sz="4400" b="0" kern="1200" dirty="0"/>
        </a:p>
      </dsp:txBody>
      <dsp:txXfrm>
        <a:off x="0" y="1901"/>
        <a:ext cx="10306049" cy="1296493"/>
      </dsp:txXfrm>
    </dsp:sp>
    <dsp:sp modelId="{FC8364BD-54CD-410F-9A66-97A6A025428B}">
      <dsp:nvSpPr>
        <dsp:cNvPr id="0" name=""/>
        <dsp:cNvSpPr/>
      </dsp:nvSpPr>
      <dsp:spPr>
        <a:xfrm>
          <a:off x="0" y="1298394"/>
          <a:ext cx="10306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BBECE-4734-43A5-A4F5-E275862EA3E2}">
      <dsp:nvSpPr>
        <dsp:cNvPr id="0" name=""/>
        <dsp:cNvSpPr/>
      </dsp:nvSpPr>
      <dsp:spPr>
        <a:xfrm>
          <a:off x="0" y="1298394"/>
          <a:ext cx="10306049" cy="129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0" kern="1200" dirty="0"/>
            <a:t>2023 Legislation Implementation Update</a:t>
          </a:r>
        </a:p>
      </dsp:txBody>
      <dsp:txXfrm>
        <a:off x="0" y="1298394"/>
        <a:ext cx="10306049" cy="1296493"/>
      </dsp:txXfrm>
    </dsp:sp>
    <dsp:sp modelId="{F6B56736-0069-4485-B5B4-A419F721F564}">
      <dsp:nvSpPr>
        <dsp:cNvPr id="0" name=""/>
        <dsp:cNvSpPr/>
      </dsp:nvSpPr>
      <dsp:spPr>
        <a:xfrm>
          <a:off x="0" y="2594887"/>
          <a:ext cx="10306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A868F-88E3-4E96-85F9-0F9E2F2E9345}">
      <dsp:nvSpPr>
        <dsp:cNvPr id="0" name=""/>
        <dsp:cNvSpPr/>
      </dsp:nvSpPr>
      <dsp:spPr>
        <a:xfrm>
          <a:off x="0" y="2594887"/>
          <a:ext cx="10306049" cy="1296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0" kern="1200" dirty="0"/>
            <a:t>Update on 2024 Legislative Session</a:t>
          </a:r>
        </a:p>
      </dsp:txBody>
      <dsp:txXfrm>
        <a:off x="0" y="2594887"/>
        <a:ext cx="10306049" cy="1296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263A6-68EA-4E81-946C-7BFB8F63DA2D}">
      <dsp:nvSpPr>
        <dsp:cNvPr id="0" name=""/>
        <dsp:cNvSpPr/>
      </dsp:nvSpPr>
      <dsp:spPr>
        <a:xfrm>
          <a:off x="1141523" y="902"/>
          <a:ext cx="2606816" cy="1564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kern="1200" dirty="0"/>
            <a:t>Advocate on behalf of California Community Colleges at the state and federal level.</a:t>
          </a:r>
        </a:p>
      </dsp:txBody>
      <dsp:txXfrm>
        <a:off x="1187334" y="46713"/>
        <a:ext cx="2515194" cy="1472468"/>
      </dsp:txXfrm>
    </dsp:sp>
    <dsp:sp modelId="{EA51EF55-AFC5-478A-BD91-D54D5D9850CB}">
      <dsp:nvSpPr>
        <dsp:cNvPr id="0" name=""/>
        <dsp:cNvSpPr/>
      </dsp:nvSpPr>
      <dsp:spPr>
        <a:xfrm>
          <a:off x="3977740" y="459702"/>
          <a:ext cx="552645" cy="6464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977740" y="589000"/>
        <a:ext cx="386852" cy="387894"/>
      </dsp:txXfrm>
    </dsp:sp>
    <dsp:sp modelId="{D60661F4-9F70-4354-95AA-0CF400AD0163}">
      <dsp:nvSpPr>
        <dsp:cNvPr id="0" name=""/>
        <dsp:cNvSpPr/>
      </dsp:nvSpPr>
      <dsp:spPr>
        <a:xfrm>
          <a:off x="4791067" y="902"/>
          <a:ext cx="2606816" cy="1564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Support and sponsor legislation that advances </a:t>
          </a:r>
          <a:r>
            <a:rPr lang="en-US" sz="1800" b="0" i="1" kern="1200" dirty="0"/>
            <a:t>Vision 2030</a:t>
          </a:r>
          <a:r>
            <a:rPr lang="en-US" sz="1800" b="0" kern="1200" dirty="0"/>
            <a:t>. </a:t>
          </a:r>
        </a:p>
      </dsp:txBody>
      <dsp:txXfrm>
        <a:off x="4836878" y="46713"/>
        <a:ext cx="2515194" cy="1472468"/>
      </dsp:txXfrm>
    </dsp:sp>
    <dsp:sp modelId="{D117F798-C413-43C6-B308-BF5704E3DA6E}">
      <dsp:nvSpPr>
        <dsp:cNvPr id="0" name=""/>
        <dsp:cNvSpPr/>
      </dsp:nvSpPr>
      <dsp:spPr>
        <a:xfrm>
          <a:off x="7627284" y="459702"/>
          <a:ext cx="552645" cy="6464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627284" y="589000"/>
        <a:ext cx="386852" cy="387894"/>
      </dsp:txXfrm>
    </dsp:sp>
    <dsp:sp modelId="{B14264B8-D62F-4D84-98E4-48EDDFFE77BC}">
      <dsp:nvSpPr>
        <dsp:cNvPr id="0" name=""/>
        <dsp:cNvSpPr/>
      </dsp:nvSpPr>
      <dsp:spPr>
        <a:xfrm>
          <a:off x="8440611" y="902"/>
          <a:ext cx="2606816" cy="1564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Represent the Chancellor’s Office in legislative and oversight hearings.</a:t>
          </a:r>
        </a:p>
      </dsp:txBody>
      <dsp:txXfrm>
        <a:off x="8486422" y="46713"/>
        <a:ext cx="2515194" cy="1472468"/>
      </dsp:txXfrm>
    </dsp:sp>
    <dsp:sp modelId="{A45017D7-193C-4E8B-8F93-062B8F0F6314}">
      <dsp:nvSpPr>
        <dsp:cNvPr id="0" name=""/>
        <dsp:cNvSpPr/>
      </dsp:nvSpPr>
      <dsp:spPr>
        <a:xfrm rot="5400000">
          <a:off x="9467697" y="1747470"/>
          <a:ext cx="552645" cy="6464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5400000">
        <a:off x="9550073" y="1794393"/>
        <a:ext cx="387894" cy="386852"/>
      </dsp:txXfrm>
    </dsp:sp>
    <dsp:sp modelId="{5180E68D-9D38-44F9-9080-E33217A58CE5}">
      <dsp:nvSpPr>
        <dsp:cNvPr id="0" name=""/>
        <dsp:cNvSpPr/>
      </dsp:nvSpPr>
      <dsp:spPr>
        <a:xfrm>
          <a:off x="8440611" y="2607719"/>
          <a:ext cx="2606816" cy="1564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Plan and coordinate advocacy days, legislative briefings, and presentations.</a:t>
          </a:r>
        </a:p>
      </dsp:txBody>
      <dsp:txXfrm>
        <a:off x="8486422" y="2653530"/>
        <a:ext cx="2515194" cy="1472468"/>
      </dsp:txXfrm>
    </dsp:sp>
    <dsp:sp modelId="{9EBC3121-1845-4264-BF61-06C3CDC3A89C}">
      <dsp:nvSpPr>
        <dsp:cNvPr id="0" name=""/>
        <dsp:cNvSpPr/>
      </dsp:nvSpPr>
      <dsp:spPr>
        <a:xfrm rot="10800000">
          <a:off x="7658566" y="3066519"/>
          <a:ext cx="552645" cy="6464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7824359" y="3195817"/>
        <a:ext cx="386852" cy="387894"/>
      </dsp:txXfrm>
    </dsp:sp>
    <dsp:sp modelId="{2A587312-5E30-4EE3-B5B3-18B6D4BDBFA2}">
      <dsp:nvSpPr>
        <dsp:cNvPr id="0" name=""/>
        <dsp:cNvSpPr/>
      </dsp:nvSpPr>
      <dsp:spPr>
        <a:xfrm>
          <a:off x="4791067" y="2607719"/>
          <a:ext cx="2606816" cy="1564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Provide technical assistance to legislative committees and Department of Finance.</a:t>
          </a:r>
        </a:p>
      </dsp:txBody>
      <dsp:txXfrm>
        <a:off x="4836878" y="2653530"/>
        <a:ext cx="2515194" cy="1472468"/>
      </dsp:txXfrm>
    </dsp:sp>
    <dsp:sp modelId="{1C8C8DEE-2389-4ED8-8985-42798D7AADD5}">
      <dsp:nvSpPr>
        <dsp:cNvPr id="0" name=""/>
        <dsp:cNvSpPr/>
      </dsp:nvSpPr>
      <dsp:spPr>
        <a:xfrm rot="10800000">
          <a:off x="4009022" y="3066519"/>
          <a:ext cx="552645" cy="6464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4174815" y="3195817"/>
        <a:ext cx="386852" cy="387894"/>
      </dsp:txXfrm>
    </dsp:sp>
    <dsp:sp modelId="{90F190AA-EE57-4860-8D39-BF021E643093}">
      <dsp:nvSpPr>
        <dsp:cNvPr id="0" name=""/>
        <dsp:cNvSpPr/>
      </dsp:nvSpPr>
      <dsp:spPr>
        <a:xfrm>
          <a:off x="1141523" y="2607719"/>
          <a:ext cx="2606816" cy="1564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Coordinate with our Washington DC based federal liaison on federal legislation and regulations.</a:t>
          </a:r>
        </a:p>
      </dsp:txBody>
      <dsp:txXfrm>
        <a:off x="1187334" y="2653530"/>
        <a:ext cx="2515194" cy="1472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CDC06-CC4D-45EF-818D-0CFB981CF128}">
      <dsp:nvSpPr>
        <dsp:cNvPr id="0" name=""/>
        <dsp:cNvSpPr/>
      </dsp:nvSpPr>
      <dsp:spPr>
        <a:xfrm>
          <a:off x="2154471" y="899169"/>
          <a:ext cx="464028" cy="91440"/>
        </a:xfrm>
        <a:custGeom>
          <a:avLst/>
          <a:gdLst/>
          <a:ahLst/>
          <a:cxnLst/>
          <a:rect l="0" t="0" r="0" b="0"/>
          <a:pathLst>
            <a:path>
              <a:moveTo>
                <a:pt x="0" y="45720"/>
              </a:moveTo>
              <a:lnTo>
                <a:pt x="46402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74120" y="942415"/>
        <a:ext cx="24731" cy="4946"/>
      </dsp:txXfrm>
    </dsp:sp>
    <dsp:sp modelId="{1CE053B4-3308-4A47-B49B-E78A1F5B324A}">
      <dsp:nvSpPr>
        <dsp:cNvPr id="0" name=""/>
        <dsp:cNvSpPr/>
      </dsp:nvSpPr>
      <dsp:spPr>
        <a:xfrm>
          <a:off x="5712" y="299721"/>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New Requests</a:t>
          </a:r>
        </a:p>
      </dsp:txBody>
      <dsp:txXfrm>
        <a:off x="5712" y="299721"/>
        <a:ext cx="2150558" cy="1290335"/>
      </dsp:txXfrm>
    </dsp:sp>
    <dsp:sp modelId="{6977E6CA-5A3E-4524-8BBC-4BD2F5F72573}">
      <dsp:nvSpPr>
        <dsp:cNvPr id="0" name=""/>
        <dsp:cNvSpPr/>
      </dsp:nvSpPr>
      <dsp:spPr>
        <a:xfrm>
          <a:off x="4799659" y="899169"/>
          <a:ext cx="464028" cy="91440"/>
        </a:xfrm>
        <a:custGeom>
          <a:avLst/>
          <a:gdLst/>
          <a:ahLst/>
          <a:cxnLst/>
          <a:rect l="0" t="0" r="0" b="0"/>
          <a:pathLst>
            <a:path>
              <a:moveTo>
                <a:pt x="0" y="45720"/>
              </a:moveTo>
              <a:lnTo>
                <a:pt x="46402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19308" y="942415"/>
        <a:ext cx="24731" cy="4946"/>
      </dsp:txXfrm>
    </dsp:sp>
    <dsp:sp modelId="{4BEFBD90-D00C-49D4-B525-6FDBECEC1059}">
      <dsp:nvSpPr>
        <dsp:cNvPr id="0" name=""/>
        <dsp:cNvSpPr/>
      </dsp:nvSpPr>
      <dsp:spPr>
        <a:xfrm>
          <a:off x="2650900" y="299721"/>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Bill Introduction Deadline</a:t>
          </a:r>
        </a:p>
        <a:p>
          <a:pPr marL="0" lvl="0" indent="0" algn="ctr" defTabSz="755650">
            <a:lnSpc>
              <a:spcPct val="90000"/>
            </a:lnSpc>
            <a:spcBef>
              <a:spcPct val="0"/>
            </a:spcBef>
            <a:spcAft>
              <a:spcPct val="35000"/>
            </a:spcAft>
            <a:buNone/>
          </a:pPr>
          <a:r>
            <a:rPr lang="en-US" sz="1700" kern="1200" dirty="0"/>
            <a:t>(February)</a:t>
          </a:r>
        </a:p>
      </dsp:txBody>
      <dsp:txXfrm>
        <a:off x="2650900" y="299721"/>
        <a:ext cx="2150558" cy="1290335"/>
      </dsp:txXfrm>
    </dsp:sp>
    <dsp:sp modelId="{B98E02C2-8413-477E-82FE-187A459094BB}">
      <dsp:nvSpPr>
        <dsp:cNvPr id="0" name=""/>
        <dsp:cNvSpPr/>
      </dsp:nvSpPr>
      <dsp:spPr>
        <a:xfrm>
          <a:off x="1080992" y="1588256"/>
          <a:ext cx="5290375" cy="464028"/>
        </a:xfrm>
        <a:custGeom>
          <a:avLst/>
          <a:gdLst/>
          <a:ahLst/>
          <a:cxnLst/>
          <a:rect l="0" t="0" r="0" b="0"/>
          <a:pathLst>
            <a:path>
              <a:moveTo>
                <a:pt x="5290375" y="0"/>
              </a:moveTo>
              <a:lnTo>
                <a:pt x="5290375" y="249114"/>
              </a:lnTo>
              <a:lnTo>
                <a:pt x="0" y="249114"/>
              </a:lnTo>
              <a:lnTo>
                <a:pt x="0" y="46402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93343" y="1817797"/>
        <a:ext cx="265672" cy="4946"/>
      </dsp:txXfrm>
    </dsp:sp>
    <dsp:sp modelId="{55EA90DC-72C3-43AC-8AE8-6DD86C7ED13D}">
      <dsp:nvSpPr>
        <dsp:cNvPr id="0" name=""/>
        <dsp:cNvSpPr/>
      </dsp:nvSpPr>
      <dsp:spPr>
        <a:xfrm>
          <a:off x="5296088" y="299721"/>
          <a:ext cx="2150558" cy="1290335"/>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1st House Committee Hearings</a:t>
          </a:r>
        </a:p>
        <a:p>
          <a:pPr marL="0" lvl="0" indent="0" algn="ctr" defTabSz="755650">
            <a:lnSpc>
              <a:spcPct val="90000"/>
            </a:lnSpc>
            <a:spcBef>
              <a:spcPct val="0"/>
            </a:spcBef>
            <a:spcAft>
              <a:spcPct val="35000"/>
            </a:spcAft>
            <a:buNone/>
          </a:pPr>
          <a:r>
            <a:rPr lang="en-US" sz="1700" kern="1200" dirty="0"/>
            <a:t>(March-May)</a:t>
          </a:r>
        </a:p>
      </dsp:txBody>
      <dsp:txXfrm>
        <a:off x="5296088" y="299721"/>
        <a:ext cx="2150558" cy="1290335"/>
      </dsp:txXfrm>
    </dsp:sp>
    <dsp:sp modelId="{E4EDE8D3-AE95-41B9-A19C-CD7E6CEA54B6}">
      <dsp:nvSpPr>
        <dsp:cNvPr id="0" name=""/>
        <dsp:cNvSpPr/>
      </dsp:nvSpPr>
      <dsp:spPr>
        <a:xfrm>
          <a:off x="2154471" y="2684133"/>
          <a:ext cx="464028" cy="91440"/>
        </a:xfrm>
        <a:custGeom>
          <a:avLst/>
          <a:gdLst/>
          <a:ahLst/>
          <a:cxnLst/>
          <a:rect l="0" t="0" r="0" b="0"/>
          <a:pathLst>
            <a:path>
              <a:moveTo>
                <a:pt x="0" y="45720"/>
              </a:moveTo>
              <a:lnTo>
                <a:pt x="46402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74120" y="2727379"/>
        <a:ext cx="24731" cy="4946"/>
      </dsp:txXfrm>
    </dsp:sp>
    <dsp:sp modelId="{2E03F26A-D5E1-443D-B1AC-A0CCF69E39CA}">
      <dsp:nvSpPr>
        <dsp:cNvPr id="0" name=""/>
        <dsp:cNvSpPr/>
      </dsp:nvSpPr>
      <dsp:spPr>
        <a:xfrm>
          <a:off x="5712" y="2084685"/>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1st House Floor Vote Deadline</a:t>
          </a:r>
        </a:p>
        <a:p>
          <a:pPr marL="0" lvl="0" indent="0" algn="ctr" defTabSz="755650">
            <a:lnSpc>
              <a:spcPct val="90000"/>
            </a:lnSpc>
            <a:spcBef>
              <a:spcPct val="0"/>
            </a:spcBef>
            <a:spcAft>
              <a:spcPct val="35000"/>
            </a:spcAft>
            <a:buNone/>
          </a:pPr>
          <a:r>
            <a:rPr lang="en-US" sz="1700" kern="1200" dirty="0"/>
            <a:t>(May)</a:t>
          </a:r>
        </a:p>
      </dsp:txBody>
      <dsp:txXfrm>
        <a:off x="5712" y="2084685"/>
        <a:ext cx="2150558" cy="1290335"/>
      </dsp:txXfrm>
    </dsp:sp>
    <dsp:sp modelId="{503F6A9D-E3F1-4D08-A9B0-C6EFD38659C3}">
      <dsp:nvSpPr>
        <dsp:cNvPr id="0" name=""/>
        <dsp:cNvSpPr/>
      </dsp:nvSpPr>
      <dsp:spPr>
        <a:xfrm>
          <a:off x="4799659" y="2684133"/>
          <a:ext cx="464028" cy="91440"/>
        </a:xfrm>
        <a:custGeom>
          <a:avLst/>
          <a:gdLst/>
          <a:ahLst/>
          <a:cxnLst/>
          <a:rect l="0" t="0" r="0" b="0"/>
          <a:pathLst>
            <a:path>
              <a:moveTo>
                <a:pt x="0" y="45720"/>
              </a:moveTo>
              <a:lnTo>
                <a:pt x="46402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19308" y="2727379"/>
        <a:ext cx="24731" cy="4946"/>
      </dsp:txXfrm>
    </dsp:sp>
    <dsp:sp modelId="{AD2E8FB4-2335-4095-BB2E-D762F5E2E088}">
      <dsp:nvSpPr>
        <dsp:cNvPr id="0" name=""/>
        <dsp:cNvSpPr/>
      </dsp:nvSpPr>
      <dsp:spPr>
        <a:xfrm>
          <a:off x="2650900" y="2084685"/>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2nd House Committee Hearings (June)</a:t>
          </a:r>
        </a:p>
      </dsp:txBody>
      <dsp:txXfrm>
        <a:off x="2650900" y="2084685"/>
        <a:ext cx="2150558" cy="1290335"/>
      </dsp:txXfrm>
    </dsp:sp>
    <dsp:sp modelId="{4AE8DC6F-3F1D-4C68-87EA-D81211FF5EC2}">
      <dsp:nvSpPr>
        <dsp:cNvPr id="0" name=""/>
        <dsp:cNvSpPr/>
      </dsp:nvSpPr>
      <dsp:spPr>
        <a:xfrm>
          <a:off x="1080992" y="3373220"/>
          <a:ext cx="5290375" cy="464028"/>
        </a:xfrm>
        <a:custGeom>
          <a:avLst/>
          <a:gdLst/>
          <a:ahLst/>
          <a:cxnLst/>
          <a:rect l="0" t="0" r="0" b="0"/>
          <a:pathLst>
            <a:path>
              <a:moveTo>
                <a:pt x="5290375" y="0"/>
              </a:moveTo>
              <a:lnTo>
                <a:pt x="5290375" y="249114"/>
              </a:lnTo>
              <a:lnTo>
                <a:pt x="0" y="249114"/>
              </a:lnTo>
              <a:lnTo>
                <a:pt x="0" y="46402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93343" y="3602761"/>
        <a:ext cx="265672" cy="4946"/>
      </dsp:txXfrm>
    </dsp:sp>
    <dsp:sp modelId="{F541C62E-1242-47C4-9F8E-5A4BEED68E4D}">
      <dsp:nvSpPr>
        <dsp:cNvPr id="0" name=""/>
        <dsp:cNvSpPr/>
      </dsp:nvSpPr>
      <dsp:spPr>
        <a:xfrm>
          <a:off x="5296088" y="2084685"/>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Legislative Deadline</a:t>
          </a:r>
        </a:p>
        <a:p>
          <a:pPr marL="0" lvl="0" indent="0" algn="ctr" defTabSz="755650">
            <a:lnSpc>
              <a:spcPct val="90000"/>
            </a:lnSpc>
            <a:spcBef>
              <a:spcPct val="0"/>
            </a:spcBef>
            <a:spcAft>
              <a:spcPct val="35000"/>
            </a:spcAft>
            <a:buNone/>
          </a:pPr>
          <a:r>
            <a:rPr lang="en-US" sz="1700" kern="1200" dirty="0"/>
            <a:t>(August) </a:t>
          </a:r>
        </a:p>
      </dsp:txBody>
      <dsp:txXfrm>
        <a:off x="5296088" y="2084685"/>
        <a:ext cx="2150558" cy="1290335"/>
      </dsp:txXfrm>
    </dsp:sp>
    <dsp:sp modelId="{A9AB9C6A-5735-4F4E-A0E8-2456801D05D9}">
      <dsp:nvSpPr>
        <dsp:cNvPr id="0" name=""/>
        <dsp:cNvSpPr/>
      </dsp:nvSpPr>
      <dsp:spPr>
        <a:xfrm>
          <a:off x="2154471" y="4469096"/>
          <a:ext cx="464028" cy="91440"/>
        </a:xfrm>
        <a:custGeom>
          <a:avLst/>
          <a:gdLst/>
          <a:ahLst/>
          <a:cxnLst/>
          <a:rect l="0" t="0" r="0" b="0"/>
          <a:pathLst>
            <a:path>
              <a:moveTo>
                <a:pt x="0" y="45720"/>
              </a:moveTo>
              <a:lnTo>
                <a:pt x="46402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74120" y="4512343"/>
        <a:ext cx="24731" cy="4946"/>
      </dsp:txXfrm>
    </dsp:sp>
    <dsp:sp modelId="{ECEEC8FD-F15F-406B-B59F-B32F0033FEBB}">
      <dsp:nvSpPr>
        <dsp:cNvPr id="0" name=""/>
        <dsp:cNvSpPr/>
      </dsp:nvSpPr>
      <dsp:spPr>
        <a:xfrm>
          <a:off x="5712" y="3869649"/>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Governor’s Final Actions</a:t>
          </a:r>
        </a:p>
        <a:p>
          <a:pPr marL="0" lvl="0" indent="0" algn="ctr" defTabSz="755650">
            <a:lnSpc>
              <a:spcPct val="90000"/>
            </a:lnSpc>
            <a:spcBef>
              <a:spcPct val="0"/>
            </a:spcBef>
            <a:spcAft>
              <a:spcPct val="35000"/>
            </a:spcAft>
            <a:buNone/>
          </a:pPr>
          <a:r>
            <a:rPr lang="en-US" sz="1700" kern="1200" dirty="0"/>
            <a:t>(September)</a:t>
          </a:r>
        </a:p>
      </dsp:txBody>
      <dsp:txXfrm>
        <a:off x="5712" y="3869649"/>
        <a:ext cx="2150558" cy="1290335"/>
      </dsp:txXfrm>
    </dsp:sp>
    <dsp:sp modelId="{653E8A7E-E841-4A49-A222-14B25D0DE90B}">
      <dsp:nvSpPr>
        <dsp:cNvPr id="0" name=""/>
        <dsp:cNvSpPr/>
      </dsp:nvSpPr>
      <dsp:spPr>
        <a:xfrm>
          <a:off x="2650900" y="3869649"/>
          <a:ext cx="2150558" cy="1290335"/>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379" tIns="110614" rIns="105379" bIns="110614" numCol="1" spcCol="1270" anchor="ctr" anchorCtr="0">
          <a:noAutofit/>
        </a:bodyPr>
        <a:lstStyle/>
        <a:p>
          <a:pPr marL="0" lvl="0" indent="0" algn="ctr" defTabSz="755650">
            <a:lnSpc>
              <a:spcPct val="90000"/>
            </a:lnSpc>
            <a:spcBef>
              <a:spcPct val="0"/>
            </a:spcBef>
            <a:spcAft>
              <a:spcPct val="35000"/>
            </a:spcAft>
            <a:buNone/>
          </a:pPr>
          <a:r>
            <a:rPr lang="en-US" sz="1700" kern="1200" dirty="0"/>
            <a:t>Effective Date of Statutes</a:t>
          </a:r>
        </a:p>
        <a:p>
          <a:pPr marL="0" lvl="0" indent="0" algn="ctr" defTabSz="755650">
            <a:lnSpc>
              <a:spcPct val="90000"/>
            </a:lnSpc>
            <a:spcBef>
              <a:spcPct val="0"/>
            </a:spcBef>
            <a:spcAft>
              <a:spcPct val="35000"/>
            </a:spcAft>
            <a:buNone/>
          </a:pPr>
          <a:r>
            <a:rPr lang="en-US" sz="1700" kern="1200" dirty="0"/>
            <a:t>(January 1)</a:t>
          </a:r>
        </a:p>
      </dsp:txBody>
      <dsp:txXfrm>
        <a:off x="2650900" y="3869649"/>
        <a:ext cx="2150558" cy="1290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9BA25-7A90-4FE3-B807-3F5863BFFC0F}">
      <dsp:nvSpPr>
        <dsp:cNvPr id="0" name=""/>
        <dsp:cNvSpPr/>
      </dsp:nvSpPr>
      <dsp:spPr>
        <a:xfrm>
          <a:off x="0" y="0"/>
          <a:ext cx="11332564" cy="1182838"/>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i="1" kern="1200" dirty="0"/>
            <a:t>Vision 2030</a:t>
          </a:r>
          <a:r>
            <a:rPr lang="en-US" sz="3200" i="0" kern="1200" dirty="0"/>
            <a:t> guides our policy advocacy efforts and serve as a basis for determining recommendations on legislative proposals.</a:t>
          </a:r>
          <a:endParaRPr lang="en-US" sz="3200" i="1" kern="1200" dirty="0"/>
        </a:p>
      </dsp:txBody>
      <dsp:txXfrm>
        <a:off x="0" y="0"/>
        <a:ext cx="11332564" cy="1182838"/>
      </dsp:txXfrm>
    </dsp:sp>
    <dsp:sp modelId="{07FCD25A-0179-4759-87BD-0DF162919724}">
      <dsp:nvSpPr>
        <dsp:cNvPr id="0" name=""/>
        <dsp:cNvSpPr/>
      </dsp:nvSpPr>
      <dsp:spPr>
        <a:xfrm>
          <a:off x="1383" y="1182838"/>
          <a:ext cx="2265959" cy="24839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Support legislation that advances the goals of </a:t>
          </a:r>
          <a:r>
            <a:rPr lang="en-US" sz="2200" i="1" kern="1200" dirty="0"/>
            <a:t>Vision 2030.</a:t>
          </a:r>
        </a:p>
      </dsp:txBody>
      <dsp:txXfrm>
        <a:off x="1383" y="1182838"/>
        <a:ext cx="2265959" cy="2483961"/>
      </dsp:txXfrm>
    </dsp:sp>
    <dsp:sp modelId="{4A22C85F-9FBF-4484-B197-9E4C15BBFFE6}">
      <dsp:nvSpPr>
        <dsp:cNvPr id="0" name=""/>
        <dsp:cNvSpPr/>
      </dsp:nvSpPr>
      <dsp:spPr>
        <a:xfrm>
          <a:off x="2267342" y="1182838"/>
          <a:ext cx="2265959" cy="24839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Support local governance, </a:t>
          </a:r>
          <a:r>
            <a:rPr lang="en-US" sz="2200" b="1" i="0" kern="1200" dirty="0"/>
            <a:t>unless </a:t>
          </a:r>
          <a:r>
            <a:rPr lang="en-US" sz="2200" b="0" i="0" kern="1200" dirty="0"/>
            <a:t>the proposal inhibits </a:t>
          </a:r>
          <a:r>
            <a:rPr lang="en-US" sz="2200" b="0" i="1" kern="1200" dirty="0"/>
            <a:t>Vision 2030</a:t>
          </a:r>
          <a:r>
            <a:rPr lang="en-US" sz="2200" b="0" i="0" kern="1200" dirty="0"/>
            <a:t>.</a:t>
          </a:r>
          <a:r>
            <a:rPr lang="en-US" sz="2200" b="0" i="1" kern="1200" dirty="0"/>
            <a:t> </a:t>
          </a:r>
          <a:endParaRPr lang="en-US" sz="2200" kern="1200" dirty="0"/>
        </a:p>
      </dsp:txBody>
      <dsp:txXfrm>
        <a:off x="2267342" y="1182838"/>
        <a:ext cx="2265959" cy="2483961"/>
      </dsp:txXfrm>
    </dsp:sp>
    <dsp:sp modelId="{32EE792B-0173-41F2-988C-B99EE8123744}">
      <dsp:nvSpPr>
        <dsp:cNvPr id="0" name=""/>
        <dsp:cNvSpPr/>
      </dsp:nvSpPr>
      <dsp:spPr>
        <a:xfrm>
          <a:off x="4533302" y="1182838"/>
          <a:ext cx="2265959" cy="24839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Justification for state intervention is compelling and supported by data and evidence.</a:t>
          </a:r>
        </a:p>
      </dsp:txBody>
      <dsp:txXfrm>
        <a:off x="4533302" y="1182838"/>
        <a:ext cx="2265959" cy="2483961"/>
      </dsp:txXfrm>
    </dsp:sp>
    <dsp:sp modelId="{185DEDB0-606D-456A-986A-A8E351C30D6F}">
      <dsp:nvSpPr>
        <dsp:cNvPr id="0" name=""/>
        <dsp:cNvSpPr/>
      </dsp:nvSpPr>
      <dsp:spPr>
        <a:xfrm>
          <a:off x="6799261" y="1182838"/>
          <a:ext cx="2265959" cy="24839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Maximize </a:t>
          </a:r>
          <a:r>
            <a:rPr lang="en-US" sz="2200" b="1" i="0" kern="1200" dirty="0"/>
            <a:t>all</a:t>
          </a:r>
          <a:r>
            <a:rPr lang="en-US" sz="2200" i="0" kern="1200" dirty="0"/>
            <a:t> financial</a:t>
          </a:r>
          <a:r>
            <a:rPr lang="en-US" sz="2200" kern="1200" dirty="0"/>
            <a:t> resources. Concerned with unfunded mandates.</a:t>
          </a:r>
        </a:p>
      </dsp:txBody>
      <dsp:txXfrm>
        <a:off x="6799261" y="1182838"/>
        <a:ext cx="2265959" cy="2483961"/>
      </dsp:txXfrm>
    </dsp:sp>
    <dsp:sp modelId="{94019DCD-C9ED-4049-BE71-64FB701C9917}">
      <dsp:nvSpPr>
        <dsp:cNvPr id="0" name=""/>
        <dsp:cNvSpPr/>
      </dsp:nvSpPr>
      <dsp:spPr>
        <a:xfrm>
          <a:off x="9065221" y="1182838"/>
          <a:ext cx="2265959" cy="24839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Ensure equitable representation and serve as equal partners with the other education segments.</a:t>
          </a:r>
        </a:p>
      </dsp:txBody>
      <dsp:txXfrm>
        <a:off x="9065221" y="1182838"/>
        <a:ext cx="2265959" cy="2483961"/>
      </dsp:txXfrm>
    </dsp:sp>
    <dsp:sp modelId="{999198B9-29DE-499C-973D-81DCE27A63CC}">
      <dsp:nvSpPr>
        <dsp:cNvPr id="0" name=""/>
        <dsp:cNvSpPr/>
      </dsp:nvSpPr>
      <dsp:spPr>
        <a:xfrm>
          <a:off x="0" y="3666800"/>
          <a:ext cx="11332564" cy="275995"/>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56669-BFF4-4260-8C38-05AD754A95FF}">
      <dsp:nvSpPr>
        <dsp:cNvPr id="0" name=""/>
        <dsp:cNvSpPr/>
      </dsp:nvSpPr>
      <dsp:spPr>
        <a:xfrm>
          <a:off x="3642" y="246159"/>
          <a:ext cx="3551895" cy="8519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What is the bill </a:t>
          </a:r>
          <a:r>
            <a:rPr lang="en-US" sz="2100" b="1" i="1" kern="1200" dirty="0"/>
            <a:t>asking </a:t>
          </a:r>
          <a:r>
            <a:rPr lang="en-US" sz="2100" b="0" i="0" kern="1200" dirty="0"/>
            <a:t>to do?</a:t>
          </a:r>
          <a:endParaRPr lang="en-US" sz="2100" kern="1200" dirty="0"/>
        </a:p>
      </dsp:txBody>
      <dsp:txXfrm>
        <a:off x="3642" y="246159"/>
        <a:ext cx="3551895" cy="851989"/>
      </dsp:txXfrm>
    </dsp:sp>
    <dsp:sp modelId="{C701E2BA-8874-4198-AB7B-47367ED9632A}">
      <dsp:nvSpPr>
        <dsp:cNvPr id="0" name=""/>
        <dsp:cNvSpPr/>
      </dsp:nvSpPr>
      <dsp:spPr>
        <a:xfrm>
          <a:off x="3642" y="1098148"/>
          <a:ext cx="3551895" cy="31962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Create or modify a program?</a:t>
          </a:r>
        </a:p>
        <a:p>
          <a:pPr marL="228600" lvl="1" indent="-228600" algn="l" defTabSz="1022350">
            <a:lnSpc>
              <a:spcPct val="90000"/>
            </a:lnSpc>
            <a:spcBef>
              <a:spcPct val="0"/>
            </a:spcBef>
            <a:spcAft>
              <a:spcPct val="15000"/>
            </a:spcAft>
            <a:buChar char="•"/>
          </a:pPr>
          <a:r>
            <a:rPr lang="en-US" sz="2300" kern="1200" dirty="0"/>
            <a:t>Implement regulations?</a:t>
          </a:r>
        </a:p>
        <a:p>
          <a:pPr marL="228600" lvl="1" indent="-228600" algn="l" defTabSz="1022350">
            <a:lnSpc>
              <a:spcPct val="90000"/>
            </a:lnSpc>
            <a:spcBef>
              <a:spcPct val="0"/>
            </a:spcBef>
            <a:spcAft>
              <a:spcPct val="15000"/>
            </a:spcAft>
            <a:buChar char="•"/>
          </a:pPr>
          <a:r>
            <a:rPr lang="en-US" sz="2300" kern="1200" dirty="0"/>
            <a:t>Write a report?</a:t>
          </a:r>
        </a:p>
        <a:p>
          <a:pPr marL="228600" lvl="1" indent="-228600" algn="l" defTabSz="1022350">
            <a:lnSpc>
              <a:spcPct val="90000"/>
            </a:lnSpc>
            <a:spcBef>
              <a:spcPct val="0"/>
            </a:spcBef>
            <a:spcAft>
              <a:spcPct val="15000"/>
            </a:spcAft>
            <a:buChar char="•"/>
          </a:pPr>
          <a:r>
            <a:rPr lang="en-US" sz="2300" kern="1200" dirty="0"/>
            <a:t>Form a working group?</a:t>
          </a:r>
        </a:p>
        <a:p>
          <a:pPr marL="228600" lvl="1" indent="-228600" algn="l" defTabSz="1022350">
            <a:lnSpc>
              <a:spcPct val="90000"/>
            </a:lnSpc>
            <a:spcBef>
              <a:spcPct val="0"/>
            </a:spcBef>
            <a:spcAft>
              <a:spcPct val="15000"/>
            </a:spcAft>
            <a:buChar char="•"/>
          </a:pPr>
          <a:r>
            <a:rPr lang="en-US" sz="2300" kern="1200" dirty="0"/>
            <a:t>Create or change local policies?</a:t>
          </a:r>
        </a:p>
      </dsp:txBody>
      <dsp:txXfrm>
        <a:off x="3642" y="1098148"/>
        <a:ext cx="3551895" cy="3196209"/>
      </dsp:txXfrm>
    </dsp:sp>
    <dsp:sp modelId="{88BB5F6D-E066-4100-A63A-0B0BC256A732}">
      <dsp:nvSpPr>
        <dsp:cNvPr id="0" name=""/>
        <dsp:cNvSpPr/>
      </dsp:nvSpPr>
      <dsp:spPr>
        <a:xfrm>
          <a:off x="4052804" y="246159"/>
          <a:ext cx="3551895" cy="8519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Font typeface="Symbol" panose="05050102010706020507" pitchFamily="18" charset="2"/>
            <a:buNone/>
          </a:pPr>
          <a:r>
            <a:rPr lang="en-US" sz="2300" kern="1200" dirty="0"/>
            <a:t>How are we (as a system) </a:t>
          </a:r>
          <a:r>
            <a:rPr lang="en-US" sz="2300" b="1" i="1" kern="1200" dirty="0"/>
            <a:t>involved</a:t>
          </a:r>
          <a:r>
            <a:rPr lang="en-US" sz="2300" kern="1200" dirty="0"/>
            <a:t> in this issue?</a:t>
          </a:r>
        </a:p>
      </dsp:txBody>
      <dsp:txXfrm>
        <a:off x="4052804" y="246159"/>
        <a:ext cx="3551895" cy="851989"/>
      </dsp:txXfrm>
    </dsp:sp>
    <dsp:sp modelId="{1060B94C-72CB-4FA8-8522-EB6F64A16AF6}">
      <dsp:nvSpPr>
        <dsp:cNvPr id="0" name=""/>
        <dsp:cNvSpPr/>
      </dsp:nvSpPr>
      <dsp:spPr>
        <a:xfrm>
          <a:off x="4052804" y="1098148"/>
          <a:ext cx="3551895" cy="31962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Font typeface="Symbol" panose="05050102010706020507" pitchFamily="18" charset="2"/>
            <a:buChar char=""/>
          </a:pPr>
          <a:r>
            <a:rPr lang="en-US" sz="2300" kern="1200" dirty="0"/>
            <a:t>Prior legislative/budget requirements?</a:t>
          </a:r>
        </a:p>
        <a:p>
          <a:pPr marL="228600" lvl="1" indent="-228600" algn="l" defTabSz="1022350">
            <a:lnSpc>
              <a:spcPct val="90000"/>
            </a:lnSpc>
            <a:spcBef>
              <a:spcPct val="0"/>
            </a:spcBef>
            <a:spcAft>
              <a:spcPct val="15000"/>
            </a:spcAft>
            <a:buFont typeface="Symbol" panose="05050102010706020507" pitchFamily="18" charset="2"/>
            <a:buChar char=""/>
          </a:pPr>
          <a:r>
            <a:rPr lang="en-US" sz="2300" kern="1200" dirty="0"/>
            <a:t>Title 5?</a:t>
          </a:r>
        </a:p>
        <a:p>
          <a:pPr marL="228600" lvl="1" indent="-228600" algn="l" defTabSz="1022350">
            <a:lnSpc>
              <a:spcPct val="90000"/>
            </a:lnSpc>
            <a:spcBef>
              <a:spcPct val="0"/>
            </a:spcBef>
            <a:spcAft>
              <a:spcPct val="15000"/>
            </a:spcAft>
            <a:buFont typeface="Symbol" panose="05050102010706020507" pitchFamily="18" charset="2"/>
            <a:buChar char=""/>
          </a:pPr>
          <a:r>
            <a:rPr lang="en-US" sz="2300" kern="1200" dirty="0"/>
            <a:t>Working groups?</a:t>
          </a:r>
        </a:p>
      </dsp:txBody>
      <dsp:txXfrm>
        <a:off x="4052804" y="1098148"/>
        <a:ext cx="3551895" cy="3196209"/>
      </dsp:txXfrm>
    </dsp:sp>
    <dsp:sp modelId="{7B2298E7-9C1B-41BE-B418-164E87493072}">
      <dsp:nvSpPr>
        <dsp:cNvPr id="0" name=""/>
        <dsp:cNvSpPr/>
      </dsp:nvSpPr>
      <dsp:spPr>
        <a:xfrm>
          <a:off x="8101965" y="246159"/>
          <a:ext cx="3551895" cy="851989"/>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Font typeface="Symbol" panose="05050102010706020507" pitchFamily="18" charset="2"/>
            <a:buNone/>
          </a:pPr>
          <a:r>
            <a:rPr lang="en-US" sz="2300" kern="1200" dirty="0"/>
            <a:t>What challenges </a:t>
          </a:r>
          <a:r>
            <a:rPr lang="en-US" sz="2300" b="0" i="0" kern="1200" dirty="0"/>
            <a:t>could</a:t>
          </a:r>
          <a:r>
            <a:rPr lang="en-US" sz="2300" kern="1200" dirty="0"/>
            <a:t> impact </a:t>
          </a:r>
          <a:r>
            <a:rPr lang="en-US" sz="2300" b="1" i="1" kern="1200" dirty="0"/>
            <a:t>implementation</a:t>
          </a:r>
          <a:r>
            <a:rPr lang="en-US" sz="2300" kern="1200" dirty="0"/>
            <a:t>?</a:t>
          </a:r>
        </a:p>
      </dsp:txBody>
      <dsp:txXfrm>
        <a:off x="8101965" y="246159"/>
        <a:ext cx="3551895" cy="851989"/>
      </dsp:txXfrm>
    </dsp:sp>
    <dsp:sp modelId="{B652B397-BC38-4EB3-B405-2F94003B1E25}">
      <dsp:nvSpPr>
        <dsp:cNvPr id="0" name=""/>
        <dsp:cNvSpPr/>
      </dsp:nvSpPr>
      <dsp:spPr>
        <a:xfrm>
          <a:off x="8101965" y="1098148"/>
          <a:ext cx="3551895" cy="31962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Duplication?</a:t>
          </a:r>
        </a:p>
        <a:p>
          <a:pPr marL="228600" lvl="1" indent="-228600" algn="l" defTabSz="1022350">
            <a:lnSpc>
              <a:spcPct val="90000"/>
            </a:lnSpc>
            <a:spcBef>
              <a:spcPct val="0"/>
            </a:spcBef>
            <a:spcAft>
              <a:spcPct val="15000"/>
            </a:spcAft>
            <a:buChar char="•"/>
          </a:pPr>
          <a:r>
            <a:rPr lang="en-US" sz="2300" kern="1200" dirty="0"/>
            <a:t>Timeline for implementation doable?</a:t>
          </a:r>
        </a:p>
        <a:p>
          <a:pPr marL="228600" lvl="1" indent="-228600" algn="l" defTabSz="1022350">
            <a:lnSpc>
              <a:spcPct val="90000"/>
            </a:lnSpc>
            <a:spcBef>
              <a:spcPct val="0"/>
            </a:spcBef>
            <a:spcAft>
              <a:spcPct val="15000"/>
            </a:spcAft>
            <a:buChar char="•"/>
          </a:pPr>
          <a:r>
            <a:rPr lang="en-US" sz="2300" kern="1200" dirty="0"/>
            <a:t>Conflicts with Title 5 or CCCCO priorities?</a:t>
          </a:r>
        </a:p>
        <a:p>
          <a:pPr marL="228600" lvl="1" indent="-228600" algn="l" defTabSz="1022350">
            <a:lnSpc>
              <a:spcPct val="90000"/>
            </a:lnSpc>
            <a:spcBef>
              <a:spcPct val="0"/>
            </a:spcBef>
            <a:spcAft>
              <a:spcPct val="15000"/>
            </a:spcAft>
            <a:buChar char="•"/>
          </a:pPr>
          <a:r>
            <a:rPr lang="en-US" sz="2300" kern="1200" dirty="0"/>
            <a:t>Unfunded mandate/workload?</a:t>
          </a:r>
        </a:p>
        <a:p>
          <a:pPr marL="228600" lvl="1" indent="-228600" algn="l" defTabSz="1022350">
            <a:lnSpc>
              <a:spcPct val="90000"/>
            </a:lnSpc>
            <a:spcBef>
              <a:spcPct val="0"/>
            </a:spcBef>
            <a:spcAft>
              <a:spcPct val="15000"/>
            </a:spcAft>
            <a:buChar char="•"/>
          </a:pPr>
          <a:r>
            <a:rPr lang="en-US" sz="2300" kern="1200" dirty="0"/>
            <a:t>More…</a:t>
          </a:r>
        </a:p>
      </dsp:txBody>
      <dsp:txXfrm>
        <a:off x="8101965" y="1098148"/>
        <a:ext cx="3551895" cy="31962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7EF3E-6356-46AC-BC78-0DC3E932FAD5}">
      <dsp:nvSpPr>
        <dsp:cNvPr id="0" name=""/>
        <dsp:cNvSpPr/>
      </dsp:nvSpPr>
      <dsp:spPr>
        <a:xfrm>
          <a:off x="0" y="39687"/>
          <a:ext cx="3286125" cy="1971675"/>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246</a:t>
          </a:r>
          <a:r>
            <a:rPr lang="en-US" sz="2400" kern="1200" dirty="0"/>
            <a:t> </a:t>
          </a:r>
          <a:r>
            <a:rPr lang="en-US" sz="2400" b="1" kern="1200" dirty="0"/>
            <a:t>bills </a:t>
          </a:r>
          <a:r>
            <a:rPr lang="en-US" sz="2400" kern="1200" dirty="0"/>
            <a:t>that have an impact on higher education</a:t>
          </a:r>
        </a:p>
      </dsp:txBody>
      <dsp:txXfrm>
        <a:off x="0" y="39687"/>
        <a:ext cx="3286125" cy="1971675"/>
      </dsp:txXfrm>
    </dsp:sp>
    <dsp:sp modelId="{5CF08685-EB58-4D7B-83F7-E6EA3B01656B}">
      <dsp:nvSpPr>
        <dsp:cNvPr id="0" name=""/>
        <dsp:cNvSpPr/>
      </dsp:nvSpPr>
      <dsp:spPr>
        <a:xfrm>
          <a:off x="3614737" y="39687"/>
          <a:ext cx="3286125" cy="1971675"/>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104 bills</a:t>
          </a:r>
          <a:r>
            <a:rPr lang="en-US" sz="2400" kern="1200" dirty="0"/>
            <a:t> </a:t>
          </a:r>
          <a:r>
            <a:rPr lang="en-US" sz="2400" b="1" kern="1200" dirty="0"/>
            <a:t>classified as Tier 1</a:t>
          </a:r>
          <a:r>
            <a:rPr lang="en-US" sz="2400" kern="1200" dirty="0"/>
            <a:t> and most likely to have a direct impact on the CCCs, faculty, and students</a:t>
          </a:r>
        </a:p>
      </dsp:txBody>
      <dsp:txXfrm>
        <a:off x="3614737" y="39687"/>
        <a:ext cx="3286125" cy="1971675"/>
      </dsp:txXfrm>
    </dsp:sp>
    <dsp:sp modelId="{B4B2EED6-19D9-4C20-9657-1377211D819F}">
      <dsp:nvSpPr>
        <dsp:cNvPr id="0" name=""/>
        <dsp:cNvSpPr/>
      </dsp:nvSpPr>
      <dsp:spPr>
        <a:xfrm>
          <a:off x="7229475" y="39687"/>
          <a:ext cx="3286125" cy="1971675"/>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April 26th</a:t>
          </a:r>
          <a:r>
            <a:rPr lang="en-US" sz="2400" kern="1200" dirty="0"/>
            <a:t>: Deadline for policy committees to hear fiscal bills</a:t>
          </a:r>
        </a:p>
      </dsp:txBody>
      <dsp:txXfrm>
        <a:off x="7229475" y="39687"/>
        <a:ext cx="3286125" cy="1971675"/>
      </dsp:txXfrm>
    </dsp:sp>
    <dsp:sp modelId="{B95E1708-5ACB-477E-B196-03561E9EE5E1}">
      <dsp:nvSpPr>
        <dsp:cNvPr id="0" name=""/>
        <dsp:cNvSpPr/>
      </dsp:nvSpPr>
      <dsp:spPr>
        <a:xfrm>
          <a:off x="1807368" y="2339975"/>
          <a:ext cx="3286125" cy="1971675"/>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May 17</a:t>
          </a:r>
          <a:r>
            <a:rPr lang="en-US" sz="2400" b="1" kern="1200" baseline="30000" dirty="0"/>
            <a:t>th</a:t>
          </a:r>
          <a:r>
            <a:rPr lang="en-US" sz="2400" kern="1200" dirty="0"/>
            <a:t>: Deadline for fiscal committees to hear bills  </a:t>
          </a:r>
        </a:p>
      </dsp:txBody>
      <dsp:txXfrm>
        <a:off x="1807368" y="2339975"/>
        <a:ext cx="3286125" cy="1971675"/>
      </dsp:txXfrm>
    </dsp:sp>
    <dsp:sp modelId="{8021C978-7119-442D-8EAC-8CEFD8521EC6}">
      <dsp:nvSpPr>
        <dsp:cNvPr id="0" name=""/>
        <dsp:cNvSpPr/>
      </dsp:nvSpPr>
      <dsp:spPr>
        <a:xfrm>
          <a:off x="5422106" y="2339975"/>
          <a:ext cx="3286125" cy="1971675"/>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A full Legislative Matrix can be found by visiting the State Relations page on the Chancellor’s Office website.</a:t>
          </a:r>
        </a:p>
      </dsp:txBody>
      <dsp:txXfrm>
        <a:off x="5422106"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CA87C-757B-4974-83BF-CD506AE217D4}">
      <dsp:nvSpPr>
        <dsp:cNvPr id="0" name=""/>
        <dsp:cNvSpPr/>
      </dsp:nvSpPr>
      <dsp:spPr>
        <a:xfrm>
          <a:off x="0" y="2032"/>
          <a:ext cx="11530012" cy="0"/>
        </a:xfrm>
        <a:prstGeom prst="line">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w="6350" cap="flat" cmpd="sng" algn="ctr">
          <a:solidFill>
            <a:schemeClr val="accent5">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CC36921-051D-4003-A582-AEDB7B81614A}">
      <dsp:nvSpPr>
        <dsp:cNvPr id="0" name=""/>
        <dsp:cNvSpPr/>
      </dsp:nvSpPr>
      <dsp:spPr>
        <a:xfrm>
          <a:off x="0" y="2032"/>
          <a:ext cx="2306002" cy="69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AB 2093 (Santiago)</a:t>
          </a:r>
        </a:p>
      </dsp:txBody>
      <dsp:txXfrm>
        <a:off x="0" y="2032"/>
        <a:ext cx="2306002" cy="693145"/>
      </dsp:txXfrm>
    </dsp:sp>
    <dsp:sp modelId="{B418C10E-8C0D-4F74-A845-DD805BF568B5}">
      <dsp:nvSpPr>
        <dsp:cNvPr id="0" name=""/>
        <dsp:cNvSpPr/>
      </dsp:nvSpPr>
      <dsp:spPr>
        <a:xfrm>
          <a:off x="2478952" y="33508"/>
          <a:ext cx="9051060" cy="62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kern="1200"/>
            <a:t>Expands College Promise eligibility to CCC baccalaureate students.</a:t>
          </a:r>
        </a:p>
      </dsp:txBody>
      <dsp:txXfrm>
        <a:off x="2478952" y="33508"/>
        <a:ext cx="9051060" cy="629516"/>
      </dsp:txXfrm>
    </dsp:sp>
    <dsp:sp modelId="{35006269-1CAA-49C8-94FD-3C1D04C56D85}">
      <dsp:nvSpPr>
        <dsp:cNvPr id="0" name=""/>
        <dsp:cNvSpPr/>
      </dsp:nvSpPr>
      <dsp:spPr>
        <a:xfrm>
          <a:off x="2306002" y="663025"/>
          <a:ext cx="9224010" cy="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4692A35-8B1C-4626-BFF3-AD029CD3933B}">
      <dsp:nvSpPr>
        <dsp:cNvPr id="0" name=""/>
        <dsp:cNvSpPr/>
      </dsp:nvSpPr>
      <dsp:spPr>
        <a:xfrm>
          <a:off x="0" y="695178"/>
          <a:ext cx="11530012" cy="0"/>
        </a:xfrm>
        <a:prstGeom prst="line">
          <a:avLst/>
        </a:prstGeom>
        <a:gradFill rotWithShape="0">
          <a:gsLst>
            <a:gs pos="0">
              <a:schemeClr val="accent5">
                <a:shade val="80000"/>
                <a:hueOff val="163486"/>
                <a:satOff val="-11932"/>
                <a:lumOff val="7471"/>
                <a:alphaOff val="0"/>
                <a:satMod val="103000"/>
                <a:lumMod val="102000"/>
                <a:tint val="94000"/>
              </a:schemeClr>
            </a:gs>
            <a:gs pos="50000">
              <a:schemeClr val="accent5">
                <a:shade val="80000"/>
                <a:hueOff val="163486"/>
                <a:satOff val="-11932"/>
                <a:lumOff val="7471"/>
                <a:alphaOff val="0"/>
                <a:satMod val="110000"/>
                <a:lumMod val="100000"/>
                <a:shade val="100000"/>
              </a:schemeClr>
            </a:gs>
            <a:gs pos="100000">
              <a:schemeClr val="accent5">
                <a:shade val="80000"/>
                <a:hueOff val="163486"/>
                <a:satOff val="-11932"/>
                <a:lumOff val="7471"/>
                <a:alphaOff val="0"/>
                <a:lumMod val="99000"/>
                <a:satMod val="120000"/>
                <a:shade val="78000"/>
              </a:schemeClr>
            </a:gs>
          </a:gsLst>
          <a:lin ang="5400000" scaled="0"/>
        </a:gradFill>
        <a:ln w="6350" cap="flat" cmpd="sng" algn="ctr">
          <a:solidFill>
            <a:schemeClr val="accent5">
              <a:shade val="80000"/>
              <a:hueOff val="163486"/>
              <a:satOff val="-11932"/>
              <a:lumOff val="747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F7937CD-000E-4378-81AE-B652A35ABC03}">
      <dsp:nvSpPr>
        <dsp:cNvPr id="0" name=""/>
        <dsp:cNvSpPr/>
      </dsp:nvSpPr>
      <dsp:spPr>
        <a:xfrm>
          <a:off x="0" y="695178"/>
          <a:ext cx="2306002" cy="69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AB 3015 (Ramos)</a:t>
          </a:r>
        </a:p>
      </dsp:txBody>
      <dsp:txXfrm>
        <a:off x="0" y="695178"/>
        <a:ext cx="2306002" cy="693145"/>
      </dsp:txXfrm>
    </dsp:sp>
    <dsp:sp modelId="{29E4A7BA-2D33-4ED8-AF60-F4CFBE648B93}">
      <dsp:nvSpPr>
        <dsp:cNvPr id="0" name=""/>
        <dsp:cNvSpPr/>
      </dsp:nvSpPr>
      <dsp:spPr>
        <a:xfrm>
          <a:off x="2478952" y="726653"/>
          <a:ext cx="9051060" cy="62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kern="1200" dirty="0"/>
            <a:t>Provides residency to students from neighboring Indian tribes.</a:t>
          </a:r>
        </a:p>
      </dsp:txBody>
      <dsp:txXfrm>
        <a:off x="2478952" y="726653"/>
        <a:ext cx="9051060" cy="629516"/>
      </dsp:txXfrm>
    </dsp:sp>
    <dsp:sp modelId="{8F42957F-1729-407D-8BE4-E8BB9FA3A896}">
      <dsp:nvSpPr>
        <dsp:cNvPr id="0" name=""/>
        <dsp:cNvSpPr/>
      </dsp:nvSpPr>
      <dsp:spPr>
        <a:xfrm>
          <a:off x="2306002" y="1356170"/>
          <a:ext cx="9224010" cy="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218DE307-8A02-4F39-9FA7-4ADFAF0FAC0F}">
      <dsp:nvSpPr>
        <dsp:cNvPr id="0" name=""/>
        <dsp:cNvSpPr/>
      </dsp:nvSpPr>
      <dsp:spPr>
        <a:xfrm>
          <a:off x="0" y="1388323"/>
          <a:ext cx="11530012" cy="0"/>
        </a:xfrm>
        <a:prstGeom prst="line">
          <a:avLst/>
        </a:prstGeom>
        <a:gradFill rotWithShape="0">
          <a:gsLst>
            <a:gs pos="0">
              <a:schemeClr val="accent5">
                <a:shade val="80000"/>
                <a:hueOff val="326973"/>
                <a:satOff val="-23863"/>
                <a:lumOff val="14943"/>
                <a:alphaOff val="0"/>
                <a:satMod val="103000"/>
                <a:lumMod val="102000"/>
                <a:tint val="94000"/>
              </a:schemeClr>
            </a:gs>
            <a:gs pos="50000">
              <a:schemeClr val="accent5">
                <a:shade val="80000"/>
                <a:hueOff val="326973"/>
                <a:satOff val="-23863"/>
                <a:lumOff val="14943"/>
                <a:alphaOff val="0"/>
                <a:satMod val="110000"/>
                <a:lumMod val="100000"/>
                <a:shade val="100000"/>
              </a:schemeClr>
            </a:gs>
            <a:gs pos="100000">
              <a:schemeClr val="accent5">
                <a:shade val="80000"/>
                <a:hueOff val="326973"/>
                <a:satOff val="-23863"/>
                <a:lumOff val="14943"/>
                <a:alphaOff val="0"/>
                <a:lumMod val="99000"/>
                <a:satMod val="120000"/>
                <a:shade val="78000"/>
              </a:schemeClr>
            </a:gs>
          </a:gsLst>
          <a:lin ang="5400000" scaled="0"/>
        </a:gradFill>
        <a:ln w="6350" cap="flat" cmpd="sng" algn="ctr">
          <a:solidFill>
            <a:schemeClr val="accent5">
              <a:shade val="80000"/>
              <a:hueOff val="326973"/>
              <a:satOff val="-23863"/>
              <a:lumOff val="1494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8FD20C-47EE-4F23-A52F-C96E0A210C3B}">
      <dsp:nvSpPr>
        <dsp:cNvPr id="0" name=""/>
        <dsp:cNvSpPr/>
      </dsp:nvSpPr>
      <dsp:spPr>
        <a:xfrm>
          <a:off x="0" y="1388323"/>
          <a:ext cx="2306002" cy="69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AB 3110 (</a:t>
          </a:r>
          <a:r>
            <a:rPr lang="en-US" sz="2000" b="1" kern="1200" dirty="0" err="1"/>
            <a:t>M.Fong</a:t>
          </a:r>
          <a:r>
            <a:rPr lang="en-US" sz="2000" b="1" kern="1200" dirty="0"/>
            <a:t>) </a:t>
          </a:r>
        </a:p>
      </dsp:txBody>
      <dsp:txXfrm>
        <a:off x="0" y="1388323"/>
        <a:ext cx="2306002" cy="693145"/>
      </dsp:txXfrm>
    </dsp:sp>
    <dsp:sp modelId="{7D5D4008-6952-4415-9285-F46EBC7E5D51}">
      <dsp:nvSpPr>
        <dsp:cNvPr id="0" name=""/>
        <dsp:cNvSpPr/>
      </dsp:nvSpPr>
      <dsp:spPr>
        <a:xfrm>
          <a:off x="2478952" y="1419799"/>
          <a:ext cx="9051060" cy="62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Makes pre-apprenticeship programs eligible for state apportionment funding</a:t>
          </a:r>
          <a:endParaRPr lang="en-US" sz="2000" b="1" kern="1200" dirty="0"/>
        </a:p>
      </dsp:txBody>
      <dsp:txXfrm>
        <a:off x="2478952" y="1419799"/>
        <a:ext cx="9051060" cy="629516"/>
      </dsp:txXfrm>
    </dsp:sp>
    <dsp:sp modelId="{9BF20C3D-92F6-44AF-8E60-7F1830FEF1B4}">
      <dsp:nvSpPr>
        <dsp:cNvPr id="0" name=""/>
        <dsp:cNvSpPr/>
      </dsp:nvSpPr>
      <dsp:spPr>
        <a:xfrm>
          <a:off x="2306002" y="2049316"/>
          <a:ext cx="9224010" cy="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7208365-C620-436F-AE96-2844BA83C802}">
      <dsp:nvSpPr>
        <dsp:cNvPr id="0" name=""/>
        <dsp:cNvSpPr/>
      </dsp:nvSpPr>
      <dsp:spPr>
        <a:xfrm>
          <a:off x="0" y="2081468"/>
          <a:ext cx="11530012" cy="0"/>
        </a:xfrm>
        <a:prstGeom prst="line">
          <a:avLst/>
        </a:prstGeom>
        <a:gradFill rotWithShape="0">
          <a:gsLst>
            <a:gs pos="0">
              <a:schemeClr val="accent5">
                <a:shade val="80000"/>
                <a:hueOff val="490459"/>
                <a:satOff val="-35795"/>
                <a:lumOff val="22414"/>
                <a:alphaOff val="0"/>
                <a:satMod val="103000"/>
                <a:lumMod val="102000"/>
                <a:tint val="94000"/>
              </a:schemeClr>
            </a:gs>
            <a:gs pos="50000">
              <a:schemeClr val="accent5">
                <a:shade val="80000"/>
                <a:hueOff val="490459"/>
                <a:satOff val="-35795"/>
                <a:lumOff val="22414"/>
                <a:alphaOff val="0"/>
                <a:satMod val="110000"/>
                <a:lumMod val="100000"/>
                <a:shade val="100000"/>
              </a:schemeClr>
            </a:gs>
            <a:gs pos="100000">
              <a:schemeClr val="accent5">
                <a:shade val="80000"/>
                <a:hueOff val="490459"/>
                <a:satOff val="-35795"/>
                <a:lumOff val="22414"/>
                <a:alphaOff val="0"/>
                <a:lumMod val="99000"/>
                <a:satMod val="120000"/>
                <a:shade val="78000"/>
              </a:schemeClr>
            </a:gs>
          </a:gsLst>
          <a:lin ang="5400000" scaled="0"/>
        </a:gradFill>
        <a:ln w="6350" cap="flat" cmpd="sng" algn="ctr">
          <a:solidFill>
            <a:schemeClr val="accent5">
              <a:shade val="80000"/>
              <a:hueOff val="490459"/>
              <a:satOff val="-35795"/>
              <a:lumOff val="224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B517C7D-16B6-4036-8E49-F6557217E1BF}">
      <dsp:nvSpPr>
        <dsp:cNvPr id="0" name=""/>
        <dsp:cNvSpPr/>
      </dsp:nvSpPr>
      <dsp:spPr>
        <a:xfrm>
          <a:off x="0" y="2081469"/>
          <a:ext cx="2306002" cy="69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AB 3290 (Committee)</a:t>
          </a:r>
        </a:p>
      </dsp:txBody>
      <dsp:txXfrm>
        <a:off x="0" y="2081469"/>
        <a:ext cx="2306002" cy="693145"/>
      </dsp:txXfrm>
    </dsp:sp>
    <dsp:sp modelId="{17ABB234-6BAC-4D98-8E7F-20EF5CF20D60}">
      <dsp:nvSpPr>
        <dsp:cNvPr id="0" name=""/>
        <dsp:cNvSpPr/>
      </dsp:nvSpPr>
      <dsp:spPr>
        <a:xfrm>
          <a:off x="2478952" y="2112944"/>
          <a:ext cx="9051060" cy="62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kern="1200" dirty="0"/>
            <a:t>Expands non-resident exemption for members of Armed Forces </a:t>
          </a:r>
        </a:p>
      </dsp:txBody>
      <dsp:txXfrm>
        <a:off x="2478952" y="2112944"/>
        <a:ext cx="9051060" cy="629516"/>
      </dsp:txXfrm>
    </dsp:sp>
    <dsp:sp modelId="{35409A67-E97D-47BD-9617-5BB776BDD3ED}">
      <dsp:nvSpPr>
        <dsp:cNvPr id="0" name=""/>
        <dsp:cNvSpPr/>
      </dsp:nvSpPr>
      <dsp:spPr>
        <a:xfrm>
          <a:off x="2306002" y="2742461"/>
          <a:ext cx="9224010" cy="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0C2AD7C-1350-4388-A57A-5EBDB825B8C2}">
      <dsp:nvSpPr>
        <dsp:cNvPr id="0" name=""/>
        <dsp:cNvSpPr/>
      </dsp:nvSpPr>
      <dsp:spPr>
        <a:xfrm>
          <a:off x="0" y="2774614"/>
          <a:ext cx="11530012" cy="0"/>
        </a:xfrm>
        <a:prstGeom prst="line">
          <a:avLst/>
        </a:prstGeom>
        <a:gradFill rotWithShape="0">
          <a:gsLst>
            <a:gs pos="0">
              <a:schemeClr val="accent5">
                <a:shade val="80000"/>
                <a:hueOff val="653945"/>
                <a:satOff val="-47726"/>
                <a:lumOff val="29886"/>
                <a:alphaOff val="0"/>
                <a:satMod val="103000"/>
                <a:lumMod val="102000"/>
                <a:tint val="94000"/>
              </a:schemeClr>
            </a:gs>
            <a:gs pos="50000">
              <a:schemeClr val="accent5">
                <a:shade val="80000"/>
                <a:hueOff val="653945"/>
                <a:satOff val="-47726"/>
                <a:lumOff val="29886"/>
                <a:alphaOff val="0"/>
                <a:satMod val="110000"/>
                <a:lumMod val="100000"/>
                <a:shade val="100000"/>
              </a:schemeClr>
            </a:gs>
            <a:gs pos="100000">
              <a:schemeClr val="accent5">
                <a:shade val="80000"/>
                <a:hueOff val="653945"/>
                <a:satOff val="-47726"/>
                <a:lumOff val="29886"/>
                <a:alphaOff val="0"/>
                <a:lumMod val="99000"/>
                <a:satMod val="120000"/>
                <a:shade val="78000"/>
              </a:schemeClr>
            </a:gs>
          </a:gsLst>
          <a:lin ang="5400000" scaled="0"/>
        </a:gradFill>
        <a:ln w="6350" cap="flat" cmpd="sng" algn="ctr">
          <a:solidFill>
            <a:schemeClr val="accent5">
              <a:shade val="80000"/>
              <a:hueOff val="653945"/>
              <a:satOff val="-47726"/>
              <a:lumOff val="2988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A11257E-3465-4DA0-9D4D-49A642B63AB8}">
      <dsp:nvSpPr>
        <dsp:cNvPr id="0" name=""/>
        <dsp:cNvSpPr/>
      </dsp:nvSpPr>
      <dsp:spPr>
        <a:xfrm>
          <a:off x="0" y="2774614"/>
          <a:ext cx="2306002" cy="69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SB 916 (</a:t>
          </a:r>
          <a:r>
            <a:rPr lang="en-US" sz="2000" b="1" kern="1200" dirty="0" err="1"/>
            <a:t>Seyarto</a:t>
          </a:r>
          <a:r>
            <a:rPr lang="en-US" sz="2000" b="1" kern="1200" dirty="0"/>
            <a:t>)</a:t>
          </a:r>
        </a:p>
      </dsp:txBody>
      <dsp:txXfrm>
        <a:off x="0" y="2774614"/>
        <a:ext cx="2306002" cy="693145"/>
      </dsp:txXfrm>
    </dsp:sp>
    <dsp:sp modelId="{62D78662-4759-423B-9400-1E604DDCCDFD}">
      <dsp:nvSpPr>
        <dsp:cNvPr id="0" name=""/>
        <dsp:cNvSpPr/>
      </dsp:nvSpPr>
      <dsp:spPr>
        <a:xfrm>
          <a:off x="2478952" y="2806090"/>
          <a:ext cx="9051060" cy="62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kern="1200" dirty="0"/>
            <a:t>Waives fees for veterans enrolled in extension courses </a:t>
          </a:r>
        </a:p>
      </dsp:txBody>
      <dsp:txXfrm>
        <a:off x="2478952" y="2806090"/>
        <a:ext cx="9051060" cy="629516"/>
      </dsp:txXfrm>
    </dsp:sp>
    <dsp:sp modelId="{B955CB3E-62DD-4234-9107-9E2969E6AF1E}">
      <dsp:nvSpPr>
        <dsp:cNvPr id="0" name=""/>
        <dsp:cNvSpPr/>
      </dsp:nvSpPr>
      <dsp:spPr>
        <a:xfrm>
          <a:off x="2306002" y="3435607"/>
          <a:ext cx="9224010" cy="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064136FE-BB89-4CFB-B35B-FC21A5639BD1}">
      <dsp:nvSpPr>
        <dsp:cNvPr id="0" name=""/>
        <dsp:cNvSpPr/>
      </dsp:nvSpPr>
      <dsp:spPr>
        <a:xfrm>
          <a:off x="0" y="3467759"/>
          <a:ext cx="11530012" cy="0"/>
        </a:xfrm>
        <a:prstGeom prst="line">
          <a:avLst/>
        </a:prstGeom>
        <a:gradFill rotWithShape="0">
          <a:gsLst>
            <a:gs pos="0">
              <a:schemeClr val="accent5">
                <a:shade val="80000"/>
                <a:hueOff val="817431"/>
                <a:satOff val="-59658"/>
                <a:lumOff val="37357"/>
                <a:alphaOff val="0"/>
                <a:satMod val="103000"/>
                <a:lumMod val="102000"/>
                <a:tint val="94000"/>
              </a:schemeClr>
            </a:gs>
            <a:gs pos="50000">
              <a:schemeClr val="accent5">
                <a:shade val="80000"/>
                <a:hueOff val="817431"/>
                <a:satOff val="-59658"/>
                <a:lumOff val="37357"/>
                <a:alphaOff val="0"/>
                <a:satMod val="110000"/>
                <a:lumMod val="100000"/>
                <a:shade val="100000"/>
              </a:schemeClr>
            </a:gs>
            <a:gs pos="100000">
              <a:schemeClr val="accent5">
                <a:shade val="80000"/>
                <a:hueOff val="817431"/>
                <a:satOff val="-59658"/>
                <a:lumOff val="37357"/>
                <a:alphaOff val="0"/>
                <a:lumMod val="99000"/>
                <a:satMod val="120000"/>
                <a:shade val="78000"/>
              </a:schemeClr>
            </a:gs>
          </a:gsLst>
          <a:lin ang="5400000" scaled="0"/>
        </a:gradFill>
        <a:ln w="6350" cap="flat" cmpd="sng" algn="ctr">
          <a:solidFill>
            <a:schemeClr val="accent5">
              <a:shade val="80000"/>
              <a:hueOff val="817431"/>
              <a:satOff val="-59658"/>
              <a:lumOff val="373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077BBE5-5B7A-48D0-8584-DFA82E3C7F3B}">
      <dsp:nvSpPr>
        <dsp:cNvPr id="0" name=""/>
        <dsp:cNvSpPr/>
      </dsp:nvSpPr>
      <dsp:spPr>
        <a:xfrm>
          <a:off x="0" y="3467759"/>
          <a:ext cx="2306002" cy="693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SB 971 (Portantino)</a:t>
          </a:r>
        </a:p>
      </dsp:txBody>
      <dsp:txXfrm>
        <a:off x="0" y="3467759"/>
        <a:ext cx="2306002" cy="693145"/>
      </dsp:txXfrm>
    </dsp:sp>
    <dsp:sp modelId="{71438849-E591-4161-8185-FB9234480735}">
      <dsp:nvSpPr>
        <dsp:cNvPr id="0" name=""/>
        <dsp:cNvSpPr/>
      </dsp:nvSpPr>
      <dsp:spPr>
        <a:xfrm>
          <a:off x="2478952" y="3499235"/>
          <a:ext cx="9051060" cy="62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kern="1200" dirty="0"/>
            <a:t>Exempts students impacted by war from nonresident tuition.</a:t>
          </a:r>
        </a:p>
      </dsp:txBody>
      <dsp:txXfrm>
        <a:off x="2478952" y="3499235"/>
        <a:ext cx="9051060" cy="629516"/>
      </dsp:txXfrm>
    </dsp:sp>
    <dsp:sp modelId="{20658841-9492-4E9A-AC81-223D3BCADDF0}">
      <dsp:nvSpPr>
        <dsp:cNvPr id="0" name=""/>
        <dsp:cNvSpPr/>
      </dsp:nvSpPr>
      <dsp:spPr>
        <a:xfrm>
          <a:off x="2306002" y="4128752"/>
          <a:ext cx="9224010" cy="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46230-24FE-4D13-841A-10C43E24CCDD}">
      <dsp:nvSpPr>
        <dsp:cNvPr id="0" name=""/>
        <dsp:cNvSpPr/>
      </dsp:nvSpPr>
      <dsp:spPr>
        <a:xfrm>
          <a:off x="438150" y="991"/>
          <a:ext cx="3536156" cy="212169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b="1"/>
          </a:pPr>
          <a:r>
            <a:rPr lang="en-US" sz="2400" kern="1200" dirty="0"/>
            <a:t>AB 1160 (Pacheco)</a:t>
          </a:r>
        </a:p>
        <a:p>
          <a:pPr marL="171450" lvl="1" indent="-171450" algn="l" defTabSz="844550">
            <a:lnSpc>
              <a:spcPct val="90000"/>
            </a:lnSpc>
            <a:spcBef>
              <a:spcPct val="0"/>
            </a:spcBef>
            <a:spcAft>
              <a:spcPct val="15000"/>
            </a:spcAft>
            <a:buChar char="•"/>
          </a:pPr>
          <a:r>
            <a:rPr lang="en-US" sz="1900" kern="1200" dirty="0"/>
            <a:t>Restricts debt collection practices that colleges may use</a:t>
          </a:r>
        </a:p>
      </dsp:txBody>
      <dsp:txXfrm>
        <a:off x="438150" y="991"/>
        <a:ext cx="3536156" cy="2121693"/>
      </dsp:txXfrm>
    </dsp:sp>
    <dsp:sp modelId="{771804BF-BB06-4378-9C9A-0E851A2D50D0}">
      <dsp:nvSpPr>
        <dsp:cNvPr id="0" name=""/>
        <dsp:cNvSpPr/>
      </dsp:nvSpPr>
      <dsp:spPr>
        <a:xfrm>
          <a:off x="4327921" y="991"/>
          <a:ext cx="3536156" cy="2121693"/>
        </a:xfrm>
        <a:prstGeom prst="rect">
          <a:avLst/>
        </a:prstGeom>
        <a:gradFill rotWithShape="0">
          <a:gsLst>
            <a:gs pos="0">
              <a:schemeClr val="accent4">
                <a:hueOff val="-80590"/>
                <a:satOff val="0"/>
                <a:lumOff val="4951"/>
                <a:alphaOff val="0"/>
                <a:satMod val="103000"/>
                <a:lumMod val="102000"/>
                <a:tint val="94000"/>
              </a:schemeClr>
            </a:gs>
            <a:gs pos="50000">
              <a:schemeClr val="accent4">
                <a:hueOff val="-80590"/>
                <a:satOff val="0"/>
                <a:lumOff val="4951"/>
                <a:alphaOff val="0"/>
                <a:satMod val="110000"/>
                <a:lumMod val="100000"/>
                <a:shade val="100000"/>
              </a:schemeClr>
            </a:gs>
            <a:gs pos="100000">
              <a:schemeClr val="accent4">
                <a:hueOff val="-80590"/>
                <a:satOff val="0"/>
                <a:lumOff val="49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b="1"/>
          </a:pPr>
          <a:r>
            <a:rPr lang="en-US" sz="2400" kern="1200" dirty="0"/>
            <a:t>SB 1378 (Min)</a:t>
          </a:r>
        </a:p>
        <a:p>
          <a:pPr marL="171450" lvl="1" indent="-171450" algn="l" defTabSz="844550">
            <a:lnSpc>
              <a:spcPct val="90000"/>
            </a:lnSpc>
            <a:spcBef>
              <a:spcPct val="0"/>
            </a:spcBef>
            <a:spcAft>
              <a:spcPct val="15000"/>
            </a:spcAft>
            <a:buChar char="•"/>
          </a:pPr>
          <a:r>
            <a:rPr lang="en-US" sz="1900" kern="1200" dirty="0"/>
            <a:t>Requires the phone number for the US Dept. of Education’s Office of Civil Rights to be listed on Student ID cards</a:t>
          </a:r>
        </a:p>
      </dsp:txBody>
      <dsp:txXfrm>
        <a:off x="4327921" y="991"/>
        <a:ext cx="3536156" cy="2121693"/>
      </dsp:txXfrm>
    </dsp:sp>
    <dsp:sp modelId="{B9D55320-6394-4C24-8889-C9A034B2756F}">
      <dsp:nvSpPr>
        <dsp:cNvPr id="0" name=""/>
        <dsp:cNvSpPr/>
      </dsp:nvSpPr>
      <dsp:spPr>
        <a:xfrm>
          <a:off x="8217693" y="991"/>
          <a:ext cx="3536156" cy="2121693"/>
        </a:xfrm>
        <a:prstGeom prst="rect">
          <a:avLst/>
        </a:prstGeom>
        <a:gradFill rotWithShape="0">
          <a:gsLst>
            <a:gs pos="0">
              <a:schemeClr val="accent4">
                <a:hueOff val="-161180"/>
                <a:satOff val="0"/>
                <a:lumOff val="9902"/>
                <a:alphaOff val="0"/>
                <a:satMod val="103000"/>
                <a:lumMod val="102000"/>
                <a:tint val="94000"/>
              </a:schemeClr>
            </a:gs>
            <a:gs pos="50000">
              <a:schemeClr val="accent4">
                <a:hueOff val="-161180"/>
                <a:satOff val="0"/>
                <a:lumOff val="9902"/>
                <a:alphaOff val="0"/>
                <a:satMod val="110000"/>
                <a:lumMod val="100000"/>
                <a:shade val="100000"/>
              </a:schemeClr>
            </a:gs>
            <a:gs pos="100000">
              <a:schemeClr val="accent4">
                <a:hueOff val="-161180"/>
                <a:satOff val="0"/>
                <a:lumOff val="9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b="1"/>
          </a:pPr>
          <a:r>
            <a:rPr lang="en-US" sz="2400" kern="1200" dirty="0"/>
            <a:t>AB 2458 (Berman)</a:t>
          </a:r>
        </a:p>
        <a:p>
          <a:pPr marL="171450" lvl="1" indent="-171450" algn="l" defTabSz="844550">
            <a:lnSpc>
              <a:spcPct val="90000"/>
            </a:lnSpc>
            <a:spcBef>
              <a:spcPct val="0"/>
            </a:spcBef>
            <a:spcAft>
              <a:spcPct val="15000"/>
            </a:spcAft>
            <a:buChar char="•"/>
          </a:pPr>
          <a:r>
            <a:rPr lang="en-US" sz="1900" kern="1200" dirty="0"/>
            <a:t>Requires data collection on student parents </a:t>
          </a:r>
        </a:p>
      </dsp:txBody>
      <dsp:txXfrm>
        <a:off x="8217693" y="991"/>
        <a:ext cx="3536156" cy="2121693"/>
      </dsp:txXfrm>
    </dsp:sp>
    <dsp:sp modelId="{AEFAD8BE-D22E-484E-A743-3985E7EC7F9E}">
      <dsp:nvSpPr>
        <dsp:cNvPr id="0" name=""/>
        <dsp:cNvSpPr/>
      </dsp:nvSpPr>
      <dsp:spPr>
        <a:xfrm>
          <a:off x="2383035" y="2476301"/>
          <a:ext cx="3536156" cy="2121693"/>
        </a:xfrm>
        <a:prstGeom prst="rect">
          <a:avLst/>
        </a:prstGeom>
        <a:gradFill rotWithShape="0">
          <a:gsLst>
            <a:gs pos="0">
              <a:schemeClr val="accent4">
                <a:hueOff val="-241771"/>
                <a:satOff val="0"/>
                <a:lumOff val="14853"/>
                <a:alphaOff val="0"/>
                <a:satMod val="103000"/>
                <a:lumMod val="102000"/>
                <a:tint val="94000"/>
              </a:schemeClr>
            </a:gs>
            <a:gs pos="50000">
              <a:schemeClr val="accent4">
                <a:hueOff val="-241771"/>
                <a:satOff val="0"/>
                <a:lumOff val="14853"/>
                <a:alphaOff val="0"/>
                <a:satMod val="110000"/>
                <a:lumMod val="100000"/>
                <a:shade val="100000"/>
              </a:schemeClr>
            </a:gs>
            <a:gs pos="100000">
              <a:schemeClr val="accent4">
                <a:hueOff val="-241771"/>
                <a:satOff val="0"/>
                <a:lumOff val="148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b="1"/>
          </a:pPr>
          <a:r>
            <a:rPr lang="en-US" sz="2400" kern="1200" dirty="0"/>
            <a:t>AB 2608 (Gabriel)</a:t>
          </a:r>
        </a:p>
        <a:p>
          <a:pPr marL="171450" lvl="1" indent="-171450" algn="l" defTabSz="844550">
            <a:lnSpc>
              <a:spcPct val="90000"/>
            </a:lnSpc>
            <a:spcBef>
              <a:spcPct val="0"/>
            </a:spcBef>
            <a:spcAft>
              <a:spcPct val="15000"/>
            </a:spcAft>
            <a:buChar char="•"/>
          </a:pPr>
          <a:r>
            <a:rPr lang="en-US" sz="1900" kern="1200" dirty="0"/>
            <a:t>Adds information on drug induced sexual assault to training required by AB 2683 (2022)</a:t>
          </a:r>
        </a:p>
      </dsp:txBody>
      <dsp:txXfrm>
        <a:off x="2383035" y="2476301"/>
        <a:ext cx="3536156" cy="2121693"/>
      </dsp:txXfrm>
    </dsp:sp>
    <dsp:sp modelId="{9EC9B915-3AA9-47D0-8989-73598FC42CAC}">
      <dsp:nvSpPr>
        <dsp:cNvPr id="0" name=""/>
        <dsp:cNvSpPr/>
      </dsp:nvSpPr>
      <dsp:spPr>
        <a:xfrm>
          <a:off x="6272807" y="2476301"/>
          <a:ext cx="3536156" cy="2121693"/>
        </a:xfrm>
        <a:prstGeom prst="rect">
          <a:avLst/>
        </a:prstGeom>
        <a:gradFill rotWithShape="0">
          <a:gsLst>
            <a:gs pos="0">
              <a:schemeClr val="accent4">
                <a:hueOff val="-322361"/>
                <a:satOff val="0"/>
                <a:lumOff val="19804"/>
                <a:alphaOff val="0"/>
                <a:satMod val="103000"/>
                <a:lumMod val="102000"/>
                <a:tint val="94000"/>
              </a:schemeClr>
            </a:gs>
            <a:gs pos="50000">
              <a:schemeClr val="accent4">
                <a:hueOff val="-322361"/>
                <a:satOff val="0"/>
                <a:lumOff val="19804"/>
                <a:alphaOff val="0"/>
                <a:satMod val="110000"/>
                <a:lumMod val="100000"/>
                <a:shade val="100000"/>
              </a:schemeClr>
            </a:gs>
            <a:gs pos="100000">
              <a:schemeClr val="accent4">
                <a:hueOff val="-322361"/>
                <a:satOff val="0"/>
                <a:lumOff val="1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b="1"/>
          </a:pPr>
          <a:r>
            <a:rPr lang="en-US" sz="2400" kern="1200" dirty="0"/>
            <a:t>SB 1278 (Glazer)</a:t>
          </a:r>
        </a:p>
        <a:p>
          <a:pPr marL="171450" lvl="1" indent="-171450" algn="l" defTabSz="844550">
            <a:lnSpc>
              <a:spcPct val="90000"/>
            </a:lnSpc>
            <a:spcBef>
              <a:spcPct val="0"/>
            </a:spcBef>
            <a:spcAft>
              <a:spcPct val="15000"/>
            </a:spcAft>
            <a:buChar char="•"/>
          </a:pPr>
          <a:r>
            <a:rPr lang="en-US" sz="1900" kern="1200" dirty="0"/>
            <a:t>Requires colleges to have code conduct policies that protect students expressing free speech</a:t>
          </a:r>
        </a:p>
      </dsp:txBody>
      <dsp:txXfrm>
        <a:off x="6272807" y="2476301"/>
        <a:ext cx="3536156" cy="21216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019FB-593D-4275-A3B5-1DB4D2B35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764C7F-BDC6-4D64-8395-004DA5AB16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A46059-6C88-4AA4-A97C-579F1A0DEB00}" type="datetimeFigureOut">
              <a:rPr lang="en-US" smtClean="0"/>
              <a:t>3/22/2024</a:t>
            </a:fld>
            <a:endParaRPr lang="en-US"/>
          </a:p>
        </p:txBody>
      </p:sp>
      <p:sp>
        <p:nvSpPr>
          <p:cNvPr id="4" name="Footer Placeholder 3">
            <a:extLst>
              <a:ext uri="{FF2B5EF4-FFF2-40B4-BE49-F238E27FC236}">
                <a16:creationId xmlns:a16="http://schemas.microsoft.com/office/drawing/2014/main" id="{A06ADE41-A083-4BA5-849F-E236975496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3173AA-1E36-4444-B047-839691ABC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AEA9F6-6142-4242-851B-79E9B1DDDD42}" type="slidenum">
              <a:rPr lang="en-US" smtClean="0"/>
              <a:t>‹#›</a:t>
            </a:fld>
            <a:endParaRPr lang="en-US"/>
          </a:p>
        </p:txBody>
      </p:sp>
    </p:spTree>
    <p:extLst>
      <p:ext uri="{BB962C8B-B14F-4D97-AF65-F5344CB8AC3E}">
        <p14:creationId xmlns:p14="http://schemas.microsoft.com/office/powerpoint/2010/main" val="947743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A2C80-5EFD-481C-A353-80B44931313E}"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7968D-5969-4CC4-A63D-C90CD4C34E88}" type="slidenum">
              <a:rPr lang="en-US" smtClean="0"/>
              <a:t>‹#›</a:t>
            </a:fld>
            <a:endParaRPr lang="en-US"/>
          </a:p>
        </p:txBody>
      </p:sp>
    </p:spTree>
    <p:extLst>
      <p:ext uri="{BB962C8B-B14F-4D97-AF65-F5344CB8AC3E}">
        <p14:creationId xmlns:p14="http://schemas.microsoft.com/office/powerpoint/2010/main" val="4106857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Linda </a:t>
            </a:r>
          </a:p>
        </p:txBody>
      </p:sp>
      <p:sp>
        <p:nvSpPr>
          <p:cNvPr id="4" name="Slide Number Placeholder 3"/>
          <p:cNvSpPr>
            <a:spLocks noGrp="1"/>
          </p:cNvSpPr>
          <p:nvPr>
            <p:ph type="sldNum" sz="quarter" idx="5"/>
          </p:nvPr>
        </p:nvSpPr>
        <p:spPr/>
        <p:txBody>
          <a:bodyPr/>
          <a:lstStyle/>
          <a:p>
            <a:fld id="{0437968D-5969-4CC4-A63D-C90CD4C34E88}" type="slidenum">
              <a:rPr lang="en-US" smtClean="0"/>
              <a:t>1</a:t>
            </a:fld>
            <a:endParaRPr lang="en-US"/>
          </a:p>
        </p:txBody>
      </p:sp>
    </p:spTree>
    <p:extLst>
      <p:ext uri="{BB962C8B-B14F-4D97-AF65-F5344CB8AC3E}">
        <p14:creationId xmlns:p14="http://schemas.microsoft.com/office/powerpoint/2010/main" val="274045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68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85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83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873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 are currently tracking 130 two-year and newly introduced bills.</a:t>
            </a:r>
          </a:p>
          <a:p>
            <a:pPr marL="174708" indent="-174708">
              <a:buFont typeface="Arial" panose="020B0604020202020204" pitchFamily="34" charset="0"/>
              <a:buChar char="•"/>
            </a:pPr>
            <a:r>
              <a:rPr lang="en-US" dirty="0"/>
              <a:t>Of these 130 bills, 56 bills are classified as Tier 1.</a:t>
            </a:r>
          </a:p>
          <a:p>
            <a:pPr marL="174708" indent="-174708">
              <a:buFont typeface="Arial" panose="020B0604020202020204" pitchFamily="34" charset="0"/>
              <a:buChar char="•"/>
            </a:pPr>
            <a:r>
              <a:rPr lang="en-US" dirty="0"/>
              <a:t>Of </a:t>
            </a:r>
            <a:r>
              <a:rPr lang="en-US"/>
              <a:t>these 56 </a:t>
            </a:r>
            <a:r>
              <a:rPr lang="en-US" dirty="0"/>
              <a:t>bills classified as Tier 1, 13 Tier 1 bills are two-year bills that were introduced last year. Most of these bills have been referred to the inactive file.</a:t>
            </a:r>
          </a:p>
          <a:p>
            <a:pPr marL="174708" indent="-174708">
              <a:buFont typeface="Arial" panose="020B0604020202020204" pitchFamily="34" charset="0"/>
              <a:buChar char="•"/>
            </a:pPr>
            <a:r>
              <a:rPr lang="en-US" dirty="0"/>
              <a:t>The bill introduction deadline for </a:t>
            </a:r>
            <a:r>
              <a:rPr lang="en-US" i="1" dirty="0"/>
              <a:t>new</a:t>
            </a:r>
            <a:r>
              <a:rPr lang="en-US" i="0" dirty="0"/>
              <a:t> bills is February 16</a:t>
            </a:r>
            <a:r>
              <a:rPr lang="en-US" i="0" baseline="30000" dirty="0"/>
              <a:t>th</a:t>
            </a:r>
            <a:r>
              <a:rPr lang="en-US" i="0" dirty="0"/>
              <a:t>.</a:t>
            </a:r>
            <a:endParaRPr lang="en-US" sz="1200" spc="20" dirty="0">
              <a:latin typeface="+mn-lt"/>
              <a:ea typeface="Calibri" panose="020F0502020204030204" pitchFamily="34" charset="0"/>
              <a:cs typeface="Times New Roman" panose="02020603050405020304" pitchFamily="18" charset="0"/>
            </a:endParaRPr>
          </a:p>
          <a:p>
            <a:pPr marL="174708" indent="-174708">
              <a:buFont typeface="Arial" panose="020B0604020202020204" pitchFamily="34" charset="0"/>
              <a:buChar char="•"/>
            </a:pPr>
            <a:endParaRPr lang="en-US" sz="1200" spc="20"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8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18</a:t>
            </a:fld>
            <a:endParaRPr lang="en-US"/>
          </a:p>
        </p:txBody>
      </p:sp>
    </p:spTree>
    <p:extLst>
      <p:ext uri="{BB962C8B-B14F-4D97-AF65-F5344CB8AC3E}">
        <p14:creationId xmlns:p14="http://schemas.microsoft.com/office/powerpoint/2010/main" val="272972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19</a:t>
            </a:fld>
            <a:endParaRPr lang="en-US"/>
          </a:p>
        </p:txBody>
      </p:sp>
    </p:spTree>
    <p:extLst>
      <p:ext uri="{BB962C8B-B14F-4D97-AF65-F5344CB8AC3E}">
        <p14:creationId xmlns:p14="http://schemas.microsoft.com/office/powerpoint/2010/main" val="3000717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20</a:t>
            </a:fld>
            <a:endParaRPr lang="en-US"/>
          </a:p>
        </p:txBody>
      </p:sp>
    </p:spTree>
    <p:extLst>
      <p:ext uri="{BB962C8B-B14F-4D97-AF65-F5344CB8AC3E}">
        <p14:creationId xmlns:p14="http://schemas.microsoft.com/office/powerpoint/2010/main" val="175347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0437968D-5969-4CC4-A63D-C90CD4C34E88}" type="slidenum">
              <a:rPr lang="en-US" smtClean="0"/>
              <a:t>21</a:t>
            </a:fld>
            <a:endParaRPr lang="en-US"/>
          </a:p>
        </p:txBody>
      </p:sp>
    </p:spTree>
    <p:extLst>
      <p:ext uri="{BB962C8B-B14F-4D97-AF65-F5344CB8AC3E}">
        <p14:creationId xmlns:p14="http://schemas.microsoft.com/office/powerpoint/2010/main" val="3906516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77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2</a:t>
            </a:fld>
            <a:endParaRPr lang="en-US"/>
          </a:p>
        </p:txBody>
      </p:sp>
    </p:spTree>
    <p:extLst>
      <p:ext uri="{BB962C8B-B14F-4D97-AF65-F5344CB8AC3E}">
        <p14:creationId xmlns:p14="http://schemas.microsoft.com/office/powerpoint/2010/main" val="37697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23</a:t>
            </a:fld>
            <a:endParaRPr lang="en-US"/>
          </a:p>
        </p:txBody>
      </p:sp>
    </p:spTree>
    <p:extLst>
      <p:ext uri="{BB962C8B-B14F-4D97-AF65-F5344CB8AC3E}">
        <p14:creationId xmlns:p14="http://schemas.microsoft.com/office/powerpoint/2010/main" val="1071761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 sincere thank you for</a:t>
            </a:r>
            <a:r>
              <a:rPr lang="en-US" baseline="0" dirty="0"/>
              <a:t> your time and leadership and I welcome any questions</a:t>
            </a:r>
          </a:p>
          <a:p>
            <a:r>
              <a:rPr lang="en-US" baseline="0" dirty="0"/>
              <a:t>Or feedback.</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37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announcements? </a:t>
            </a:r>
          </a:p>
          <a:p>
            <a:endParaRPr lang="en-US" dirty="0"/>
          </a:p>
          <a:p>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01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Justin </a:t>
            </a:r>
          </a:p>
        </p:txBody>
      </p:sp>
      <p:sp>
        <p:nvSpPr>
          <p:cNvPr id="4" name="Slide Number Placeholder 3"/>
          <p:cNvSpPr>
            <a:spLocks noGrp="1"/>
          </p:cNvSpPr>
          <p:nvPr>
            <p:ph type="sldNum" sz="quarter" idx="5"/>
          </p:nvPr>
        </p:nvSpPr>
        <p:spPr/>
        <p:txBody>
          <a:bodyPr/>
          <a:lstStyle/>
          <a:p>
            <a:fld id="{0437968D-5969-4CC4-A63D-C90CD4C34E88}" type="slidenum">
              <a:rPr lang="en-US" smtClean="0"/>
              <a:t>4</a:t>
            </a:fld>
            <a:endParaRPr lang="en-US"/>
          </a:p>
        </p:txBody>
      </p:sp>
    </p:spTree>
    <p:extLst>
      <p:ext uri="{BB962C8B-B14F-4D97-AF65-F5344CB8AC3E}">
        <p14:creationId xmlns:p14="http://schemas.microsoft.com/office/powerpoint/2010/main" val="179979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Tx/>
              <a:buNone/>
            </a:pPr>
            <a:r>
              <a:rPr lang="en-US" sz="1200" dirty="0"/>
              <a:t>Advocacy</a:t>
            </a:r>
            <a:r>
              <a:rPr lang="en-US" sz="1200" baseline="0" dirty="0"/>
              <a:t> and policy development are the primary roles of our division. Our system’s needs are as diverse as our students, and requires us to be informed and intentional in representing those needs in front of policymakers and other stakeholders. </a:t>
            </a:r>
            <a:endParaRPr lang="en-US" sz="1200" dirty="0"/>
          </a:p>
          <a:p>
            <a:pPr marL="0" indent="0">
              <a:spcAft>
                <a:spcPts val="1200"/>
              </a:spcAft>
              <a:buFontTx/>
              <a:buNone/>
            </a:pPr>
            <a:endParaRPr lang="en-US" sz="1200" dirty="0"/>
          </a:p>
          <a:p>
            <a:pPr marL="0" indent="0">
              <a:spcAft>
                <a:spcPts val="1200"/>
              </a:spcAft>
              <a:buFontTx/>
              <a:buNone/>
            </a:pPr>
            <a:r>
              <a:rPr lang="en-US" sz="1200" dirty="0"/>
              <a:t>Some of our other functions</a:t>
            </a:r>
            <a:r>
              <a:rPr lang="en-US" sz="1200" baseline="0" dirty="0"/>
              <a:t> include the following:</a:t>
            </a:r>
            <a:endParaRPr lang="en-US" sz="1200" dirty="0"/>
          </a:p>
          <a:p>
            <a:pPr marL="171450" indent="-171450">
              <a:spcAft>
                <a:spcPts val="1200"/>
              </a:spcAft>
              <a:buFont typeface="Arial" panose="020B0604020202020204" pitchFamily="34" charset="0"/>
              <a:buChar char="•"/>
            </a:pPr>
            <a:r>
              <a:rPr lang="en-US" sz="1200" dirty="0"/>
              <a:t>Provide updates to the Board of Governors, Consultation Council and other system stakeholders.</a:t>
            </a:r>
          </a:p>
          <a:p>
            <a:pPr marL="171450" indent="-171450">
              <a:spcAft>
                <a:spcPts val="1200"/>
              </a:spcAft>
              <a:buFont typeface="Arial" panose="020B0604020202020204" pitchFamily="34" charset="0"/>
              <a:buChar char="•"/>
            </a:pPr>
            <a:r>
              <a:rPr lang="en-US" sz="1200" dirty="0"/>
              <a:t>Guide Board of Governors members through their Senate confirmation process </a:t>
            </a:r>
          </a:p>
          <a:p>
            <a:pPr marL="171450" indent="-171450">
              <a:spcAft>
                <a:spcPts val="1200"/>
              </a:spcAft>
              <a:buFont typeface="Arial" panose="020B0604020202020204" pitchFamily="34" charset="0"/>
              <a:buChar char="•"/>
            </a:pPr>
            <a:r>
              <a:rPr lang="en-US" sz="1200" dirty="0"/>
              <a:t>Develop the annual system budget request in conjunction with the College Finance and Facilities Planning Division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942C5-971B-4599-8ED3-DDC6FB9D28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0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98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Tx/>
              <a:buNone/>
            </a:pPr>
            <a:r>
              <a:rPr lang="en-US" sz="1200" dirty="0"/>
              <a:t>Advocacy</a:t>
            </a:r>
            <a:r>
              <a:rPr lang="en-US" sz="1200" baseline="0" dirty="0"/>
              <a:t> and policy development are the primary roles of our division. Our system’s needs are as diverse as our students, and requires us to be informed and intentional in representing those needs in front of policymakers and other stakeholders. </a:t>
            </a:r>
            <a:endParaRPr lang="en-US" sz="1200" dirty="0"/>
          </a:p>
          <a:p>
            <a:pPr marL="0" indent="0">
              <a:spcAft>
                <a:spcPts val="1200"/>
              </a:spcAft>
              <a:buFontTx/>
              <a:buNone/>
            </a:pPr>
            <a:endParaRPr lang="en-US" sz="1200" dirty="0"/>
          </a:p>
          <a:p>
            <a:pPr marL="0" indent="0">
              <a:spcAft>
                <a:spcPts val="1200"/>
              </a:spcAft>
              <a:buFontTx/>
              <a:buNone/>
            </a:pPr>
            <a:r>
              <a:rPr lang="en-US" sz="1200" dirty="0"/>
              <a:t>Some of our other functions</a:t>
            </a:r>
            <a:r>
              <a:rPr lang="en-US" sz="1200" baseline="0" dirty="0"/>
              <a:t> include the following:</a:t>
            </a:r>
            <a:endParaRPr lang="en-US" sz="1200" dirty="0"/>
          </a:p>
          <a:p>
            <a:pPr marL="171450" indent="-171450">
              <a:spcAft>
                <a:spcPts val="1200"/>
              </a:spcAft>
              <a:buFont typeface="Arial" panose="020B0604020202020204" pitchFamily="34" charset="0"/>
              <a:buChar char="•"/>
            </a:pPr>
            <a:r>
              <a:rPr lang="en-US" sz="1200" dirty="0"/>
              <a:t>Provide updates to the Board of Governors, Consultation Council and other system stakeholders.</a:t>
            </a:r>
          </a:p>
          <a:p>
            <a:pPr marL="171450" indent="-171450">
              <a:spcAft>
                <a:spcPts val="1200"/>
              </a:spcAft>
              <a:buFont typeface="Arial" panose="020B0604020202020204" pitchFamily="34" charset="0"/>
              <a:buChar char="•"/>
            </a:pPr>
            <a:r>
              <a:rPr lang="en-US" sz="1200" dirty="0"/>
              <a:t>Guide Board of Governors members through their Senate confirmation process </a:t>
            </a:r>
          </a:p>
          <a:p>
            <a:pPr marL="171450" indent="-171450">
              <a:spcAft>
                <a:spcPts val="1200"/>
              </a:spcAft>
              <a:buFont typeface="Arial" panose="020B0604020202020204" pitchFamily="34" charset="0"/>
              <a:buChar char="•"/>
            </a:pPr>
            <a:r>
              <a:rPr lang="en-US" sz="1200" dirty="0"/>
              <a:t>Develop the annual system budget request in conjunction with the College Finance and Facilities Planning Division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942C5-971B-4599-8ED3-DDC6FB9D28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93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articulated problem (bill on first responders). And who can say no to that? Why object? Our job is to challenge the need….</a:t>
            </a:r>
            <a:r>
              <a:rPr lang="en-US" dirty="0" err="1"/>
              <a:t>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05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7968D-5969-4CC4-A63D-C90CD4C34E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449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endParaRPr lang="en-US" dirty="0"/>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973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2909F9-20DD-4BD6-99A8-0BFC1ED669C5}"/>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dirty="0"/>
              <a:t>Click to edit Master title style</a:t>
            </a:r>
          </a:p>
        </p:txBody>
      </p:sp>
      <p:sp>
        <p:nvSpPr>
          <p:cNvPr id="8" name="Subtitle 2">
            <a:extLst>
              <a:ext uri="{FF2B5EF4-FFF2-40B4-BE49-F238E27FC236}">
                <a16:creationId xmlns:a16="http://schemas.microsoft.com/office/drawing/2014/main" id="{3D382415-6ABB-4402-9BED-B55896826984}"/>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Slide Number Placeholder 1">
            <a:extLst>
              <a:ext uri="{FF2B5EF4-FFF2-40B4-BE49-F238E27FC236}">
                <a16:creationId xmlns:a16="http://schemas.microsoft.com/office/drawing/2014/main" id="{791005AC-AACC-432D-B1F1-04545C6744DC}"/>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743150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271712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44B8D1-9F6F-4014-8445-0B4C490095B5}"/>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10918B54-B165-4755-BE7A-A085C769E1B7}"/>
              </a:ext>
            </a:extLst>
          </p:cNvPr>
          <p:cNvSpPr>
            <a:spLocks noGrp="1"/>
          </p:cNvSpPr>
          <p:nvPr>
            <p:ph sz="half" idx="1"/>
          </p:nvPr>
        </p:nvSpPr>
        <p:spPr>
          <a:xfrm>
            <a:off x="838200" y="1825625"/>
            <a:ext cx="5181600" cy="35066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B1392F9-35D6-4CD5-AEA0-91273D3F4A3C}"/>
              </a:ext>
            </a:extLst>
          </p:cNvPr>
          <p:cNvSpPr>
            <a:spLocks noGrp="1"/>
          </p:cNvSpPr>
          <p:nvPr>
            <p:ph sz="half" idx="10"/>
          </p:nvPr>
        </p:nvSpPr>
        <p:spPr>
          <a:xfrm>
            <a:off x="6172202" y="1825625"/>
            <a:ext cx="5181600" cy="35066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BEB0654F-0269-494C-98F0-3283A29ACA37}"/>
              </a:ext>
            </a:extLst>
          </p:cNvPr>
          <p:cNvSpPr>
            <a:spLocks noGrp="1"/>
          </p:cNvSpPr>
          <p:nvPr>
            <p:ph type="sldNum" sz="quarter" idx="11"/>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24721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698555-9940-4EB7-A686-C22E91CD551B}"/>
              </a:ext>
            </a:extLst>
          </p:cNvPr>
          <p:cNvSpPr>
            <a:spLocks noGrp="1"/>
          </p:cNvSpPr>
          <p:nvPr>
            <p:ph type="title"/>
          </p:nvPr>
        </p:nvSpPr>
        <p:spPr>
          <a:xfrm>
            <a:off x="839788" y="352425"/>
            <a:ext cx="10515600" cy="1325563"/>
          </a:xfrm>
        </p:spPr>
        <p:txBody>
          <a:bodyPr/>
          <a:lstStyle/>
          <a:p>
            <a:r>
              <a:rPr lang="en-US" dirty="0"/>
              <a:t>Click to edit Master title style</a:t>
            </a:r>
          </a:p>
        </p:txBody>
      </p:sp>
      <p:sp>
        <p:nvSpPr>
          <p:cNvPr id="9" name="Text Placeholder 2">
            <a:extLst>
              <a:ext uri="{FF2B5EF4-FFF2-40B4-BE49-F238E27FC236}">
                <a16:creationId xmlns:a16="http://schemas.microsoft.com/office/drawing/2014/main" id="{38E60D12-30DB-446D-BF31-F167948B8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a:extLst>
              <a:ext uri="{FF2B5EF4-FFF2-40B4-BE49-F238E27FC236}">
                <a16:creationId xmlns:a16="http://schemas.microsoft.com/office/drawing/2014/main" id="{2DDF733E-E00C-437A-AE0A-8E8E5BA5920E}"/>
              </a:ext>
            </a:extLst>
          </p:cNvPr>
          <p:cNvSpPr>
            <a:spLocks noGrp="1"/>
          </p:cNvSpPr>
          <p:nvPr>
            <p:ph sz="half" idx="2"/>
          </p:nvPr>
        </p:nvSpPr>
        <p:spPr>
          <a:xfrm>
            <a:off x="839788" y="2505075"/>
            <a:ext cx="5157787" cy="28590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3F948005-17BB-46D3-9677-3766F0786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5">
            <a:extLst>
              <a:ext uri="{FF2B5EF4-FFF2-40B4-BE49-F238E27FC236}">
                <a16:creationId xmlns:a16="http://schemas.microsoft.com/office/drawing/2014/main" id="{0B581D24-290F-4074-9A3E-B9BCD09620AC}"/>
              </a:ext>
            </a:extLst>
          </p:cNvPr>
          <p:cNvSpPr>
            <a:spLocks noGrp="1"/>
          </p:cNvSpPr>
          <p:nvPr>
            <p:ph sz="quarter" idx="4"/>
          </p:nvPr>
        </p:nvSpPr>
        <p:spPr>
          <a:xfrm>
            <a:off x="6172200" y="2505075"/>
            <a:ext cx="5183188" cy="28590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9F9D9922-A659-469D-B4D9-A7EA98553930}"/>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74211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34A77-37BB-4BF3-9D7A-79AB5E751882}"/>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12" name="Text Placeholder 8">
            <a:extLst>
              <a:ext uri="{FF2B5EF4-FFF2-40B4-BE49-F238E27FC236}">
                <a16:creationId xmlns:a16="http://schemas.microsoft.com/office/drawing/2014/main" id="{35BDC6FA-B1CD-4FC6-9888-E66EDED929DC}"/>
              </a:ext>
            </a:extLst>
          </p:cNvPr>
          <p:cNvSpPr>
            <a:spLocks noGrp="1"/>
          </p:cNvSpPr>
          <p:nvPr>
            <p:ph type="body" sz="quarter" idx="11"/>
          </p:nvPr>
        </p:nvSpPr>
        <p:spPr>
          <a:xfrm>
            <a:off x="838200" y="1849438"/>
            <a:ext cx="4578350" cy="330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a:extLst>
              <a:ext uri="{FF2B5EF4-FFF2-40B4-BE49-F238E27FC236}">
                <a16:creationId xmlns:a16="http://schemas.microsoft.com/office/drawing/2014/main" id="{7EE699DF-587B-4810-B56E-EA154F0E8B8B}"/>
              </a:ext>
            </a:extLst>
          </p:cNvPr>
          <p:cNvSpPr>
            <a:spLocks noGrp="1"/>
          </p:cNvSpPr>
          <p:nvPr>
            <p:ph type="pic" sz="quarter" idx="10"/>
          </p:nvPr>
        </p:nvSpPr>
        <p:spPr>
          <a:xfrm>
            <a:off x="5608638" y="1849438"/>
            <a:ext cx="6583362" cy="3302000"/>
          </a:xfrm>
        </p:spPr>
        <p:txBody>
          <a:bodyPr/>
          <a:lstStyle/>
          <a:p>
            <a:endParaRPr lang="en-US"/>
          </a:p>
        </p:txBody>
      </p:sp>
      <p:sp>
        <p:nvSpPr>
          <p:cNvPr id="2" name="Slide Number Placeholder 1">
            <a:extLst>
              <a:ext uri="{FF2B5EF4-FFF2-40B4-BE49-F238E27FC236}">
                <a16:creationId xmlns:a16="http://schemas.microsoft.com/office/drawing/2014/main" id="{D7B03234-8F25-429B-82D9-DECDB3540695}"/>
              </a:ext>
            </a:extLst>
          </p:cNvPr>
          <p:cNvSpPr>
            <a:spLocks noGrp="1"/>
          </p:cNvSpPr>
          <p:nvPr>
            <p:ph type="sldNum" sz="quarter" idx="12"/>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381672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A60F77-6D5A-45B4-90B8-214D7BA6610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7" name="Content Placeholder 2">
            <a:extLst>
              <a:ext uri="{FF2B5EF4-FFF2-40B4-BE49-F238E27FC236}">
                <a16:creationId xmlns:a16="http://schemas.microsoft.com/office/drawing/2014/main" id="{E7BDAC51-C64A-4C06-9E86-38C7AC565BDA}"/>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167B2790-AA41-4571-A12E-1364A4BF8124}"/>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Slide Number Placeholder 1">
            <a:extLst>
              <a:ext uri="{FF2B5EF4-FFF2-40B4-BE49-F238E27FC236}">
                <a16:creationId xmlns:a16="http://schemas.microsoft.com/office/drawing/2014/main" id="{8F8FCDCD-F128-49F2-8AEC-E85E67432952}"/>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62176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019883-9167-4C57-A1E0-36FFCB97F18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6" name="Picture Placeholder 2">
            <a:extLst>
              <a:ext uri="{FF2B5EF4-FFF2-40B4-BE49-F238E27FC236}">
                <a16:creationId xmlns:a16="http://schemas.microsoft.com/office/drawing/2014/main" id="{3A94749B-B34F-42CE-A1B2-905A20F19C1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5855D150-BFCA-4FE7-A79C-2CA3A61C2421}"/>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Slide Number Placeholder 1">
            <a:extLst>
              <a:ext uri="{FF2B5EF4-FFF2-40B4-BE49-F238E27FC236}">
                <a16:creationId xmlns:a16="http://schemas.microsoft.com/office/drawing/2014/main" id="{51912D31-7980-43CE-B6C6-D027AE727DA6}"/>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43530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89050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dirty="0"/>
              <a:t>Table of Contents</a:t>
            </a:r>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2"/>
          </p:nvPr>
        </p:nvSpPr>
        <p:spPr>
          <a:xfrm>
            <a:off x="6092825" y="0"/>
            <a:ext cx="6099175" cy="6858000"/>
          </a:xfrm>
        </p:spPr>
        <p:txBody>
          <a:bodyPr/>
          <a:lstStyle/>
          <a:p>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43691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dirty="0"/>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732552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64308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595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dirty="0"/>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20713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dirty="0"/>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dirty="0"/>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Right"/>
          <p:cNvSpPr>
            <a:spLocks noGrp="1"/>
          </p:cNvSpPr>
          <p:nvPr>
            <p:ph type="body" sz="quarter" idx="14"/>
          </p:nvPr>
        </p:nvSpPr>
        <p:spPr>
          <a:xfrm>
            <a:off x="6065838" y="2378075"/>
            <a:ext cx="6126162"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22768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dirty="0"/>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dirty="0"/>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dirty="0"/>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13039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dirty="0"/>
              <a:t>Insert Photo, Graph, or Chart</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59931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dirty="0"/>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888506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dirty="0"/>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624801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dirty="0"/>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64722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dirty="0"/>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dirty="0"/>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dirty="0"/>
              <a:t>Insert Photo, Graph or Chart</a:t>
            </a:r>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dirty="0"/>
              <a:t>Insert Photo, Graph or Chart</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571801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dirty="0"/>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dirty="0"/>
              <a:t>Insert Photo, Graph or Chart</a:t>
            </a:r>
          </a:p>
          <a:p>
            <a:pPr lvl="0"/>
            <a:endParaRPr lang="en-US" dirty="0"/>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83758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69817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Insert Photo, Graph or Chart</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146062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dirty="0"/>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46327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dirty="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dirty="0"/>
              <a:t>Edit Master text styles</a:t>
            </a:r>
          </a:p>
          <a:p>
            <a:pPr lvl="1"/>
            <a:r>
              <a:rPr lang="en-US" dirty="0"/>
              <a:t>Second level</a:t>
            </a:r>
          </a:p>
          <a:p>
            <a:pPr lvl="2"/>
            <a:r>
              <a:rPr lang="en-US" dirty="0"/>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dirty="0">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583149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dirty="0">
                <a:solidFill>
                  <a:schemeClr val="bg1"/>
                </a:solidFill>
              </a:rPr>
              <a:t>Thank you!</a:t>
            </a: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dirty="0"/>
              <a:t>Edit Master text styles</a:t>
            </a:r>
          </a:p>
          <a:p>
            <a:pPr lvl="1"/>
            <a:r>
              <a:rPr lang="en-US" dirty="0"/>
              <a:t>Second level</a:t>
            </a:r>
          </a:p>
          <a:p>
            <a:pPr lvl="2"/>
            <a:r>
              <a:rPr lang="en-US" dirty="0"/>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dirty="0">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00344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402615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Slide Number Placeholder 2"/>
          <p:cNvSpPr>
            <a:spLocks noGrp="1"/>
          </p:cNvSpPr>
          <p:nvPr>
            <p:ph type="sldNum" sz="quarter" idx="10"/>
          </p:nvPr>
        </p:nvSpPr>
        <p:spPr/>
        <p:txBody>
          <a:bodyPr/>
          <a:lstStyle>
            <a:lvl1pPr>
              <a:defRPr>
                <a:latin typeface="Source Sans Pro" panose="020B0503030403020204" pitchFamily="34" charset="0"/>
              </a:defRPr>
            </a:lvl1pPr>
          </a:lstStyle>
          <a:p>
            <a:pPr>
              <a:defRPr/>
            </a:pPr>
            <a:fld id="{7934E7AA-586C-4B13-A389-1429762DA247}" type="slidenum">
              <a:rPr lang="en-US" smtClean="0"/>
              <a:pPr>
                <a:defRPr/>
              </a:pPr>
              <a:t>‹#›</a:t>
            </a:fld>
            <a:endParaRPr lang="en-US" dirty="0"/>
          </a:p>
        </p:txBody>
      </p:sp>
    </p:spTree>
    <p:extLst>
      <p:ext uri="{BB962C8B-B14F-4D97-AF65-F5344CB8AC3E}">
        <p14:creationId xmlns:p14="http://schemas.microsoft.com/office/powerpoint/2010/main" val="19992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481999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dirty="0"/>
              <a:t>Table of Contents</a:t>
            </a:r>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2"/>
          </p:nvPr>
        </p:nvSpPr>
        <p:spPr>
          <a:xfrm>
            <a:off x="6092825" y="0"/>
            <a:ext cx="6099175" cy="6858000"/>
          </a:xfrm>
        </p:spPr>
        <p:txBody>
          <a:bodyPr/>
          <a:lstStyle/>
          <a:p>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931279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dirty="0"/>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730867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01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867448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dirty="0"/>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36726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dirty="0"/>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dirty="0"/>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Right"/>
          <p:cNvSpPr>
            <a:spLocks noGrp="1"/>
          </p:cNvSpPr>
          <p:nvPr>
            <p:ph type="body" sz="quarter" idx="14"/>
          </p:nvPr>
        </p:nvSpPr>
        <p:spPr>
          <a:xfrm>
            <a:off x="6065838" y="2378075"/>
            <a:ext cx="6126162"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056625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dirty="0"/>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dirty="0"/>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dirty="0"/>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637548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dirty="0"/>
              <a:t>Insert Photo, Graph, or Chart</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972611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dirty="0"/>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008211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dirty="0"/>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7619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dirty="0"/>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134541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dirty="0"/>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dirty="0"/>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dirty="0"/>
              <a:t>Insert Photo, Graph or Chart</a:t>
            </a:r>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dirty="0"/>
              <a:t>Insert Photo, Graph or Chart</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89825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dirty="0"/>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dirty="0"/>
              <a:t>Insert Photo, Graph or Chart</a:t>
            </a:r>
          </a:p>
          <a:p>
            <a:pPr lvl="0"/>
            <a:endParaRPr lang="en-US" dirty="0"/>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205838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Insert Photo, Graph or Chart</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98012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664661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dirty="0"/>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249776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dirty="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dirty="0"/>
              <a:t>Edit Master text styles</a:t>
            </a:r>
          </a:p>
          <a:p>
            <a:pPr lvl="1"/>
            <a:r>
              <a:rPr lang="en-US" dirty="0"/>
              <a:t>Second level</a:t>
            </a:r>
          </a:p>
          <a:p>
            <a:pPr lvl="2"/>
            <a:r>
              <a:rPr lang="en-US" dirty="0"/>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dirty="0">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129261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dirty="0">
                <a:solidFill>
                  <a:schemeClr val="bg1"/>
                </a:solidFill>
              </a:rPr>
              <a:t>Thank you!</a:t>
            </a: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dirty="0"/>
              <a:t>Edit Master text styles</a:t>
            </a:r>
          </a:p>
          <a:p>
            <a:pPr lvl="1"/>
            <a:r>
              <a:rPr lang="en-US" dirty="0"/>
              <a:t>Second level</a:t>
            </a:r>
          </a:p>
          <a:p>
            <a:pPr lvl="2"/>
            <a:r>
              <a:rPr lang="en-US" dirty="0"/>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dirty="0">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467375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fld id="{8F2C6A05-D8D1-44C9-878E-EDE3FC43A0E0}" type="slidenum">
              <a:rPr lang="en-US" smtClean="0"/>
              <a:pPr/>
              <a:t>‹#›</a:t>
            </a:fld>
            <a:endParaRPr lang="en-US"/>
          </a:p>
        </p:txBody>
      </p:sp>
    </p:spTree>
    <p:extLst>
      <p:ext uri="{BB962C8B-B14F-4D97-AF65-F5344CB8AC3E}">
        <p14:creationId xmlns:p14="http://schemas.microsoft.com/office/powerpoint/2010/main" val="2672943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44B8D1-9F6F-4014-8445-0B4C490095B5}"/>
              </a:ext>
            </a:extLst>
          </p:cNvPr>
          <p:cNvSpPr>
            <a:spLocks noGrp="1"/>
          </p:cNvSpPr>
          <p:nvPr>
            <p:ph type="title"/>
          </p:nvPr>
        </p:nvSpPr>
        <p:spPr>
          <a:xfrm>
            <a:off x="838200" y="365125"/>
            <a:ext cx="10515600" cy="1325563"/>
          </a:xfrm>
        </p:spPr>
        <p:txBody>
          <a:bodyPr/>
          <a:lstStyle>
            <a:lvl1pPr>
              <a:defRPr>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10918B54-B165-4755-BE7A-A085C769E1B7}"/>
              </a:ext>
            </a:extLst>
          </p:cNvPr>
          <p:cNvSpPr>
            <a:spLocks noGrp="1"/>
          </p:cNvSpPr>
          <p:nvPr>
            <p:ph sz="half" idx="1"/>
          </p:nvPr>
        </p:nvSpPr>
        <p:spPr>
          <a:xfrm>
            <a:off x="838200" y="1825625"/>
            <a:ext cx="5181600" cy="3506603"/>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B1392F9-35D6-4CD5-AEA0-91273D3F4A3C}"/>
              </a:ext>
            </a:extLst>
          </p:cNvPr>
          <p:cNvSpPr>
            <a:spLocks noGrp="1"/>
          </p:cNvSpPr>
          <p:nvPr>
            <p:ph sz="half" idx="10"/>
          </p:nvPr>
        </p:nvSpPr>
        <p:spPr>
          <a:xfrm>
            <a:off x="6172202" y="1825625"/>
            <a:ext cx="5181600" cy="3506603"/>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BEB0654F-0269-494C-98F0-3283A29ACA37}"/>
              </a:ext>
            </a:extLst>
          </p:cNvPr>
          <p:cNvSpPr>
            <a:spLocks noGrp="1"/>
          </p:cNvSpPr>
          <p:nvPr>
            <p:ph type="sldNum" sz="quarter" idx="11"/>
          </p:nvPr>
        </p:nvSpPr>
        <p:spPr/>
        <p:txBody>
          <a:bodyPr/>
          <a:lstStyle>
            <a:lvl1pPr>
              <a:defRPr>
                <a:latin typeface="Source Sans Pro" panose="020B0503030403020204" pitchFamily="34" charset="0"/>
              </a:defRPr>
            </a:lvl1p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441734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8912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116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2AF324E-1F35-4923-847A-B73AFBC314E5}"/>
              </a:ext>
            </a:extLst>
          </p:cNvPr>
          <p:cNvSpPr>
            <a:spLocks noGrp="1"/>
          </p:cNvSpPr>
          <p:nvPr>
            <p:ph sz="half" idx="10"/>
          </p:nvPr>
        </p:nvSpPr>
        <p:spPr>
          <a:xfrm>
            <a:off x="6315205" y="1825625"/>
            <a:ext cx="5038596"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495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20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10D8B378-6192-43BF-B31B-4835045A6C29}"/>
              </a:ext>
            </a:extLst>
          </p:cNvPr>
          <p:cNvSpPr>
            <a:spLocks noGrp="1"/>
          </p:cNvSpPr>
          <p:nvPr>
            <p:ph type="pic" sz="quarter" idx="10"/>
          </p:nvPr>
        </p:nvSpPr>
        <p:spPr>
          <a:xfrm>
            <a:off x="5608638" y="1849438"/>
            <a:ext cx="6583362" cy="3302000"/>
          </a:xfrm>
        </p:spPr>
        <p:txBody>
          <a:bodyPr/>
          <a:lstStyle/>
          <a:p>
            <a:endParaRPr lang="en-US"/>
          </a:p>
        </p:txBody>
      </p:sp>
      <p:sp>
        <p:nvSpPr>
          <p:cNvPr id="9" name="Text Placeholder 8">
            <a:extLst>
              <a:ext uri="{FF2B5EF4-FFF2-40B4-BE49-F238E27FC236}">
                <a16:creationId xmlns:a16="http://schemas.microsoft.com/office/drawing/2014/main" id="{048DB3A6-CCA2-4870-A323-033306F8F3D2}"/>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63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endParaRPr lang="en-US" dirty="0"/>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144989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59240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4246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405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dirty="0"/>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93116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dirty="0"/>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858994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34A77-37BB-4BF3-9D7A-79AB5E751882}"/>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12" name="Text Placeholder 8">
            <a:extLst>
              <a:ext uri="{FF2B5EF4-FFF2-40B4-BE49-F238E27FC236}">
                <a16:creationId xmlns:a16="http://schemas.microsoft.com/office/drawing/2014/main" id="{35BDC6FA-B1CD-4FC6-9888-E66EDED929DC}"/>
              </a:ext>
            </a:extLst>
          </p:cNvPr>
          <p:cNvSpPr>
            <a:spLocks noGrp="1"/>
          </p:cNvSpPr>
          <p:nvPr>
            <p:ph type="body" sz="quarter" idx="11"/>
          </p:nvPr>
        </p:nvSpPr>
        <p:spPr>
          <a:xfrm>
            <a:off x="838200" y="1849438"/>
            <a:ext cx="4578350" cy="330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a:extLst>
              <a:ext uri="{FF2B5EF4-FFF2-40B4-BE49-F238E27FC236}">
                <a16:creationId xmlns:a16="http://schemas.microsoft.com/office/drawing/2014/main" id="{7EE699DF-587B-4810-B56E-EA154F0E8B8B}"/>
              </a:ext>
            </a:extLst>
          </p:cNvPr>
          <p:cNvSpPr>
            <a:spLocks noGrp="1"/>
          </p:cNvSpPr>
          <p:nvPr>
            <p:ph type="pic" sz="quarter" idx="10"/>
          </p:nvPr>
        </p:nvSpPr>
        <p:spPr>
          <a:xfrm>
            <a:off x="5608638" y="1849438"/>
            <a:ext cx="6583362" cy="3302000"/>
          </a:xfrm>
        </p:spPr>
        <p:txBody>
          <a:bodyPr/>
          <a:lstStyle/>
          <a:p>
            <a:endParaRPr lang="en-US"/>
          </a:p>
        </p:txBody>
      </p:sp>
      <p:sp>
        <p:nvSpPr>
          <p:cNvPr id="2" name="Slide Number Placeholder 1">
            <a:extLst>
              <a:ext uri="{FF2B5EF4-FFF2-40B4-BE49-F238E27FC236}">
                <a16:creationId xmlns:a16="http://schemas.microsoft.com/office/drawing/2014/main" id="{D7B03234-8F25-429B-82D9-DECDB3540695}"/>
              </a:ext>
            </a:extLst>
          </p:cNvPr>
          <p:cNvSpPr>
            <a:spLocks noGrp="1"/>
          </p:cNvSpPr>
          <p:nvPr>
            <p:ph type="sldNum" sz="quarter" idx="12"/>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2268602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endParaRPr lang="en-US" dirty="0"/>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591968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59003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07085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65533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r>
              <a:rPr lang="en-US"/>
              <a:t>Click icon to add picture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79786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385981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endParaRPr lang="en-US" dirty="0"/>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354469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endParaRPr lang="en-US" dirty="0"/>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r>
              <a:rPr lang="en-US"/>
              <a:t>Click icon to add picture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27215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002349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238537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0"/>
            <a:ext cx="6126480" cy="1825625"/>
          </a:xfrm>
        </p:spPr>
        <p:txBody>
          <a:bodyPr lIns="457200" tIns="457200" rIns="228600" bIns="228600" anchor="t" anchorCtr="0"/>
          <a:lstStyle/>
          <a:p>
            <a:r>
              <a:rPr lang="en-US"/>
              <a:t>Click to edit Master title style</a:t>
            </a:r>
          </a:p>
        </p:txBody>
      </p:sp>
      <p:sp>
        <p:nvSpPr>
          <p:cNvPr id="6" name="Text Placeholder 5"/>
          <p:cNvSpPr>
            <a:spLocks noGrp="1"/>
          </p:cNvSpPr>
          <p:nvPr>
            <p:ph type="body" sz="quarter" idx="12"/>
          </p:nvPr>
        </p:nvSpPr>
        <p:spPr>
          <a:xfrm>
            <a:off x="1" y="1825626"/>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23" indent="0">
              <a:buNone/>
              <a:defRPr/>
            </a:lvl2pPr>
            <a:lvl3pPr marL="914446" indent="0">
              <a:buNone/>
              <a:defRPr/>
            </a:lvl3pPr>
            <a:lvl4pPr marL="1371669" indent="0">
              <a:buNone/>
              <a:defRPr/>
            </a:lvl4pPr>
            <a:lvl5pPr marL="1828891"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23838735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613032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a:t>Table of Contents</a:t>
            </a:r>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2"/>
          </p:nvPr>
        </p:nvSpPr>
        <p:spPr>
          <a:xfrm>
            <a:off x="6092825" y="0"/>
            <a:ext cx="6099175" cy="6858000"/>
          </a:xfrm>
        </p:spPr>
        <p:txBody>
          <a:bodyPr/>
          <a:lstStyle/>
          <a:p>
            <a:endParaRPr lang="en-US"/>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2408121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776962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39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9554325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8935701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Right"/>
          <p:cNvSpPr>
            <a:spLocks noGrp="1"/>
          </p:cNvSpPr>
          <p:nvPr>
            <p:ph type="body" sz="quarter" idx="14"/>
          </p:nvPr>
        </p:nvSpPr>
        <p:spPr>
          <a:xfrm>
            <a:off x="6065838" y="2378075"/>
            <a:ext cx="6126162"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878367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341136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a:t>Insert Photo, Graph, or Chart</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4079217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958408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40407815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2796278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a:t>Insert Photo, Graph or Chart</a:t>
            </a:r>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3423721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a:t>Insert Photo, Graph or Chart</a:t>
            </a:r>
          </a:p>
          <a:p>
            <a:pPr lvl="0"/>
            <a:endParaRPr lang="en-US"/>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337099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Insert Photo, Graph or Chart</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99685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37959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11229183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1883025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a:solidFill>
                  <a:schemeClr val="bg1"/>
                </a:solidFill>
              </a:rPr>
              <a:t>Thank you!</a:t>
            </a: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a:p>
        </p:txBody>
      </p:sp>
    </p:spTree>
    <p:extLst>
      <p:ext uri="{BB962C8B-B14F-4D97-AF65-F5344CB8AC3E}">
        <p14:creationId xmlns:p14="http://schemas.microsoft.com/office/powerpoint/2010/main" val="2090365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image" Target="../media/image3.svg"/><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1.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1.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png"/><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2048512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phic 12" descr="&quot;&quot;">
            <a:extLst>
              <a:ext uri="{FF2B5EF4-FFF2-40B4-BE49-F238E27FC236}">
                <a16:creationId xmlns:a16="http://schemas.microsoft.com/office/drawing/2014/main" id="{A488A3D8-CF47-4546-940D-5B749F980CDE}"/>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12879" b="7360"/>
          <a:stretch/>
        </p:blipFill>
        <p:spPr>
          <a:xfrm>
            <a:off x="7810500" y="1041748"/>
            <a:ext cx="4381500" cy="4659045"/>
          </a:xfrm>
          <a:prstGeom prst="rect">
            <a:avLst/>
          </a:prstGeom>
        </p:spPr>
      </p:pic>
      <p:sp>
        <p:nvSpPr>
          <p:cNvPr id="7" name="Rectangle 6" descr="&quot;&quot;">
            <a:extLst>
              <a:ext uri="{FF2B5EF4-FFF2-40B4-BE49-F238E27FC236}">
                <a16:creationId xmlns:a16="http://schemas.microsoft.com/office/drawing/2014/main" id="{D6735E12-E053-470D-BD72-30D4D84AC7CB}"/>
              </a:ext>
            </a:extLst>
          </p:cNvPr>
          <p:cNvSpPr/>
          <p:nvPr userDrawn="1"/>
        </p:nvSpPr>
        <p:spPr>
          <a:xfrm>
            <a:off x="0" y="5700793"/>
            <a:ext cx="12192000" cy="1157207"/>
          </a:xfrm>
          <a:prstGeom prst="rect">
            <a:avLst/>
          </a:prstGeom>
          <a:solidFill>
            <a:srgbClr val="002F6D"/>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2F755134-ED20-4A2D-810F-7E5FA4795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2">
            <a:extLst>
              <a:ext uri="{FF2B5EF4-FFF2-40B4-BE49-F238E27FC236}">
                <a16:creationId xmlns:a16="http://schemas.microsoft.com/office/drawing/2014/main" id="{67B8663F-59C3-4047-89AF-08F90FB32F34}"/>
              </a:ext>
            </a:extLst>
          </p:cNvPr>
          <p:cNvSpPr>
            <a:spLocks noGrp="1"/>
          </p:cNvSpPr>
          <p:nvPr>
            <p:ph type="body" idx="1"/>
          </p:nvPr>
        </p:nvSpPr>
        <p:spPr>
          <a:xfrm>
            <a:off x="838200" y="1825625"/>
            <a:ext cx="10515600" cy="30015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California Community Colleges logo">
            <a:extLst>
              <a:ext uri="{FF2B5EF4-FFF2-40B4-BE49-F238E27FC236}">
                <a16:creationId xmlns:a16="http://schemas.microsoft.com/office/drawing/2014/main" id="{4D1F41B8-A97E-4305-AE95-D2889CE83444}"/>
              </a:ext>
            </a:extLst>
          </p:cNvPr>
          <p:cNvPicPr>
            <a:picLocks noChangeAspect="1"/>
          </p:cNvPicPr>
          <p:nvPr userDrawn="1"/>
        </p:nvPicPr>
        <p:blipFill>
          <a:blip r:embed="rId11"/>
          <a:stretch>
            <a:fillRect/>
          </a:stretch>
        </p:blipFill>
        <p:spPr>
          <a:xfrm>
            <a:off x="320140" y="6001350"/>
            <a:ext cx="1579813" cy="596917"/>
          </a:xfrm>
          <a:prstGeom prst="rect">
            <a:avLst/>
          </a:prstGeom>
        </p:spPr>
      </p:pic>
      <p:sp>
        <p:nvSpPr>
          <p:cNvPr id="2" name="Slide Number Placeholder 1">
            <a:extLst>
              <a:ext uri="{FF2B5EF4-FFF2-40B4-BE49-F238E27FC236}">
                <a16:creationId xmlns:a16="http://schemas.microsoft.com/office/drawing/2014/main" id="{A0584A05-C9BB-4E27-8BD0-58F6EE13144C}"/>
              </a:ext>
            </a:extLst>
          </p:cNvPr>
          <p:cNvSpPr>
            <a:spLocks noGrp="1"/>
          </p:cNvSpPr>
          <p:nvPr>
            <p:ph type="sldNum" sz="quarter" idx="4"/>
          </p:nvPr>
        </p:nvSpPr>
        <p:spPr>
          <a:xfrm>
            <a:off x="8610600" y="6102326"/>
            <a:ext cx="2743200" cy="365125"/>
          </a:xfrm>
          <a:prstGeom prst="rect">
            <a:avLst/>
          </a:prstGeom>
        </p:spPr>
        <p:txBody>
          <a:bodyPr vert="horz" lIns="91440" tIns="45720" rIns="91440" bIns="45720" rtlCol="0" anchor="ctr"/>
          <a:lstStyle>
            <a:lvl1pPr algn="r">
              <a:defRPr sz="1200">
                <a:solidFill>
                  <a:schemeClr val="bg1"/>
                </a:solidFill>
                <a:latin typeface="+mn-lt"/>
              </a:defRPr>
            </a:lvl1p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37156174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21"/>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270914908"/>
      </p:ext>
    </p:extLst>
  </p:cSld>
  <p:clrMap bg1="lt1" tx1="dk1" bg2="lt2" tx2="dk2" accent1="accent1" accent2="accent2" accent3="accent3" accent4="accent4" accent5="accent5" accent6="accent6" hlink="hlink" folHlink="folHlink"/>
  <p:sldLayoutIdLst>
    <p:sldLayoutId id="2147483673" r:id="rId1"/>
    <p:sldLayoutId id="2147483755" r:id="rId2"/>
    <p:sldLayoutId id="2147483760" r:id="rId3"/>
    <p:sldLayoutId id="2147483674" r:id="rId4"/>
    <p:sldLayoutId id="2147483676" r:id="rId5"/>
    <p:sldLayoutId id="2147483798" r:id="rId6"/>
    <p:sldLayoutId id="2147483797" r:id="rId7"/>
    <p:sldLayoutId id="2147483678" r:id="rId8"/>
    <p:sldLayoutId id="2147483758" r:id="rId9"/>
    <p:sldLayoutId id="2147483757" r:id="rId10"/>
    <p:sldLayoutId id="2147483756" r:id="rId11"/>
    <p:sldLayoutId id="2147483796" r:id="rId12"/>
    <p:sldLayoutId id="2147483677" r:id="rId13"/>
    <p:sldLayoutId id="2147483680" r:id="rId14"/>
    <p:sldLayoutId id="2147483681" r:id="rId15"/>
    <p:sldLayoutId id="2147483759" r:id="rId16"/>
    <p:sldLayoutId id="2147483761" r:id="rId17"/>
    <p:sldLayoutId id="2147483799" r:id="rId18"/>
    <p:sldLayoutId id="2147483801" r:id="rId1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21"/>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8091863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r="12879" b="7360"/>
          <a:stretch/>
        </p:blipFill>
        <p:spPr>
          <a:xfrm>
            <a:off x="7810500" y="1041748"/>
            <a:ext cx="4381500" cy="4659045"/>
          </a:xfrm>
          <a:prstGeom prst="rect">
            <a:avLst/>
          </a:prstGeom>
        </p:spPr>
      </p:pic>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838200" y="1825625"/>
            <a:ext cx="10515600" cy="37046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4BB0571-4F9D-46DF-8EFE-445155A934C1}"/>
              </a:ext>
            </a:extLst>
          </p:cNvPr>
          <p:cNvPicPr>
            <a:picLocks noChangeAspect="1"/>
          </p:cNvPicPr>
          <p:nvPr userDrawn="1"/>
        </p:nvPicPr>
        <p:blipFill>
          <a:blip r:embed="rId15"/>
          <a:stretch>
            <a:fillRect/>
          </a:stretch>
        </p:blipFill>
        <p:spPr>
          <a:xfrm>
            <a:off x="320140" y="6001350"/>
            <a:ext cx="1579813" cy="596918"/>
          </a:xfrm>
          <a:prstGeom prst="rect">
            <a:avLst/>
          </a:prstGeom>
        </p:spPr>
      </p:pic>
      <p:cxnSp>
        <p:nvCxnSpPr>
          <p:cNvPr id="9" name="Straight Connector 8">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75861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7571941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20"/>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a:p>
        </p:txBody>
      </p:sp>
    </p:spTree>
    <p:extLst>
      <p:ext uri="{BB962C8B-B14F-4D97-AF65-F5344CB8AC3E}">
        <p14:creationId xmlns:p14="http://schemas.microsoft.com/office/powerpoint/2010/main" val="392443739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jfif"/><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mailto:imajid@cccco.edu" TargetMode="External"/><Relationship Id="rId7" Type="http://schemas.openxmlformats.org/officeDocument/2006/relationships/image" Target="../media/image26.jpeg"/><Relationship Id="rId2" Type="http://schemas.openxmlformats.org/officeDocument/2006/relationships/hyperlink" Target="mailto:jsalenik@cccco.edu" TargetMode="External"/><Relationship Id="rId1" Type="http://schemas.openxmlformats.org/officeDocument/2006/relationships/slideLayout" Target="../slideLayouts/slideLayout18.xml"/><Relationship Id="rId6" Type="http://schemas.openxmlformats.org/officeDocument/2006/relationships/hyperlink" Target="mailto:dobrien@cccco.edu" TargetMode="External"/><Relationship Id="rId5" Type="http://schemas.openxmlformats.org/officeDocument/2006/relationships/hyperlink" Target="mailto:lvazquez@cccco.edu" TargetMode="External"/><Relationship Id="rId4" Type="http://schemas.openxmlformats.org/officeDocument/2006/relationships/hyperlink" Target="mailto:cpeters@cccco.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1463" y="1739900"/>
            <a:ext cx="6250234" cy="2573570"/>
          </a:xfrm>
        </p:spPr>
        <p:txBody>
          <a:bodyPr>
            <a:normAutofit fontScale="90000"/>
          </a:bodyPr>
          <a:lstStyle/>
          <a:p>
            <a:br>
              <a:rPr lang="en-US" i="1" dirty="0"/>
            </a:br>
            <a:r>
              <a:rPr lang="en-US" b="1" dirty="0"/>
              <a:t>Legislative Update</a:t>
            </a:r>
            <a:br>
              <a:rPr lang="en-US" b="1" dirty="0"/>
            </a:br>
            <a:r>
              <a:rPr lang="en-US" b="1" dirty="0"/>
              <a:t>CACCRAO Conference 2024</a:t>
            </a:r>
            <a:br>
              <a:rPr lang="en-US" b="1" dirty="0"/>
            </a:br>
            <a:endParaRPr lang="en-US" dirty="0"/>
          </a:p>
        </p:txBody>
      </p:sp>
      <p:sp>
        <p:nvSpPr>
          <p:cNvPr id="8" name="Subtitle 7">
            <a:extLst>
              <a:ext uri="{FF2B5EF4-FFF2-40B4-BE49-F238E27FC236}">
                <a16:creationId xmlns:a16="http://schemas.microsoft.com/office/drawing/2014/main" id="{E4629B2C-E9A2-4923-8788-485C28C19881}"/>
              </a:ext>
            </a:extLst>
          </p:cNvPr>
          <p:cNvSpPr>
            <a:spLocks noGrp="1"/>
          </p:cNvSpPr>
          <p:nvPr>
            <p:ph type="subTitle" idx="1"/>
          </p:nvPr>
        </p:nvSpPr>
        <p:spPr>
          <a:xfrm>
            <a:off x="4952450" y="4539742"/>
            <a:ext cx="6655352" cy="876808"/>
          </a:xfrm>
        </p:spPr>
        <p:txBody>
          <a:bodyPr>
            <a:normAutofit/>
          </a:bodyPr>
          <a:lstStyle/>
          <a:p>
            <a:r>
              <a:rPr lang="en-US" dirty="0"/>
              <a:t>California Community Colleges Chancellor’s Office</a:t>
            </a:r>
          </a:p>
        </p:txBody>
      </p:sp>
      <p:sp>
        <p:nvSpPr>
          <p:cNvPr id="3" name="Text Placeholder 2">
            <a:extLst>
              <a:ext uri="{FF2B5EF4-FFF2-40B4-BE49-F238E27FC236}">
                <a16:creationId xmlns:a16="http://schemas.microsoft.com/office/drawing/2014/main" id="{F525AAFB-06AE-47C1-AB82-7639C1A9D2B4}"/>
              </a:ext>
            </a:extLst>
          </p:cNvPr>
          <p:cNvSpPr>
            <a:spLocks noGrp="1"/>
          </p:cNvSpPr>
          <p:nvPr>
            <p:ph type="body" sz="quarter" idx="12"/>
          </p:nvPr>
        </p:nvSpPr>
        <p:spPr>
          <a:xfrm>
            <a:off x="4952449" y="5416550"/>
            <a:ext cx="6642652" cy="460375"/>
          </a:xfrm>
        </p:spPr>
        <p:txBody>
          <a:bodyPr>
            <a:normAutofit fontScale="92500" lnSpcReduction="20000"/>
          </a:bodyPr>
          <a:lstStyle/>
          <a:p>
            <a:r>
              <a:rPr lang="en-US" sz="1800" dirty="0"/>
              <a:t>March 25, 2024</a:t>
            </a:r>
          </a:p>
          <a:p>
            <a:endParaRPr lang="en-US" dirty="0"/>
          </a:p>
        </p:txBody>
      </p:sp>
      <p:sp>
        <p:nvSpPr>
          <p:cNvPr id="5" name="Slide Number Placeholder 4"/>
          <p:cNvSpPr>
            <a:spLocks noGrp="1"/>
          </p:cNvSpPr>
          <p:nvPr>
            <p:ph type="sldNum" sz="quarter" idx="10"/>
          </p:nvPr>
        </p:nvSpPr>
        <p:spPr/>
        <p:txBody>
          <a:bodyPr/>
          <a:lstStyle/>
          <a:p>
            <a:fld id="{7934E7AA-586C-4B13-A389-1429762DA247}" type="slidenum">
              <a:rPr lang="en-US" smtClean="0"/>
              <a:pPr/>
              <a:t>1</a:t>
            </a:fld>
            <a:endParaRPr lang="en-US" dirty="0"/>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5" r="45"/>
          <a:stretch/>
        </p:blipFill>
        <p:spPr/>
      </p:pic>
    </p:spTree>
    <p:extLst>
      <p:ext uri="{BB962C8B-B14F-4D97-AF65-F5344CB8AC3E}">
        <p14:creationId xmlns:p14="http://schemas.microsoft.com/office/powerpoint/2010/main" val="78702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EF403B-4529-86CB-4770-22967460BEE3}"/>
              </a:ext>
            </a:extLst>
          </p:cNvPr>
          <p:cNvSpPr>
            <a:spLocks noGrp="1"/>
          </p:cNvSpPr>
          <p:nvPr>
            <p:ph type="body" sz="quarter" idx="12"/>
          </p:nvPr>
        </p:nvSpPr>
        <p:spPr>
          <a:xfrm>
            <a:off x="0" y="1828800"/>
            <a:ext cx="5252484" cy="4019550"/>
          </a:xfrm>
        </p:spPr>
        <p:txBody>
          <a:bodyPr>
            <a:normAutofit/>
          </a:bodyPr>
          <a:lstStyle/>
          <a:p>
            <a:r>
              <a:rPr lang="en-US" dirty="0"/>
              <a:t>Bills can </a:t>
            </a:r>
            <a:r>
              <a:rPr lang="en-US" b="1" i="1" dirty="0">
                <a:solidFill>
                  <a:schemeClr val="accent5"/>
                </a:solidFill>
              </a:rPr>
              <a:t>add</a:t>
            </a:r>
            <a:r>
              <a:rPr lang="en-US" b="1" dirty="0"/>
              <a:t>, </a:t>
            </a:r>
            <a:r>
              <a:rPr lang="en-US" b="1" i="1" dirty="0">
                <a:solidFill>
                  <a:srgbClr val="FF0000"/>
                </a:solidFill>
              </a:rPr>
              <a:t>modify</a:t>
            </a:r>
            <a:r>
              <a:rPr lang="en-US" b="1" dirty="0"/>
              <a:t>, or </a:t>
            </a:r>
            <a:r>
              <a:rPr lang="en-US" b="1" i="1" strike="sngStrike" dirty="0">
                <a:solidFill>
                  <a:srgbClr val="FF0000"/>
                </a:solidFill>
              </a:rPr>
              <a:t>remove</a:t>
            </a:r>
            <a:r>
              <a:rPr lang="en-US" dirty="0"/>
              <a:t> requirements or programs.</a:t>
            </a:r>
          </a:p>
          <a:p>
            <a:r>
              <a:rPr lang="en-US" dirty="0"/>
              <a:t>Not </a:t>
            </a:r>
            <a:r>
              <a:rPr lang="en-US" i="1" dirty="0"/>
              <a:t>all</a:t>
            </a:r>
            <a:r>
              <a:rPr lang="en-US" dirty="0"/>
              <a:t> requirements are listed in the same place! So we have to cross reference ed code &amp; statute </a:t>
            </a:r>
          </a:p>
          <a:p>
            <a:pPr marL="457200" lvl="1" indent="0">
              <a:buNone/>
            </a:pPr>
            <a:endParaRPr lang="en-US" dirty="0"/>
          </a:p>
        </p:txBody>
      </p:sp>
      <p:sp>
        <p:nvSpPr>
          <p:cNvPr id="3" name="Slide Number Placeholder 2">
            <a:extLst>
              <a:ext uri="{FF2B5EF4-FFF2-40B4-BE49-F238E27FC236}">
                <a16:creationId xmlns:a16="http://schemas.microsoft.com/office/drawing/2014/main" id="{6B144831-5AAB-7F1D-5068-856E523253A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pic>
        <p:nvPicPr>
          <p:cNvPr id="8" name="Picture 7">
            <a:extLst>
              <a:ext uri="{FF2B5EF4-FFF2-40B4-BE49-F238E27FC236}">
                <a16:creationId xmlns:a16="http://schemas.microsoft.com/office/drawing/2014/main" id="{4AEA8FD4-C0D9-D51D-0699-3FA01F0C523B}"/>
              </a:ext>
            </a:extLst>
          </p:cNvPr>
          <p:cNvPicPr>
            <a:picLocks noChangeAspect="1"/>
          </p:cNvPicPr>
          <p:nvPr/>
        </p:nvPicPr>
        <p:blipFill rotWithShape="1">
          <a:blip r:embed="rId3"/>
          <a:srcRect/>
          <a:stretch/>
        </p:blipFill>
        <p:spPr>
          <a:xfrm>
            <a:off x="6634716" y="2131191"/>
            <a:ext cx="5073656" cy="734603"/>
          </a:xfrm>
          <a:prstGeom prst="rect">
            <a:avLst/>
          </a:prstGeom>
          <a:ln w="41275" cmpd="sng">
            <a:solidFill>
              <a:schemeClr val="accent1"/>
            </a:solidFill>
          </a:ln>
        </p:spPr>
      </p:pic>
      <p:cxnSp>
        <p:nvCxnSpPr>
          <p:cNvPr id="15" name="Straight Arrow Connector 14">
            <a:extLst>
              <a:ext uri="{FF2B5EF4-FFF2-40B4-BE49-F238E27FC236}">
                <a16:creationId xmlns:a16="http://schemas.microsoft.com/office/drawing/2014/main" id="{141ADBF5-BC42-B619-CA53-F55A8B9A5552}"/>
              </a:ext>
            </a:extLst>
          </p:cNvPr>
          <p:cNvCxnSpPr>
            <a:cxnSpLocks/>
            <a:stCxn id="18" idx="2"/>
          </p:cNvCxnSpPr>
          <p:nvPr/>
        </p:nvCxnSpPr>
        <p:spPr>
          <a:xfrm rot="10800000" flipV="1">
            <a:off x="9098079" y="1036994"/>
            <a:ext cx="212949" cy="95287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2B528D3-02EC-AF8D-521F-006EBB04DE5B}"/>
              </a:ext>
            </a:extLst>
          </p:cNvPr>
          <p:cNvSpPr/>
          <p:nvPr/>
        </p:nvSpPr>
        <p:spPr>
          <a:xfrm>
            <a:off x="9311027" y="175794"/>
            <a:ext cx="2245092" cy="17223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Does not include everything in the bill!</a:t>
            </a:r>
            <a:endParaRPr kumimoji="0" lang="en-US" sz="2000" b="1" i="0" u="none" strike="noStrike" kern="1200" cap="none" spc="0" normalizeH="0" baseline="0" noProof="0" dirty="0">
              <a:ln>
                <a:noFill/>
              </a:ln>
              <a:solidFill>
                <a:srgbClr val="FF0000"/>
              </a:solidFill>
              <a:effectLst/>
              <a:uLnTx/>
              <a:uFillTx/>
              <a:latin typeface="Source Sans Pro"/>
              <a:ea typeface="+mn-ea"/>
              <a:cs typeface="+mn-cs"/>
            </a:endParaRPr>
          </a:p>
        </p:txBody>
      </p:sp>
      <p:pic>
        <p:nvPicPr>
          <p:cNvPr id="22" name="Picture 21">
            <a:extLst>
              <a:ext uri="{FF2B5EF4-FFF2-40B4-BE49-F238E27FC236}">
                <a16:creationId xmlns:a16="http://schemas.microsoft.com/office/drawing/2014/main" id="{6D9CB441-DE58-3C46-CF62-599E16323996}"/>
              </a:ext>
            </a:extLst>
          </p:cNvPr>
          <p:cNvPicPr>
            <a:picLocks noChangeAspect="1"/>
          </p:cNvPicPr>
          <p:nvPr/>
        </p:nvPicPr>
        <p:blipFill rotWithShape="1">
          <a:blip r:embed="rId4"/>
          <a:srcRect/>
          <a:stretch/>
        </p:blipFill>
        <p:spPr>
          <a:xfrm>
            <a:off x="5486400" y="3570957"/>
            <a:ext cx="6498418" cy="571023"/>
          </a:xfrm>
          <a:prstGeom prst="rect">
            <a:avLst/>
          </a:prstGeom>
          <a:ln w="41275" cmpd="sng">
            <a:solidFill>
              <a:schemeClr val="accent1"/>
            </a:solidFill>
          </a:ln>
        </p:spPr>
      </p:pic>
      <p:sp>
        <p:nvSpPr>
          <p:cNvPr id="23" name="Rectangle 22">
            <a:extLst>
              <a:ext uri="{FF2B5EF4-FFF2-40B4-BE49-F238E27FC236}">
                <a16:creationId xmlns:a16="http://schemas.microsoft.com/office/drawing/2014/main" id="{69F275C9-8638-A18E-ECA6-325069BADA9D}"/>
              </a:ext>
            </a:extLst>
          </p:cNvPr>
          <p:cNvSpPr/>
          <p:nvPr/>
        </p:nvSpPr>
        <p:spPr>
          <a:xfrm>
            <a:off x="7304567" y="3838575"/>
            <a:ext cx="1265275" cy="308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cxnSp>
        <p:nvCxnSpPr>
          <p:cNvPr id="24" name="Straight Arrow Connector 14">
            <a:extLst>
              <a:ext uri="{FF2B5EF4-FFF2-40B4-BE49-F238E27FC236}">
                <a16:creationId xmlns:a16="http://schemas.microsoft.com/office/drawing/2014/main" id="{681E4159-BB23-D8A2-5725-3B8A3335708E}"/>
              </a:ext>
            </a:extLst>
          </p:cNvPr>
          <p:cNvCxnSpPr>
            <a:cxnSpLocks/>
            <a:stCxn id="25" idx="2"/>
          </p:cNvCxnSpPr>
          <p:nvPr/>
        </p:nvCxnSpPr>
        <p:spPr>
          <a:xfrm rot="10800000">
            <a:off x="7836195" y="4324084"/>
            <a:ext cx="733648" cy="82695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EB24F6A6-074E-CA27-BCE3-465603216F30}"/>
              </a:ext>
            </a:extLst>
          </p:cNvPr>
          <p:cNvSpPr/>
          <p:nvPr/>
        </p:nvSpPr>
        <p:spPr>
          <a:xfrm>
            <a:off x="8569843" y="4289836"/>
            <a:ext cx="2245092" cy="17223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Use this button!</a:t>
            </a:r>
            <a:endParaRPr kumimoji="0" lang="en-US" sz="2000" b="1" i="0" u="none" strike="noStrike" kern="1200" cap="none" spc="0" normalizeH="0" baseline="0" noProof="0" dirty="0">
              <a:ln>
                <a:noFill/>
              </a:ln>
              <a:solidFill>
                <a:srgbClr val="FF0000"/>
              </a:solidFill>
              <a:effectLst/>
              <a:uLnTx/>
              <a:uFillTx/>
              <a:latin typeface="Source Sans Pro"/>
              <a:ea typeface="+mn-ea"/>
              <a:cs typeface="+mn-cs"/>
            </a:endParaRPr>
          </a:p>
        </p:txBody>
      </p:sp>
      <p:sp>
        <p:nvSpPr>
          <p:cNvPr id="4" name="Title 3">
            <a:extLst>
              <a:ext uri="{FF2B5EF4-FFF2-40B4-BE49-F238E27FC236}">
                <a16:creationId xmlns:a16="http://schemas.microsoft.com/office/drawing/2014/main" id="{A3DECDFE-320B-E4C1-2390-5682B0516F0A}"/>
              </a:ext>
            </a:extLst>
          </p:cNvPr>
          <p:cNvSpPr>
            <a:spLocks noGrp="1"/>
          </p:cNvSpPr>
          <p:nvPr>
            <p:ph type="title"/>
          </p:nvPr>
        </p:nvSpPr>
        <p:spPr/>
        <p:txBody>
          <a:bodyPr/>
          <a:lstStyle/>
          <a:p>
            <a:r>
              <a:rPr lang="en-US" b="1" dirty="0"/>
              <a:t>Remember…</a:t>
            </a:r>
          </a:p>
        </p:txBody>
      </p:sp>
    </p:spTree>
    <p:extLst>
      <p:ext uri="{BB962C8B-B14F-4D97-AF65-F5344CB8AC3E}">
        <p14:creationId xmlns:p14="http://schemas.microsoft.com/office/powerpoint/2010/main" val="188277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4 Ways to Gain Team Input - People Equation">
            <a:extLst>
              <a:ext uri="{FF2B5EF4-FFF2-40B4-BE49-F238E27FC236}">
                <a16:creationId xmlns:a16="http://schemas.microsoft.com/office/drawing/2014/main" id="{A72D3D49-9F49-2066-D828-1CA3A6EF16B5}"/>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7139945" y="912811"/>
            <a:ext cx="4925146" cy="4925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BD19B0-0278-EFC9-42E3-0716A875A31E}"/>
              </a:ext>
            </a:extLst>
          </p:cNvPr>
          <p:cNvSpPr>
            <a:spLocks noGrp="1"/>
          </p:cNvSpPr>
          <p:nvPr>
            <p:ph type="title"/>
          </p:nvPr>
        </p:nvSpPr>
        <p:spPr>
          <a:xfrm>
            <a:off x="0" y="-1"/>
            <a:ext cx="8144540" cy="1825625"/>
          </a:xfrm>
        </p:spPr>
        <p:txBody>
          <a:bodyPr>
            <a:normAutofit fontScale="90000"/>
          </a:bodyPr>
          <a:lstStyle/>
          <a:p>
            <a:r>
              <a:rPr lang="en-US" b="1" dirty="0"/>
              <a:t>Legislation shapes our system. Tell us what you think.</a:t>
            </a:r>
          </a:p>
        </p:txBody>
      </p:sp>
      <p:sp>
        <p:nvSpPr>
          <p:cNvPr id="3" name="Text Placeholder 2">
            <a:extLst>
              <a:ext uri="{FF2B5EF4-FFF2-40B4-BE49-F238E27FC236}">
                <a16:creationId xmlns:a16="http://schemas.microsoft.com/office/drawing/2014/main" id="{33E2A770-C8A7-9D7B-4EB2-CE4293D1D55F}"/>
              </a:ext>
            </a:extLst>
          </p:cNvPr>
          <p:cNvSpPr>
            <a:spLocks noGrp="1"/>
          </p:cNvSpPr>
          <p:nvPr>
            <p:ph type="body" sz="quarter" idx="12"/>
          </p:nvPr>
        </p:nvSpPr>
        <p:spPr>
          <a:xfrm>
            <a:off x="226146" y="1929111"/>
            <a:ext cx="6126163" cy="4156075"/>
          </a:xfrm>
        </p:spPr>
        <p:txBody>
          <a:bodyPr>
            <a:noAutofit/>
          </a:bodyPr>
          <a:lstStyle/>
          <a:p>
            <a:r>
              <a:rPr lang="en-US" sz="3000" dirty="0"/>
              <a:t>If a bill causes you concern, raise those concerns early on</a:t>
            </a:r>
          </a:p>
          <a:p>
            <a:r>
              <a:rPr lang="en-US" sz="3000" dirty="0"/>
              <a:t>Seek input from the constituencies you engage with (CSSOs, CBOs, CEOs) before</a:t>
            </a:r>
            <a:r>
              <a:rPr lang="en-US" sz="3000" i="1" dirty="0"/>
              <a:t> </a:t>
            </a:r>
            <a:r>
              <a:rPr lang="en-US" sz="3000" dirty="0"/>
              <a:t>a bill is signed </a:t>
            </a:r>
          </a:p>
          <a:p>
            <a:r>
              <a:rPr lang="en-US" sz="3000" dirty="0"/>
              <a:t>Help us understand what we don’t know</a:t>
            </a:r>
          </a:p>
        </p:txBody>
      </p:sp>
    </p:spTree>
    <p:extLst>
      <p:ext uri="{BB962C8B-B14F-4D97-AF65-F5344CB8AC3E}">
        <p14:creationId xmlns:p14="http://schemas.microsoft.com/office/powerpoint/2010/main" val="16259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4D8640-E0D3-3C83-E16C-9854F28FD0CB}"/>
              </a:ext>
            </a:extLst>
          </p:cNvPr>
          <p:cNvPicPr>
            <a:picLocks noChangeAspect="1"/>
          </p:cNvPicPr>
          <p:nvPr/>
        </p:nvPicPr>
        <p:blipFill>
          <a:blip r:embed="rId3"/>
          <a:stretch>
            <a:fillRect/>
          </a:stretch>
        </p:blipFill>
        <p:spPr>
          <a:xfrm>
            <a:off x="534214" y="1766551"/>
            <a:ext cx="4512708" cy="3324897"/>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075CB6A2-1649-3E34-E19F-0AF4279C275C}"/>
              </a:ext>
            </a:extLst>
          </p:cNvPr>
          <p:cNvSpPr>
            <a:spLocks noGrp="1"/>
          </p:cNvSpPr>
          <p:nvPr>
            <p:ph type="title"/>
          </p:nvPr>
        </p:nvSpPr>
        <p:spPr/>
        <p:txBody>
          <a:bodyPr/>
          <a:lstStyle/>
          <a:p>
            <a:r>
              <a:rPr lang="en-US" b="1" dirty="0"/>
              <a:t>How We Keep You Informed</a:t>
            </a:r>
          </a:p>
        </p:txBody>
      </p:sp>
      <p:sp>
        <p:nvSpPr>
          <p:cNvPr id="3" name="Slide Number Placeholder 2">
            <a:extLst>
              <a:ext uri="{FF2B5EF4-FFF2-40B4-BE49-F238E27FC236}">
                <a16:creationId xmlns:a16="http://schemas.microsoft.com/office/drawing/2014/main" id="{EC249E35-E838-2A4E-679D-A626D722686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pic>
        <p:nvPicPr>
          <p:cNvPr id="6" name="Picture 5">
            <a:extLst>
              <a:ext uri="{FF2B5EF4-FFF2-40B4-BE49-F238E27FC236}">
                <a16:creationId xmlns:a16="http://schemas.microsoft.com/office/drawing/2014/main" id="{1EF52433-37FC-6D64-F2BA-3F651C1188CF}"/>
              </a:ext>
            </a:extLst>
          </p:cNvPr>
          <p:cNvPicPr>
            <a:picLocks noChangeAspect="1"/>
          </p:cNvPicPr>
          <p:nvPr/>
        </p:nvPicPr>
        <p:blipFill>
          <a:blip r:embed="rId4"/>
          <a:srcRect/>
          <a:stretch/>
        </p:blipFill>
        <p:spPr>
          <a:xfrm>
            <a:off x="3486098" y="3252731"/>
            <a:ext cx="4224278" cy="2321168"/>
          </a:xfrm>
          <a:prstGeom prst="rect">
            <a:avLst/>
          </a:prstGeom>
          <a:ln w="127000" cap="sq">
            <a:solidFill>
              <a:schemeClr val="tx1"/>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5D8F8D92-22AE-ED2C-EC7F-40231509A855}"/>
              </a:ext>
            </a:extLst>
          </p:cNvPr>
          <p:cNvPicPr>
            <a:picLocks noChangeAspect="1"/>
          </p:cNvPicPr>
          <p:nvPr/>
        </p:nvPicPr>
        <p:blipFill>
          <a:blip r:embed="rId5"/>
          <a:srcRect/>
          <a:stretch/>
        </p:blipFill>
        <p:spPr>
          <a:xfrm>
            <a:off x="7998806" y="1302435"/>
            <a:ext cx="3825020" cy="4271464"/>
          </a:xfrm>
          <a:prstGeom prst="rect">
            <a:avLst/>
          </a:prstGeom>
          <a:ln w="127000" cap="sq">
            <a:solidFill>
              <a:schemeClr val="tx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7147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dirty="0"/>
              <a:t>Being vigilant is key – a trickle can become a waterfall overnight</a:t>
            </a:r>
          </a:p>
        </p:txBody>
      </p:sp>
      <p:sp>
        <p:nvSpPr>
          <p:cNvPr id="6" name="Content Placeholder 5">
            <a:extLst>
              <a:ext uri="{FF2B5EF4-FFF2-40B4-BE49-F238E27FC236}">
                <a16:creationId xmlns:a16="http://schemas.microsoft.com/office/drawing/2014/main" id="{B8C0DC82-04AE-7D43-F50D-541613B35E49}"/>
              </a:ext>
            </a:extLst>
          </p:cNvPr>
          <p:cNvSpPr>
            <a:spLocks noGrp="1"/>
          </p:cNvSpPr>
          <p:nvPr>
            <p:ph sz="half" idx="1"/>
          </p:nvPr>
        </p:nvSpPr>
        <p:spPr>
          <a:xfrm>
            <a:off x="838200" y="1825625"/>
            <a:ext cx="5038596" cy="3506603"/>
          </a:xfrm>
        </p:spPr>
        <p:txBody>
          <a:bodyPr>
            <a:normAutofit/>
          </a:bodyPr>
          <a:lstStyle/>
          <a:p>
            <a:r>
              <a:rPr lang="en-US" dirty="0"/>
              <a:t>We remain engaged because ideas are swirling before they become bills </a:t>
            </a:r>
          </a:p>
          <a:p>
            <a:r>
              <a:rPr lang="en-US" dirty="0"/>
              <a:t>Some bills create a lot of buzz (we monitor press releases, Tweets, emails, etc.)…which means it becomes a high priority for us </a:t>
            </a:r>
          </a:p>
        </p:txBody>
      </p:sp>
      <p:pic>
        <p:nvPicPr>
          <p:cNvPr id="2050" name="Picture 2" descr="Thunderous Plunges and Mossy Trickles: A Spring Guide to Waterfalls - The  New York Times">
            <a:extLst>
              <a:ext uri="{FF2B5EF4-FFF2-40B4-BE49-F238E27FC236}">
                <a16:creationId xmlns:a16="http://schemas.microsoft.com/office/drawing/2014/main" id="{B2537A22-108B-78B6-40E8-FD45E15F8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85" b="-3"/>
          <a:stretch/>
        </p:blipFill>
        <p:spPr bwMode="auto">
          <a:xfrm>
            <a:off x="6315205" y="1825625"/>
            <a:ext cx="5038596" cy="3506603"/>
          </a:xfrm>
          <a:prstGeom prst="rect">
            <a:avLst/>
          </a:prstGeom>
          <a:noFill/>
        </p:spPr>
      </p:pic>
      <p:sp>
        <p:nvSpPr>
          <p:cNvPr id="3" name="Slide Number Placeholder 2"/>
          <p:cNvSpPr>
            <a:spLocks noGrp="1"/>
          </p:cNvSpPr>
          <p:nvPr>
            <p:ph type="sldNum" sz="quarter" idx="10"/>
          </p:nvPr>
        </p:nvSpPr>
        <p:spPr>
          <a:xfrm>
            <a:off x="8610600" y="6117246"/>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67099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2B326-736A-4E8E-D79F-86E1ECEA41D7}"/>
              </a:ext>
            </a:extLst>
          </p:cNvPr>
          <p:cNvSpPr>
            <a:spLocks noGrp="1"/>
          </p:cNvSpPr>
          <p:nvPr>
            <p:ph type="title"/>
          </p:nvPr>
        </p:nvSpPr>
        <p:spPr>
          <a:xfrm>
            <a:off x="838200" y="365125"/>
            <a:ext cx="10515600" cy="1325563"/>
          </a:xfrm>
        </p:spPr>
        <p:txBody>
          <a:bodyPr anchor="ctr">
            <a:normAutofit/>
          </a:bodyPr>
          <a:lstStyle/>
          <a:p>
            <a:r>
              <a:rPr lang="en-US" b="1"/>
              <a:t>AB 2683: Sexual Violence and Harassment Training </a:t>
            </a:r>
            <a:endParaRPr lang="en-US" b="1" dirty="0"/>
          </a:p>
        </p:txBody>
      </p:sp>
      <p:sp>
        <p:nvSpPr>
          <p:cNvPr id="65" name="Content Placeholder 2">
            <a:extLst>
              <a:ext uri="{FF2B5EF4-FFF2-40B4-BE49-F238E27FC236}">
                <a16:creationId xmlns:a16="http://schemas.microsoft.com/office/drawing/2014/main" id="{3D18600E-FBAE-626D-AF9E-6772EE79CE6D}"/>
              </a:ext>
            </a:extLst>
          </p:cNvPr>
          <p:cNvSpPr>
            <a:spLocks noGrp="1"/>
          </p:cNvSpPr>
          <p:nvPr>
            <p:ph idx="1"/>
          </p:nvPr>
        </p:nvSpPr>
        <p:spPr>
          <a:xfrm>
            <a:off x="838200" y="1825625"/>
            <a:ext cx="10515600" cy="3654512"/>
          </a:xfrm>
        </p:spPr>
        <p:txBody>
          <a:bodyPr>
            <a:normAutofit/>
          </a:bodyPr>
          <a:lstStyle/>
          <a:p>
            <a:r>
              <a:rPr lang="en-US"/>
              <a:t>Required </a:t>
            </a:r>
            <a:r>
              <a:rPr lang="en-US" dirty="0"/>
              <a:t>CCCs to provide annual sexual harassment and sexual violence prevention training to students, starting </a:t>
            </a:r>
            <a:r>
              <a:rPr lang="en-US" b="1" dirty="0"/>
              <a:t>September 1, 2024.</a:t>
            </a:r>
            <a:endParaRPr lang="en-US" dirty="0"/>
          </a:p>
          <a:p>
            <a:r>
              <a:rPr lang="en-US" dirty="0"/>
              <a:t>AB 2608 (Gabriel, 2024) would expand the training to include additional information on drug-facilitated sexual assault.</a:t>
            </a:r>
          </a:p>
          <a:p>
            <a:pPr lvl="1"/>
            <a:r>
              <a:rPr lang="en-US" dirty="0"/>
              <a:t>The implementation date is </a:t>
            </a:r>
            <a:r>
              <a:rPr lang="en-US" b="1" dirty="0"/>
              <a:t>not specified</a:t>
            </a:r>
            <a:r>
              <a:rPr lang="en-US" dirty="0"/>
              <a:t>.</a:t>
            </a:r>
          </a:p>
        </p:txBody>
      </p:sp>
      <p:sp>
        <p:nvSpPr>
          <p:cNvPr id="5" name="Slide Number Placeholder 4">
            <a:extLst>
              <a:ext uri="{FF2B5EF4-FFF2-40B4-BE49-F238E27FC236}">
                <a16:creationId xmlns:a16="http://schemas.microsoft.com/office/drawing/2014/main" id="{0BF0D1E5-C582-47E0-01FC-0F9ED841D562}"/>
              </a:ext>
            </a:extLst>
          </p:cNvPr>
          <p:cNvSpPr>
            <a:spLocks noGrp="1"/>
          </p:cNvSpPr>
          <p:nvPr>
            <p:ph type="sldNum" sz="quarter" idx="10"/>
          </p:nvPr>
        </p:nvSpPr>
        <p:spPr>
          <a:xfrm>
            <a:off x="8610600" y="6117246"/>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3849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82ED-8660-51B0-14A9-3E44E45D85D3}"/>
              </a:ext>
            </a:extLst>
          </p:cNvPr>
          <p:cNvSpPr>
            <a:spLocks noGrp="1"/>
          </p:cNvSpPr>
          <p:nvPr>
            <p:ph type="title"/>
          </p:nvPr>
        </p:nvSpPr>
        <p:spPr>
          <a:xfrm>
            <a:off x="838200" y="365125"/>
            <a:ext cx="10515600" cy="1325563"/>
          </a:xfrm>
        </p:spPr>
        <p:txBody>
          <a:bodyPr anchor="ctr">
            <a:normAutofit/>
          </a:bodyPr>
          <a:lstStyle/>
          <a:p>
            <a:r>
              <a:rPr lang="en-US" b="1" dirty="0"/>
              <a:t>AB 2881 (Student Parents)</a:t>
            </a:r>
          </a:p>
        </p:txBody>
      </p:sp>
      <p:pic>
        <p:nvPicPr>
          <p:cNvPr id="1026" name="Picture 2" descr="Santa_Monica_College_050819_0130">
            <a:extLst>
              <a:ext uri="{FF2B5EF4-FFF2-40B4-BE49-F238E27FC236}">
                <a16:creationId xmlns:a16="http://schemas.microsoft.com/office/drawing/2014/main" id="{BD2DDD67-6C8B-4734-BE49-D994DF81F2DE}"/>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869" r="3216" b="-3"/>
          <a:stretch/>
        </p:blipFill>
        <p:spPr bwMode="auto">
          <a:xfrm>
            <a:off x="838200" y="1825625"/>
            <a:ext cx="5038596" cy="3506603"/>
          </a:xfrm>
          <a:prstGeom prst="rect">
            <a:avLst/>
          </a:prstGeom>
          <a:solidFill>
            <a:srgbClr val="FFFFFF"/>
          </a:solidFill>
        </p:spPr>
      </p:pic>
      <p:sp>
        <p:nvSpPr>
          <p:cNvPr id="4" name="Content Placeholder 3">
            <a:extLst>
              <a:ext uri="{FF2B5EF4-FFF2-40B4-BE49-F238E27FC236}">
                <a16:creationId xmlns:a16="http://schemas.microsoft.com/office/drawing/2014/main" id="{4A156759-725E-2CEE-EFD5-9A3FAFB6696C}"/>
              </a:ext>
            </a:extLst>
          </p:cNvPr>
          <p:cNvSpPr>
            <a:spLocks noGrp="1"/>
          </p:cNvSpPr>
          <p:nvPr>
            <p:ph sz="half" idx="11"/>
          </p:nvPr>
        </p:nvSpPr>
        <p:spPr>
          <a:xfrm>
            <a:off x="6315205" y="1825625"/>
            <a:ext cx="5038596" cy="3506603"/>
          </a:xfrm>
        </p:spPr>
        <p:txBody>
          <a:bodyPr>
            <a:normAutofit/>
          </a:bodyPr>
          <a:lstStyle/>
          <a:p>
            <a:r>
              <a:rPr lang="en-US" dirty="0"/>
              <a:t>Required priority registration to a student who has a child under 18 years of age who will receive more than half of their support from that student.</a:t>
            </a:r>
          </a:p>
          <a:p>
            <a:r>
              <a:rPr lang="en-US" dirty="0"/>
              <a:t>AB 2458 (Berman, 2024) would change the definition of student parent.</a:t>
            </a:r>
          </a:p>
        </p:txBody>
      </p:sp>
      <p:sp>
        <p:nvSpPr>
          <p:cNvPr id="5" name="Slide Number Placeholder 4">
            <a:extLst>
              <a:ext uri="{FF2B5EF4-FFF2-40B4-BE49-F238E27FC236}">
                <a16:creationId xmlns:a16="http://schemas.microsoft.com/office/drawing/2014/main" id="{4E88A6AD-765F-6F94-08B7-D0C087372611}"/>
              </a:ext>
            </a:extLst>
          </p:cNvPr>
          <p:cNvSpPr>
            <a:spLocks noGrp="1"/>
          </p:cNvSpPr>
          <p:nvPr>
            <p:ph type="sldNum" sz="quarter" idx="10"/>
          </p:nvPr>
        </p:nvSpPr>
        <p:spPr>
          <a:xfrm>
            <a:off x="8610600" y="6117246"/>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39878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3263D-4407-6730-D47E-D7E6C125E87B}"/>
              </a:ext>
            </a:extLst>
          </p:cNvPr>
          <p:cNvSpPr>
            <a:spLocks noGrp="1"/>
          </p:cNvSpPr>
          <p:nvPr>
            <p:ph type="title"/>
          </p:nvPr>
        </p:nvSpPr>
        <p:spPr>
          <a:xfrm>
            <a:off x="6065520" y="-1"/>
            <a:ext cx="6126480" cy="1492899"/>
          </a:xfrm>
        </p:spPr>
        <p:txBody>
          <a:bodyPr anchor="t">
            <a:normAutofit fontScale="90000"/>
          </a:bodyPr>
          <a:lstStyle/>
          <a:p>
            <a:r>
              <a:rPr lang="en-US" sz="3600" b="1" dirty="0"/>
              <a:t>AB 1540 (M. Fong) Proposed Title 5 Regulations</a:t>
            </a:r>
          </a:p>
        </p:txBody>
      </p:sp>
      <p:sp>
        <p:nvSpPr>
          <p:cNvPr id="4" name="Text Placeholder 3">
            <a:extLst>
              <a:ext uri="{FF2B5EF4-FFF2-40B4-BE49-F238E27FC236}">
                <a16:creationId xmlns:a16="http://schemas.microsoft.com/office/drawing/2014/main" id="{4C317044-6C25-9949-5A0C-CB8158BD8B80}"/>
              </a:ext>
            </a:extLst>
          </p:cNvPr>
          <p:cNvSpPr>
            <a:spLocks noGrp="1"/>
          </p:cNvSpPr>
          <p:nvPr>
            <p:ph type="body" sz="quarter" idx="12"/>
          </p:nvPr>
        </p:nvSpPr>
        <p:spPr>
          <a:xfrm>
            <a:off x="5973974" y="1587500"/>
            <a:ext cx="6749988" cy="5195855"/>
          </a:xfrm>
        </p:spPr>
        <p:txBody>
          <a:bodyPr>
            <a:normAutofit/>
          </a:bodyPr>
          <a:lstStyle/>
          <a:p>
            <a:pPr marL="0" indent="0">
              <a:buNone/>
            </a:pPr>
            <a:r>
              <a:rPr lang="en-US" sz="1800" b="1" u="sng" dirty="0"/>
              <a:t>Students Seeking AB 540</a:t>
            </a:r>
          </a:p>
          <a:p>
            <a:r>
              <a:rPr lang="en-US" sz="1800" dirty="0"/>
              <a:t>Require students to verify their eligibility by submitting  a California Nonresident Tuition Exemption form to their district </a:t>
            </a:r>
            <a:r>
              <a:rPr lang="en-US" sz="1800" i="1" dirty="0"/>
              <a:t>or</a:t>
            </a:r>
            <a:r>
              <a:rPr lang="en-US" sz="1800" dirty="0"/>
              <a:t> the California Student Aid Commission (CSAC).</a:t>
            </a:r>
          </a:p>
          <a:p>
            <a:pPr marL="0" indent="0">
              <a:buNone/>
            </a:pPr>
            <a:r>
              <a:rPr lang="en-US" sz="1800" b="1" u="sng" dirty="0"/>
              <a:t>Supplemental Information</a:t>
            </a:r>
          </a:p>
          <a:p>
            <a:r>
              <a:rPr lang="en-US" sz="1800" dirty="0"/>
              <a:t>Requires districts to accept CSAC’s determination of AB 540 eligibility unless the district has information that calls the student’s eligibility into question.</a:t>
            </a:r>
          </a:p>
          <a:p>
            <a:r>
              <a:rPr lang="en-US" sz="1800" dirty="0"/>
              <a:t>Authorizes districts to request supplemental information if there’s a reasonable basis to question the student’s eligibility.</a:t>
            </a:r>
          </a:p>
          <a:p>
            <a:pPr marL="0" indent="0">
              <a:buNone/>
            </a:pPr>
            <a:r>
              <a:rPr lang="en-US" sz="1800" b="1" u="sng" dirty="0"/>
              <a:t>Conformity with AB 1096 (L. Rivas, 2021)</a:t>
            </a:r>
          </a:p>
          <a:p>
            <a:r>
              <a:rPr lang="en-US" sz="1800" dirty="0"/>
              <a:t>Replaces the dehumanizing term "alien" previously used in state law in reference to persons who are not citizens or nationals of the U.S.</a:t>
            </a:r>
          </a:p>
        </p:txBody>
      </p:sp>
      <p:pic>
        <p:nvPicPr>
          <p:cNvPr id="1026" name="Picture 2">
            <a:extLst>
              <a:ext uri="{FF2B5EF4-FFF2-40B4-BE49-F238E27FC236}">
                <a16:creationId xmlns:a16="http://schemas.microsoft.com/office/drawing/2014/main" id="{02A14B1B-1A6E-B52E-E263-2C24665FD893}"/>
              </a:ext>
            </a:extLst>
          </p:cNvPr>
          <p:cNvPicPr>
            <a:picLocks noGrp="1" noChangeAspect="1" noChangeArrowheads="1"/>
          </p:cNvPicPr>
          <p:nvPr>
            <p:ph sz="quarter" idx="11"/>
          </p:nvPr>
        </p:nvPicPr>
        <p:blipFill rotWithShape="1">
          <a:blip r:embed="rId3">
            <a:extLst>
              <a:ext uri="{28A0092B-C50C-407E-A947-70E740481C1C}">
                <a14:useLocalDpi xmlns:a14="http://schemas.microsoft.com/office/drawing/2010/main" val="0"/>
              </a:ext>
            </a:extLst>
          </a:blip>
          <a:srcRect l="8250" r="25499" b="-2"/>
          <a:stretch/>
        </p:blipFill>
        <p:spPr bwMode="auto">
          <a:xfrm>
            <a:off x="558800" y="495300"/>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8447959-576F-168B-D9AC-64FFFD30B055}"/>
              </a:ext>
            </a:extLst>
          </p:cNvPr>
          <p:cNvSpPr>
            <a:spLocks noGrp="1"/>
          </p:cNvSpPr>
          <p:nvPr>
            <p:ph type="sldNum" sz="quarter" idx="10"/>
          </p:nvPr>
        </p:nvSpPr>
        <p:spPr>
          <a:xfrm>
            <a:off x="11330940" y="6155346"/>
            <a:ext cx="36576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49193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floor, several, furniture&#10;&#10;Description automatically generated">
            <a:extLst>
              <a:ext uri="{FF2B5EF4-FFF2-40B4-BE49-F238E27FC236}">
                <a16:creationId xmlns:a16="http://schemas.microsoft.com/office/drawing/2014/main" id="{CDD52C71-9867-92D1-9C86-993A422F9C84}"/>
              </a:ext>
            </a:extLst>
          </p:cNvPr>
          <p:cNvPicPr>
            <a:picLocks noChangeAspect="1"/>
          </p:cNvPicPr>
          <p:nvPr/>
        </p:nvPicPr>
        <p:blipFill>
          <a:blip r:embed="rId3"/>
          <a:stretch>
            <a:fillRect/>
          </a:stretch>
        </p:blipFill>
        <p:spPr>
          <a:xfrm>
            <a:off x="0" y="0"/>
            <a:ext cx="12270658" cy="8180439"/>
          </a:xfrm>
          <a:prstGeom prst="rect">
            <a:avLst/>
          </a:prstGeom>
        </p:spPr>
      </p:pic>
      <p:sp>
        <p:nvSpPr>
          <p:cNvPr id="2" name="Title 1">
            <a:extLst>
              <a:ext uri="{FF2B5EF4-FFF2-40B4-BE49-F238E27FC236}">
                <a16:creationId xmlns:a16="http://schemas.microsoft.com/office/drawing/2014/main" id="{3A74FEB8-5CA7-4010-B33C-FB1C246D84B5}"/>
              </a:ext>
            </a:extLst>
          </p:cNvPr>
          <p:cNvSpPr>
            <a:spLocks noGrp="1"/>
          </p:cNvSpPr>
          <p:nvPr>
            <p:ph type="title"/>
          </p:nvPr>
        </p:nvSpPr>
        <p:spPr>
          <a:xfrm>
            <a:off x="838200" y="365125"/>
            <a:ext cx="10515600" cy="1325563"/>
          </a:xfrm>
          <a:solidFill>
            <a:schemeClr val="accent5"/>
          </a:solidFill>
        </p:spPr>
        <p:txBody>
          <a:bodyPr vert="horz" lIns="91440" tIns="45720" rIns="91440" bIns="45720" rtlCol="0" anchor="ctr">
            <a:normAutofit/>
          </a:bodyPr>
          <a:lstStyle/>
          <a:p>
            <a:pPr algn="ctr"/>
            <a:r>
              <a:rPr lang="en-US" sz="5000" b="1" dirty="0">
                <a:solidFill>
                  <a:schemeClr val="bg1"/>
                </a:solidFill>
                <a:latin typeface="+mj-lt"/>
                <a:ea typeface="+mj-ea"/>
              </a:rPr>
              <a:t>State Advocacy Overview </a:t>
            </a:r>
          </a:p>
        </p:txBody>
      </p:sp>
      <p:graphicFrame>
        <p:nvGraphicFramePr>
          <p:cNvPr id="6" name="Text Placeholder 3">
            <a:extLst>
              <a:ext uri="{FF2B5EF4-FFF2-40B4-BE49-F238E27FC236}">
                <a16:creationId xmlns:a16="http://schemas.microsoft.com/office/drawing/2014/main" id="{AC1D8873-4FBB-B200-F14B-15F3390B79DE}"/>
              </a:ext>
            </a:extLst>
          </p:cNvPr>
          <p:cNvGraphicFramePr/>
          <p:nvPr>
            <p:extLst>
              <p:ext uri="{D42A27DB-BD31-4B8C-83A1-F6EECF244321}">
                <p14:modId xmlns:p14="http://schemas.microsoft.com/office/powerpoint/2010/main" val="36990140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118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5F90B-5B59-3D6F-2247-E4792687D9FD}"/>
              </a:ext>
            </a:extLst>
          </p:cNvPr>
          <p:cNvSpPr>
            <a:spLocks noGrp="1"/>
          </p:cNvSpPr>
          <p:nvPr>
            <p:ph type="title"/>
          </p:nvPr>
        </p:nvSpPr>
        <p:spPr>
          <a:xfrm>
            <a:off x="6065520" y="-1"/>
            <a:ext cx="6126480" cy="1825625"/>
          </a:xfrm>
        </p:spPr>
        <p:txBody>
          <a:bodyPr>
            <a:normAutofit fontScale="90000"/>
          </a:bodyPr>
          <a:lstStyle/>
          <a:p>
            <a:r>
              <a:rPr lang="en-US" b="1" dirty="0"/>
              <a:t>Chancellor’s Office Sponsored Bills</a:t>
            </a:r>
          </a:p>
        </p:txBody>
      </p:sp>
      <p:sp>
        <p:nvSpPr>
          <p:cNvPr id="7" name="Text Placeholder 6">
            <a:extLst>
              <a:ext uri="{FF2B5EF4-FFF2-40B4-BE49-F238E27FC236}">
                <a16:creationId xmlns:a16="http://schemas.microsoft.com/office/drawing/2014/main" id="{B80C61A5-6C97-C1F4-9F3A-1AB8CF80EE96}"/>
              </a:ext>
            </a:extLst>
          </p:cNvPr>
          <p:cNvSpPr>
            <a:spLocks noGrp="1"/>
          </p:cNvSpPr>
          <p:nvPr>
            <p:ph type="body" sz="quarter" idx="12"/>
          </p:nvPr>
        </p:nvSpPr>
        <p:spPr>
          <a:xfrm>
            <a:off x="5855954" y="1822451"/>
            <a:ext cx="6126162" cy="3066554"/>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3575A"/>
                </a:solidFill>
                <a:effectLst/>
                <a:uLnTx/>
                <a:uFillTx/>
                <a:latin typeface="Source Sans Pro" panose="020B0503030403020204" pitchFamily="34" charset="0"/>
                <a:ea typeface="Source Sans Pro" panose="020B0503030403020204" pitchFamily="34" charset="0"/>
                <a:cs typeface="+mn-cs"/>
              </a:rPr>
              <a:t>Would allow students receiving support under the Disabled Services and Programs for Students (DSPS) who are classified as full-time to also receive a Student Success and Completion Grant.</a:t>
            </a:r>
          </a:p>
        </p:txBody>
      </p:sp>
      <p:sp>
        <p:nvSpPr>
          <p:cNvPr id="4" name="Slide Number Placeholder 3">
            <a:extLst>
              <a:ext uri="{FF2B5EF4-FFF2-40B4-BE49-F238E27FC236}">
                <a16:creationId xmlns:a16="http://schemas.microsoft.com/office/drawing/2014/main" id="{33A03A04-35E6-2EA5-AB29-CB7311338B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pic>
        <p:nvPicPr>
          <p:cNvPr id="8" name="Picture Placeholder 7">
            <a:extLst>
              <a:ext uri="{FF2B5EF4-FFF2-40B4-BE49-F238E27FC236}">
                <a16:creationId xmlns:a16="http://schemas.microsoft.com/office/drawing/2014/main" id="{6B9533C2-63C7-3152-8630-D9EC567059B6}"/>
              </a:ext>
            </a:extLst>
          </p:cNvPr>
          <p:cNvPicPr>
            <a:picLocks noGrp="1" noChangeAspect="1"/>
          </p:cNvPicPr>
          <p:nvPr>
            <p:ph sz="quarter" idx="11"/>
          </p:nvPr>
        </p:nvPicPr>
        <p:blipFill>
          <a:blip r:embed="rId3"/>
          <a:srcRect t="49" b="49"/>
          <a:stretch/>
        </p:blipFill>
        <p:spPr>
          <a:xfrm>
            <a:off x="209884" y="912811"/>
            <a:ext cx="5486400" cy="3651750"/>
          </a:xfrm>
          <a:prstGeom prst="rect">
            <a:avLst/>
          </a:prstGeom>
        </p:spPr>
      </p:pic>
      <p:sp>
        <p:nvSpPr>
          <p:cNvPr id="10" name="Rectangle 9">
            <a:extLst>
              <a:ext uri="{FF2B5EF4-FFF2-40B4-BE49-F238E27FC236}">
                <a16:creationId xmlns:a16="http://schemas.microsoft.com/office/drawing/2014/main" id="{E423632D-3369-3BC6-6BEB-EF6974BEED35}"/>
              </a:ext>
            </a:extLst>
          </p:cNvPr>
          <p:cNvSpPr/>
          <p:nvPr/>
        </p:nvSpPr>
        <p:spPr>
          <a:xfrm>
            <a:off x="985507" y="4089899"/>
            <a:ext cx="3935153" cy="1240928"/>
          </a:xfrm>
          <a:prstGeom prst="rect">
            <a:avLst/>
          </a:prstGeom>
          <a:solidFill>
            <a:schemeClr val="accent2"/>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sng" strike="noStrike" kern="1200" cap="none" spc="0" normalizeH="0" baseline="0" noProof="0" dirty="0">
                <a:ln>
                  <a:noFill/>
                </a:ln>
                <a:solidFill>
                  <a:srgbClr val="002F6D"/>
                </a:solidFill>
                <a:effectLst/>
                <a:uLnTx/>
                <a:uFillTx/>
                <a:latin typeface="Source Sans Pro"/>
                <a:ea typeface="+mn-ea"/>
                <a:cs typeface="+mn-cs"/>
              </a:rPr>
              <a:t>AB 1885 (Addis)</a:t>
            </a:r>
          </a:p>
          <a:p>
            <a:pPr lvl="0" algn="ctr">
              <a:lnSpc>
                <a:spcPct val="90000"/>
              </a:lnSpc>
              <a:spcAft>
                <a:spcPts val="600"/>
              </a:spcAft>
              <a:defRPr/>
            </a:pPr>
            <a:r>
              <a:rPr lang="en-US" sz="2400" b="1" dirty="0">
                <a:solidFill>
                  <a:srgbClr val="002F6D"/>
                </a:solidFill>
              </a:rPr>
              <a:t>Equitable Financial Aid for </a:t>
            </a:r>
            <a:r>
              <a:rPr kumimoji="0" lang="en-US" sz="2400" b="1" i="0" u="none" strike="noStrike" kern="1200" cap="none" spc="0" normalizeH="0" baseline="0" noProof="0" dirty="0">
                <a:ln>
                  <a:noFill/>
                </a:ln>
                <a:solidFill>
                  <a:srgbClr val="002F6D"/>
                </a:solidFill>
                <a:effectLst/>
                <a:uLnTx/>
                <a:uFillTx/>
                <a:latin typeface="Source Sans Pro"/>
                <a:ea typeface="+mn-ea"/>
                <a:cs typeface="+mn-cs"/>
              </a:rPr>
              <a:t>DSPS Students</a:t>
            </a:r>
          </a:p>
        </p:txBody>
      </p:sp>
      <p:sp>
        <p:nvSpPr>
          <p:cNvPr id="2" name="TextBox 1">
            <a:extLst>
              <a:ext uri="{FF2B5EF4-FFF2-40B4-BE49-F238E27FC236}">
                <a16:creationId xmlns:a16="http://schemas.microsoft.com/office/drawing/2014/main" id="{356165FB-F27A-B82E-18BC-9CDD6032E0D5}"/>
              </a:ext>
            </a:extLst>
          </p:cNvPr>
          <p:cNvSpPr txBox="1"/>
          <p:nvPr/>
        </p:nvSpPr>
        <p:spPr>
          <a:xfrm>
            <a:off x="6666614" y="4928191"/>
            <a:ext cx="4194544" cy="1200329"/>
          </a:xfrm>
          <a:prstGeom prst="rect">
            <a:avLst/>
          </a:prstGeom>
          <a:noFill/>
        </p:spPr>
        <p:txBody>
          <a:bodyPr wrap="square" rtlCol="0">
            <a:spAutoFit/>
          </a:bodyPr>
          <a:lstStyle/>
          <a:p>
            <a:r>
              <a:rPr lang="en-US" sz="2400" b="1" dirty="0"/>
              <a:t>Passed Assembly Higher Education Committee 10-0 on March 12th </a:t>
            </a:r>
          </a:p>
        </p:txBody>
      </p:sp>
    </p:spTree>
    <p:extLst>
      <p:ext uri="{BB962C8B-B14F-4D97-AF65-F5344CB8AC3E}">
        <p14:creationId xmlns:p14="http://schemas.microsoft.com/office/powerpoint/2010/main" val="991475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DC20959-0D50-8C4C-80EF-395EC450B160}"/>
              </a:ext>
            </a:extLst>
          </p:cNvPr>
          <p:cNvSpPr>
            <a:spLocks noGrp="1"/>
          </p:cNvSpPr>
          <p:nvPr>
            <p:ph type="title"/>
          </p:nvPr>
        </p:nvSpPr>
        <p:spPr>
          <a:xfrm>
            <a:off x="0" y="-1"/>
            <a:ext cx="6092825" cy="1825625"/>
          </a:xfrm>
        </p:spPr>
        <p:txBody>
          <a:bodyPr>
            <a:normAutofit fontScale="90000"/>
          </a:bodyPr>
          <a:lstStyle/>
          <a:p>
            <a:r>
              <a:rPr lang="en-US" b="1" dirty="0"/>
              <a:t>Chancellor’s Office Sponsored Bills</a:t>
            </a:r>
            <a:endParaRPr lang="en-US" dirty="0"/>
          </a:p>
        </p:txBody>
      </p:sp>
      <p:sp>
        <p:nvSpPr>
          <p:cNvPr id="20" name="Text Placeholder 2">
            <a:extLst>
              <a:ext uri="{FF2B5EF4-FFF2-40B4-BE49-F238E27FC236}">
                <a16:creationId xmlns:a16="http://schemas.microsoft.com/office/drawing/2014/main" id="{8C1D184E-185B-4D2B-7C4A-6AE35ED33F2B}"/>
              </a:ext>
            </a:extLst>
          </p:cNvPr>
          <p:cNvSpPr>
            <a:spLocks noGrp="1"/>
          </p:cNvSpPr>
          <p:nvPr>
            <p:ph type="body" sz="quarter" idx="13"/>
          </p:nvPr>
        </p:nvSpPr>
        <p:spPr>
          <a:xfrm>
            <a:off x="0" y="1825625"/>
            <a:ext cx="6092825" cy="4054475"/>
          </a:xfrm>
        </p:spPr>
        <p:txBody>
          <a:bodyPr>
            <a:normAutofit/>
          </a:bodyPr>
          <a:lstStyle/>
          <a:p>
            <a:pPr marL="0" marR="0" indent="0">
              <a:spcBef>
                <a:spcPts val="0"/>
              </a:spcBef>
              <a:spcAft>
                <a:spcPts val="600"/>
              </a:spcAft>
              <a:buNone/>
            </a:pPr>
            <a:r>
              <a:rPr lang="en-US" sz="3200" spc="20" dirty="0">
                <a:solidFill>
                  <a:srgbClr val="555759"/>
                </a:solidFill>
                <a:effectLst/>
                <a:latin typeface="Source Sans Pro" panose="020B0503030403020204" pitchFamily="34" charset="0"/>
                <a:ea typeface="Calibri" panose="020F0502020204030204" pitchFamily="34" charset="0"/>
                <a:cs typeface="Times New Roman" panose="02020603050405020304" pitchFamily="18" charset="0"/>
              </a:rPr>
              <a:t>Would authorize the usage of multi-criteria screening for admission decisions in allied health programs.</a:t>
            </a:r>
            <a:endParaRPr lang="en-US" sz="3200" dirty="0"/>
          </a:p>
        </p:txBody>
      </p:sp>
      <p:pic>
        <p:nvPicPr>
          <p:cNvPr id="13" name="Content Placeholder 12">
            <a:extLst>
              <a:ext uri="{FF2B5EF4-FFF2-40B4-BE49-F238E27FC236}">
                <a16:creationId xmlns:a16="http://schemas.microsoft.com/office/drawing/2014/main" id="{0B2A9178-6C93-9448-E60B-45C618568845}"/>
              </a:ext>
            </a:extLst>
          </p:cNvPr>
          <p:cNvPicPr>
            <a:picLocks noGrp="1" noChangeAspect="1"/>
          </p:cNvPicPr>
          <p:nvPr>
            <p:ph sz="quarter" idx="14"/>
          </p:nvPr>
        </p:nvPicPr>
        <p:blipFill rotWithShape="1">
          <a:blip r:embed="rId3"/>
          <a:srcRect l="20373" r="20373"/>
          <a:stretch/>
        </p:blipFill>
        <p:spPr>
          <a:xfrm>
            <a:off x="6092825" y="10"/>
            <a:ext cx="6099175" cy="6857990"/>
          </a:xfrm>
          <a:noFill/>
        </p:spPr>
      </p:pic>
      <p:sp>
        <p:nvSpPr>
          <p:cNvPr id="5" name="Slide Number Placeholder 4">
            <a:extLst>
              <a:ext uri="{FF2B5EF4-FFF2-40B4-BE49-F238E27FC236}">
                <a16:creationId xmlns:a16="http://schemas.microsoft.com/office/drawing/2014/main" id="{69491ABF-A09C-C21A-7552-3FC6B11144E7}"/>
              </a:ext>
            </a:extLst>
          </p:cNvPr>
          <p:cNvSpPr>
            <a:spLocks noGrp="1"/>
          </p:cNvSpPr>
          <p:nvPr>
            <p:ph type="sldNum" sz="quarter" idx="10"/>
          </p:nvPr>
        </p:nvSpPr>
        <p:spPr>
          <a:xfrm>
            <a:off x="11330940" y="6155346"/>
            <a:ext cx="365760" cy="365125"/>
          </a:xfrm>
        </p:spPr>
        <p:txBody>
          <a:bodyPr anchor="ctr">
            <a:normAutofit/>
          </a:bodyPr>
          <a:lstStyle/>
          <a:p>
            <a:pPr>
              <a:spcAft>
                <a:spcPts val="600"/>
              </a:spcAft>
            </a:pPr>
            <a:fld id="{7934E7AA-586C-4B13-A389-1429762DA247}" type="slidenum">
              <a:rPr lang="en-US" smtClean="0"/>
              <a:pPr>
                <a:spcAft>
                  <a:spcPts val="600"/>
                </a:spcAft>
              </a:pPr>
              <a:t>19</a:t>
            </a:fld>
            <a:endParaRPr lang="en-US"/>
          </a:p>
        </p:txBody>
      </p:sp>
      <p:sp>
        <p:nvSpPr>
          <p:cNvPr id="14" name="Rectangle 13">
            <a:extLst>
              <a:ext uri="{FF2B5EF4-FFF2-40B4-BE49-F238E27FC236}">
                <a16:creationId xmlns:a16="http://schemas.microsoft.com/office/drawing/2014/main" id="{685E2726-248E-FAAB-DE06-8ACDBD10EECC}"/>
              </a:ext>
            </a:extLst>
          </p:cNvPr>
          <p:cNvSpPr/>
          <p:nvPr/>
        </p:nvSpPr>
        <p:spPr>
          <a:xfrm>
            <a:off x="7190539" y="5096980"/>
            <a:ext cx="3935153" cy="1240928"/>
          </a:xfrm>
          <a:prstGeom prst="rect">
            <a:avLst/>
          </a:prstGeom>
          <a:solidFill>
            <a:schemeClr val="accent2"/>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sng" strike="noStrike" kern="1200" cap="none" spc="0" normalizeH="0" baseline="0" noProof="0" dirty="0">
                <a:ln>
                  <a:noFill/>
                </a:ln>
                <a:solidFill>
                  <a:srgbClr val="002F6D"/>
                </a:solidFill>
                <a:effectLst/>
                <a:uLnTx/>
                <a:uFillTx/>
                <a:latin typeface="Source Sans Pro"/>
                <a:ea typeface="+mn-ea"/>
                <a:cs typeface="+mn-cs"/>
              </a:rPr>
              <a:t>AB 1891 (Weber)</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400" b="1" dirty="0">
                <a:solidFill>
                  <a:srgbClr val="002F6D"/>
                </a:solidFill>
                <a:latin typeface="Source Sans Pro" panose="020B0503030403020204" pitchFamily="34" charset="0"/>
              </a:rPr>
              <a:t>Multi Criteria Screening for Allied Health Programs </a:t>
            </a:r>
            <a:endParaRPr kumimoji="0" lang="en-US" sz="2400" b="0" i="0" u="none" strike="noStrike" kern="1200" cap="none" spc="0" normalizeH="0" baseline="0" noProof="0" dirty="0">
              <a:ln>
                <a:noFill/>
              </a:ln>
              <a:solidFill>
                <a:srgbClr val="002F6D"/>
              </a:solidFill>
              <a:effectLst/>
              <a:uLnTx/>
              <a:uFillTx/>
              <a:latin typeface="Source Sans Pro" panose="020B0503030403020204" pitchFamily="34" charset="0"/>
              <a:ea typeface="+mn-ea"/>
              <a:cs typeface="+mn-cs"/>
            </a:endParaRPr>
          </a:p>
        </p:txBody>
      </p:sp>
      <p:sp>
        <p:nvSpPr>
          <p:cNvPr id="3" name="TextBox 2">
            <a:extLst>
              <a:ext uri="{FF2B5EF4-FFF2-40B4-BE49-F238E27FC236}">
                <a16:creationId xmlns:a16="http://schemas.microsoft.com/office/drawing/2014/main" id="{12202AC1-F3A8-2F7A-D5B1-33056982707B}"/>
              </a:ext>
            </a:extLst>
          </p:cNvPr>
          <p:cNvSpPr txBox="1"/>
          <p:nvPr/>
        </p:nvSpPr>
        <p:spPr>
          <a:xfrm>
            <a:off x="187399" y="4206305"/>
            <a:ext cx="6095114" cy="830997"/>
          </a:xfrm>
          <a:prstGeom prst="rect">
            <a:avLst/>
          </a:prstGeom>
          <a:noFill/>
        </p:spPr>
        <p:txBody>
          <a:bodyPr wrap="square">
            <a:spAutoFit/>
          </a:bodyPr>
          <a:lstStyle/>
          <a:p>
            <a:r>
              <a:rPr lang="en-US" sz="2400" b="1" dirty="0"/>
              <a:t>Passed Assembly Higher Education Committee 10-0 on March 12th </a:t>
            </a:r>
          </a:p>
        </p:txBody>
      </p:sp>
    </p:spTree>
    <p:extLst>
      <p:ext uri="{BB962C8B-B14F-4D97-AF65-F5344CB8AC3E}">
        <p14:creationId xmlns:p14="http://schemas.microsoft.com/office/powerpoint/2010/main" val="221464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8BED-6125-B933-A89E-810614CAED41}"/>
              </a:ext>
            </a:extLst>
          </p:cNvPr>
          <p:cNvSpPr>
            <a:spLocks noGrp="1"/>
          </p:cNvSpPr>
          <p:nvPr>
            <p:ph type="title"/>
          </p:nvPr>
        </p:nvSpPr>
        <p:spPr/>
        <p:txBody>
          <a:bodyPr/>
          <a:lstStyle/>
          <a:p>
            <a:pPr algn="ctr"/>
            <a:r>
              <a:rPr lang="en-US" dirty="0"/>
              <a:t>Chancellor’s Office Introduction</a:t>
            </a:r>
          </a:p>
        </p:txBody>
      </p:sp>
      <p:pic>
        <p:nvPicPr>
          <p:cNvPr id="7" name="Content Placeholder 6">
            <a:extLst>
              <a:ext uri="{FF2B5EF4-FFF2-40B4-BE49-F238E27FC236}">
                <a16:creationId xmlns:a16="http://schemas.microsoft.com/office/drawing/2014/main" id="{59967030-A087-F969-97CB-A478066B9C3B}"/>
              </a:ext>
            </a:extLst>
          </p:cNvPr>
          <p:cNvPicPr>
            <a:picLocks noGrp="1" noChangeAspect="1"/>
          </p:cNvPicPr>
          <p:nvPr>
            <p:ph sz="quarter" idx="14"/>
          </p:nvPr>
        </p:nvPicPr>
        <p:blipFill>
          <a:blip r:embed="rId3"/>
          <a:srcRect/>
          <a:stretch/>
        </p:blipFill>
        <p:spPr>
          <a:xfrm>
            <a:off x="7486371" y="1444739"/>
            <a:ext cx="2901594" cy="3626992"/>
          </a:xfrm>
        </p:spPr>
      </p:pic>
      <p:sp>
        <p:nvSpPr>
          <p:cNvPr id="5" name="Slide Number Placeholder 4">
            <a:extLst>
              <a:ext uri="{FF2B5EF4-FFF2-40B4-BE49-F238E27FC236}">
                <a16:creationId xmlns:a16="http://schemas.microsoft.com/office/drawing/2014/main" id="{744944CA-11B3-2A1A-4477-5DE511B35C1C}"/>
              </a:ext>
            </a:extLst>
          </p:cNvPr>
          <p:cNvSpPr>
            <a:spLocks noGrp="1"/>
          </p:cNvSpPr>
          <p:nvPr>
            <p:ph type="sldNum" sz="quarter" idx="12"/>
          </p:nvPr>
        </p:nvSpPr>
        <p:spPr/>
        <p:txBody>
          <a:bodyPr/>
          <a:lstStyle/>
          <a:p>
            <a:fld id="{7934E7AA-586C-4B13-A389-1429762DA247}" type="slidenum">
              <a:rPr lang="en-US" smtClean="0"/>
              <a:pPr/>
              <a:t>2</a:t>
            </a:fld>
            <a:endParaRPr lang="en-US" dirty="0"/>
          </a:p>
        </p:txBody>
      </p:sp>
      <p:pic>
        <p:nvPicPr>
          <p:cNvPr id="6" name="Picture 5">
            <a:extLst>
              <a:ext uri="{FF2B5EF4-FFF2-40B4-BE49-F238E27FC236}">
                <a16:creationId xmlns:a16="http://schemas.microsoft.com/office/drawing/2014/main" id="{4D2D7804-A993-3946-0FD9-5D7FC5E47260}"/>
              </a:ext>
            </a:extLst>
          </p:cNvPr>
          <p:cNvPicPr>
            <a:picLocks noChangeAspect="1"/>
          </p:cNvPicPr>
          <p:nvPr/>
        </p:nvPicPr>
        <p:blipFill>
          <a:blip r:embed="rId4"/>
          <a:stretch>
            <a:fillRect/>
          </a:stretch>
        </p:blipFill>
        <p:spPr>
          <a:xfrm>
            <a:off x="1274938" y="1444739"/>
            <a:ext cx="2867570" cy="3584462"/>
          </a:xfrm>
          <a:prstGeom prst="rect">
            <a:avLst/>
          </a:prstGeom>
        </p:spPr>
      </p:pic>
      <p:sp>
        <p:nvSpPr>
          <p:cNvPr id="3" name="TextBox 2">
            <a:extLst>
              <a:ext uri="{FF2B5EF4-FFF2-40B4-BE49-F238E27FC236}">
                <a16:creationId xmlns:a16="http://schemas.microsoft.com/office/drawing/2014/main" id="{14550D7D-7DFF-33A6-4880-E642AD7F2872}"/>
              </a:ext>
            </a:extLst>
          </p:cNvPr>
          <p:cNvSpPr txBox="1"/>
          <p:nvPr/>
        </p:nvSpPr>
        <p:spPr>
          <a:xfrm>
            <a:off x="1274938" y="5087679"/>
            <a:ext cx="3100360" cy="646331"/>
          </a:xfrm>
          <a:prstGeom prst="rect">
            <a:avLst/>
          </a:prstGeom>
          <a:noFill/>
        </p:spPr>
        <p:txBody>
          <a:bodyPr wrap="square" rtlCol="0">
            <a:spAutoFit/>
          </a:bodyPr>
          <a:lstStyle/>
          <a:p>
            <a:r>
              <a:rPr lang="en-US" dirty="0"/>
              <a:t>Imran Majid</a:t>
            </a:r>
          </a:p>
          <a:p>
            <a:r>
              <a:rPr lang="en-US" dirty="0"/>
              <a:t>Senior Legislative Advocate </a:t>
            </a:r>
          </a:p>
        </p:txBody>
      </p:sp>
      <p:sp>
        <p:nvSpPr>
          <p:cNvPr id="4" name="TextBox 3">
            <a:extLst>
              <a:ext uri="{FF2B5EF4-FFF2-40B4-BE49-F238E27FC236}">
                <a16:creationId xmlns:a16="http://schemas.microsoft.com/office/drawing/2014/main" id="{2A9463D4-695E-82B7-DDA5-E7BA23D6B875}"/>
              </a:ext>
            </a:extLst>
          </p:cNvPr>
          <p:cNvSpPr txBox="1"/>
          <p:nvPr/>
        </p:nvSpPr>
        <p:spPr>
          <a:xfrm>
            <a:off x="7386988" y="5176283"/>
            <a:ext cx="3100360" cy="646331"/>
          </a:xfrm>
          <a:prstGeom prst="rect">
            <a:avLst/>
          </a:prstGeom>
          <a:noFill/>
        </p:spPr>
        <p:txBody>
          <a:bodyPr wrap="square" rtlCol="0">
            <a:spAutoFit/>
          </a:bodyPr>
          <a:lstStyle/>
          <a:p>
            <a:r>
              <a:rPr lang="en-US" dirty="0"/>
              <a:t>Justin C. Salenik</a:t>
            </a:r>
          </a:p>
          <a:p>
            <a:r>
              <a:rPr lang="en-US" dirty="0"/>
              <a:t>Senior Legislative Advocate </a:t>
            </a:r>
          </a:p>
        </p:txBody>
      </p:sp>
    </p:spTree>
    <p:extLst>
      <p:ext uri="{BB962C8B-B14F-4D97-AF65-F5344CB8AC3E}">
        <p14:creationId xmlns:p14="http://schemas.microsoft.com/office/powerpoint/2010/main" val="4127119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18D0-1347-02D3-D18F-E5F867220B8F}"/>
              </a:ext>
            </a:extLst>
          </p:cNvPr>
          <p:cNvSpPr>
            <a:spLocks noGrp="1"/>
          </p:cNvSpPr>
          <p:nvPr>
            <p:ph type="title"/>
          </p:nvPr>
        </p:nvSpPr>
        <p:spPr>
          <a:xfrm>
            <a:off x="6065520" y="0"/>
            <a:ext cx="6126480" cy="814647"/>
          </a:xfrm>
        </p:spPr>
        <p:txBody>
          <a:bodyPr vert="horz" lIns="457200" tIns="457200" rIns="228600" bIns="228600" rtlCol="0" anchor="t" anchorCtr="0">
            <a:normAutofit fontScale="90000"/>
          </a:bodyPr>
          <a:lstStyle/>
          <a:p>
            <a:r>
              <a:rPr lang="en-US" b="1" kern="1200" dirty="0">
                <a:ln>
                  <a:noFill/>
                </a:ln>
                <a:latin typeface="Source Sans Pro" panose="020B0503030403020204" pitchFamily="34" charset="0"/>
                <a:ea typeface="Source Sans Pro" panose="020B0503030403020204" pitchFamily="34" charset="0"/>
                <a:cs typeface="+mj-cs"/>
              </a:rPr>
              <a:t>Dual Enrollment</a:t>
            </a:r>
          </a:p>
        </p:txBody>
      </p:sp>
      <p:sp>
        <p:nvSpPr>
          <p:cNvPr id="5" name="TextBox 4">
            <a:extLst>
              <a:ext uri="{FF2B5EF4-FFF2-40B4-BE49-F238E27FC236}">
                <a16:creationId xmlns:a16="http://schemas.microsoft.com/office/drawing/2014/main" id="{74B1D5B9-0DE0-2B60-A529-5D0A20CEA834}"/>
              </a:ext>
            </a:extLst>
          </p:cNvPr>
          <p:cNvSpPr txBox="1"/>
          <p:nvPr/>
        </p:nvSpPr>
        <p:spPr>
          <a:xfrm>
            <a:off x="5077460" y="1072343"/>
            <a:ext cx="7114540" cy="4909358"/>
          </a:xfrm>
          <a:prstGeom prst="rect">
            <a:avLst/>
          </a:prstGeom>
        </p:spPr>
        <p:txBody>
          <a:bodyPr vert="horz" lIns="685800" tIns="45720" rIns="685800" bIns="228600" rtlCol="0">
            <a:noAutofit/>
          </a:bodyPr>
          <a:lstStyle/>
          <a:p>
            <a:pPr marL="457200" indent="-457200">
              <a:lnSpc>
                <a:spcPct val="90000"/>
              </a:lnSpc>
              <a:spcBef>
                <a:spcPts val="1000"/>
              </a:spcBef>
              <a:buFont typeface="+mj-lt"/>
              <a:buAutoNum type="arabicPeriod"/>
            </a:pPr>
            <a:r>
              <a:rPr lang="en-US" sz="2000" b="1" dirty="0">
                <a:latin typeface="Source Sans Pro" panose="020B0503030403020204" pitchFamily="34" charset="0"/>
                <a:ea typeface="Source Sans Pro" panose="020B0503030403020204" pitchFamily="34" charset="0"/>
              </a:rPr>
              <a:t>AB 359 (Holden) </a:t>
            </a:r>
            <a:r>
              <a:rPr lang="en-US" sz="2000" dirty="0">
                <a:latin typeface="Source Sans Pro" panose="020B0503030403020204" pitchFamily="34" charset="0"/>
                <a:ea typeface="Source Sans Pro" panose="020B0503030403020204" pitchFamily="34" charset="0"/>
              </a:rPr>
              <a:t>Makes changes to CCAP to align with other dual enrollment programs and removes barriers to students seeking dual enrollment. </a:t>
            </a:r>
          </a:p>
          <a:p>
            <a:pPr marL="457200" indent="-457200">
              <a:lnSpc>
                <a:spcPct val="90000"/>
              </a:lnSpc>
              <a:spcBef>
                <a:spcPts val="1000"/>
              </a:spcBef>
              <a:buFont typeface="+mj-lt"/>
              <a:buAutoNum type="arabicPeriod"/>
            </a:pPr>
            <a:r>
              <a:rPr lang="en-US" sz="2000" b="1" dirty="0">
                <a:latin typeface="Source Sans Pro" panose="020B0503030403020204" pitchFamily="34" charset="0"/>
                <a:ea typeface="Source Sans Pro" panose="020B0503030403020204" pitchFamily="34" charset="0"/>
              </a:rPr>
              <a:t>AB 1796 (Alanis) </a:t>
            </a:r>
            <a:r>
              <a:rPr lang="en-US" sz="2000" dirty="0">
                <a:latin typeface="Source Sans Pro" panose="020B0503030403020204" pitchFamily="34" charset="0"/>
                <a:ea typeface="Source Sans Pro" panose="020B0503030403020204" pitchFamily="34" charset="0"/>
              </a:rPr>
              <a:t>Requires high schools to notify parents of dual enrollment program that are available  </a:t>
            </a:r>
          </a:p>
          <a:p>
            <a:pPr marL="457200" indent="-457200">
              <a:lnSpc>
                <a:spcPct val="90000"/>
              </a:lnSpc>
              <a:spcBef>
                <a:spcPts val="1000"/>
              </a:spcBef>
              <a:buFont typeface="+mj-lt"/>
              <a:buAutoNum type="arabicPeriod"/>
            </a:pPr>
            <a:r>
              <a:rPr lang="en-US" sz="2000" b="1" dirty="0">
                <a:latin typeface="Source Sans Pro" panose="020B0503030403020204" pitchFamily="34" charset="0"/>
                <a:ea typeface="Source Sans Pro" panose="020B0503030403020204" pitchFamily="34" charset="0"/>
              </a:rPr>
              <a:t>AB 2019 (V. Fong) </a:t>
            </a:r>
            <a:r>
              <a:rPr lang="en-US" sz="2000" dirty="0">
                <a:latin typeface="Source Sans Pro" panose="020B0503030403020204" pitchFamily="34" charset="0"/>
                <a:ea typeface="Source Sans Pro" panose="020B0503030403020204" pitchFamily="34" charset="0"/>
              </a:rPr>
              <a:t>Exempts a pupil from the 240 instructional minute minimum school day if they are in a dual enrollment program </a:t>
            </a:r>
          </a:p>
          <a:p>
            <a:pPr marL="457200" indent="-457200">
              <a:lnSpc>
                <a:spcPct val="90000"/>
              </a:lnSpc>
              <a:spcBef>
                <a:spcPts val="1000"/>
              </a:spcBef>
              <a:buFont typeface="+mj-lt"/>
              <a:buAutoNum type="arabicPeriod"/>
            </a:pPr>
            <a:r>
              <a:rPr lang="en-US" sz="2000" b="1" dirty="0">
                <a:latin typeface="Source Sans Pro" panose="020B0503030403020204" pitchFamily="34" charset="0"/>
                <a:ea typeface="Source Sans Pro" panose="020B0503030403020204" pitchFamily="34" charset="0"/>
              </a:rPr>
              <a:t>AB 2588 (Chen) </a:t>
            </a:r>
            <a:r>
              <a:rPr lang="en-US" sz="2000" dirty="0">
                <a:latin typeface="Source Sans Pro" panose="020B0503030403020204" pitchFamily="34" charset="0"/>
                <a:ea typeface="Source Sans Pro" panose="020B0503030403020204" pitchFamily="34" charset="0"/>
              </a:rPr>
              <a:t>Requires Department of Education to evaluate the effectiveness of college acceleration programs including dual enrollment </a:t>
            </a:r>
          </a:p>
          <a:p>
            <a:pPr marL="457200" indent="-457200">
              <a:lnSpc>
                <a:spcPct val="90000"/>
              </a:lnSpc>
              <a:spcBef>
                <a:spcPts val="1000"/>
              </a:spcBef>
              <a:buFont typeface="+mj-lt"/>
              <a:buAutoNum type="arabicPeriod"/>
            </a:pPr>
            <a:r>
              <a:rPr lang="en-US" sz="2000" b="1" dirty="0">
                <a:latin typeface="Source Sans Pro" panose="020B0503030403020204" pitchFamily="34" charset="0"/>
                <a:ea typeface="Source Sans Pro" panose="020B0503030403020204" pitchFamily="34" charset="0"/>
              </a:rPr>
              <a:t>SB 1244 (Newman) </a:t>
            </a:r>
            <a:r>
              <a:rPr lang="en-US" sz="2000" dirty="0">
                <a:latin typeface="Source Sans Pro" panose="020B0503030403020204" pitchFamily="34" charset="0"/>
                <a:ea typeface="Source Sans Pro" panose="020B0503030403020204" pitchFamily="34" charset="0"/>
              </a:rPr>
              <a:t>Allows a community to enter into a CCAP agreement with a high school outside its service area </a:t>
            </a:r>
          </a:p>
        </p:txBody>
      </p:sp>
      <p:pic>
        <p:nvPicPr>
          <p:cNvPr id="7" name="Picture 6" descr="A person in a white coat and a white hat with a mask on&#10;&#10;Description automatically generated">
            <a:extLst>
              <a:ext uri="{FF2B5EF4-FFF2-40B4-BE49-F238E27FC236}">
                <a16:creationId xmlns:a16="http://schemas.microsoft.com/office/drawing/2014/main" id="{C1EB0E1A-99F3-9C58-845C-3226272FCA41}"/>
              </a:ext>
            </a:extLst>
          </p:cNvPr>
          <p:cNvPicPr>
            <a:picLocks noChangeAspect="1"/>
          </p:cNvPicPr>
          <p:nvPr/>
        </p:nvPicPr>
        <p:blipFill rotWithShape="1">
          <a:blip r:embed="rId3"/>
          <a:srcRect l="15229" r="18273" b="2"/>
          <a:stretch/>
        </p:blipFill>
        <p:spPr>
          <a:xfrm>
            <a:off x="350982" y="814647"/>
            <a:ext cx="4726478" cy="4726478"/>
          </a:xfrm>
          <a:prstGeom prst="rect">
            <a:avLst/>
          </a:prstGeom>
          <a:noFill/>
        </p:spPr>
      </p:pic>
      <p:sp>
        <p:nvSpPr>
          <p:cNvPr id="3" name="Slide Number Placeholder 2">
            <a:extLst>
              <a:ext uri="{FF2B5EF4-FFF2-40B4-BE49-F238E27FC236}">
                <a16:creationId xmlns:a16="http://schemas.microsoft.com/office/drawing/2014/main" id="{B29CDE36-0C57-8007-B81F-9FC8B2105FC4}"/>
              </a:ext>
            </a:extLst>
          </p:cNvPr>
          <p:cNvSpPr>
            <a:spLocks noGrp="1"/>
          </p:cNvSpPr>
          <p:nvPr>
            <p:ph type="sldNum" sz="quarter" idx="10"/>
          </p:nvPr>
        </p:nvSpPr>
        <p:spPr>
          <a:xfrm>
            <a:off x="11330940" y="6155346"/>
            <a:ext cx="365760" cy="365125"/>
          </a:xfrm>
        </p:spPr>
        <p:txBody>
          <a:bodyPr vert="horz" lIns="91440" tIns="45720" rIns="91440" bIns="45720" rtlCol="0" anchor="ctr">
            <a:normAutofit/>
          </a:bodyPr>
          <a:lstStyle/>
          <a:p>
            <a:pPr>
              <a:spcAft>
                <a:spcPts val="600"/>
              </a:spcAft>
            </a:pPr>
            <a:fld id="{7934E7AA-586C-4B13-A389-1429762DA247}" type="slidenum">
              <a:rPr lang="en-US" smtClean="0"/>
              <a:pPr>
                <a:spcAft>
                  <a:spcPts val="600"/>
                </a:spcAft>
              </a:pPr>
              <a:t>20</a:t>
            </a:fld>
            <a:endParaRPr lang="en-US"/>
          </a:p>
        </p:txBody>
      </p:sp>
    </p:spTree>
    <p:extLst>
      <p:ext uri="{BB962C8B-B14F-4D97-AF65-F5344CB8AC3E}">
        <p14:creationId xmlns:p14="http://schemas.microsoft.com/office/powerpoint/2010/main" val="321106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9DE53FB-86AC-1C9A-E744-28F8CD3095B3}"/>
              </a:ext>
            </a:extLst>
          </p:cNvPr>
          <p:cNvSpPr>
            <a:spLocks noGrp="1"/>
          </p:cNvSpPr>
          <p:nvPr>
            <p:ph type="title"/>
          </p:nvPr>
        </p:nvSpPr>
        <p:spPr>
          <a:xfrm>
            <a:off x="838200" y="244549"/>
            <a:ext cx="10515600" cy="1446139"/>
          </a:xfrm>
        </p:spPr>
        <p:txBody>
          <a:bodyPr anchor="ctr">
            <a:normAutofit/>
          </a:bodyPr>
          <a:lstStyle/>
          <a:p>
            <a:r>
              <a:rPr lang="en-US" b="1" dirty="0"/>
              <a:t>Fees, Residency and Apportionment</a:t>
            </a:r>
          </a:p>
        </p:txBody>
      </p:sp>
      <p:sp>
        <p:nvSpPr>
          <p:cNvPr id="3" name="Slide Number Placeholder 2">
            <a:extLst>
              <a:ext uri="{FF2B5EF4-FFF2-40B4-BE49-F238E27FC236}">
                <a16:creationId xmlns:a16="http://schemas.microsoft.com/office/drawing/2014/main" id="{12D4FA23-C8FD-2A45-5E00-335F0B152279}"/>
              </a:ext>
            </a:extLst>
          </p:cNvPr>
          <p:cNvSpPr>
            <a:spLocks noGrp="1"/>
          </p:cNvSpPr>
          <p:nvPr>
            <p:ph type="sldNum" sz="quarter" idx="10"/>
          </p:nvPr>
        </p:nvSpPr>
        <p:spPr>
          <a:xfrm>
            <a:off x="8610600" y="6117246"/>
            <a:ext cx="2743200" cy="365125"/>
          </a:xfrm>
        </p:spPr>
        <p:txBody>
          <a:bodyPr anchor="ctr">
            <a:normAutofit/>
          </a:bodyPr>
          <a:lstStyle/>
          <a:p>
            <a:pPr>
              <a:spcAft>
                <a:spcPts val="600"/>
              </a:spcAft>
            </a:pPr>
            <a:fld id="{7934E7AA-586C-4B13-A389-1429762DA247}" type="slidenum">
              <a:rPr lang="en-US" smtClean="0"/>
              <a:pPr>
                <a:spcAft>
                  <a:spcPts val="600"/>
                </a:spcAft>
              </a:pPr>
              <a:t>21</a:t>
            </a:fld>
            <a:endParaRPr lang="en-US"/>
          </a:p>
        </p:txBody>
      </p:sp>
      <p:graphicFrame>
        <p:nvGraphicFramePr>
          <p:cNvPr id="8" name="Diagram 7">
            <a:extLst>
              <a:ext uri="{FF2B5EF4-FFF2-40B4-BE49-F238E27FC236}">
                <a16:creationId xmlns:a16="http://schemas.microsoft.com/office/drawing/2014/main" id="{7146CC0A-3E7F-6D08-8F57-F5DEBE29658E}"/>
              </a:ext>
            </a:extLst>
          </p:cNvPr>
          <p:cNvGraphicFramePr/>
          <p:nvPr>
            <p:extLst>
              <p:ext uri="{D42A27DB-BD31-4B8C-83A1-F6EECF244321}">
                <p14:modId xmlns:p14="http://schemas.microsoft.com/office/powerpoint/2010/main" val="2089938246"/>
              </p:ext>
            </p:extLst>
          </p:nvPr>
        </p:nvGraphicFramePr>
        <p:xfrm>
          <a:off x="485775" y="1452051"/>
          <a:ext cx="11530013" cy="4162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5557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0FB2-5417-0E5F-CA3B-3126428962BA}"/>
              </a:ext>
            </a:extLst>
          </p:cNvPr>
          <p:cNvSpPr>
            <a:spLocks noGrp="1"/>
          </p:cNvSpPr>
          <p:nvPr>
            <p:ph type="title"/>
          </p:nvPr>
        </p:nvSpPr>
        <p:spPr>
          <a:xfrm>
            <a:off x="0" y="1"/>
            <a:ext cx="12192000" cy="1371600"/>
          </a:xfrm>
        </p:spPr>
        <p:txBody>
          <a:bodyPr anchor="t">
            <a:normAutofit/>
          </a:bodyPr>
          <a:lstStyle/>
          <a:p>
            <a:r>
              <a:rPr lang="en-US" b="1" dirty="0"/>
              <a:t>Enrollment</a:t>
            </a:r>
            <a:endParaRPr lang="en-US" dirty="0"/>
          </a:p>
        </p:txBody>
      </p:sp>
      <p:sp>
        <p:nvSpPr>
          <p:cNvPr id="3" name="Slide Number Placeholder 2">
            <a:extLst>
              <a:ext uri="{FF2B5EF4-FFF2-40B4-BE49-F238E27FC236}">
                <a16:creationId xmlns:a16="http://schemas.microsoft.com/office/drawing/2014/main" id="{EF03A6A4-D618-FB7B-2720-DECD7C2926A5}"/>
              </a:ext>
            </a:extLst>
          </p:cNvPr>
          <p:cNvSpPr>
            <a:spLocks noGrp="1"/>
          </p:cNvSpPr>
          <p:nvPr>
            <p:ph type="sldNum" sz="quarter" idx="10"/>
          </p:nvPr>
        </p:nvSpPr>
        <p:spPr>
          <a:xfrm>
            <a:off x="11330940" y="6155346"/>
            <a:ext cx="36576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7934E7AA-586C-4B13-A389-1429762DA247}"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a:ln>
                <a:noFill/>
              </a:ln>
              <a:effectLst/>
              <a:uLnTx/>
              <a:uFillTx/>
            </a:endParaRPr>
          </a:p>
        </p:txBody>
      </p:sp>
      <p:graphicFrame>
        <p:nvGraphicFramePr>
          <p:cNvPr id="6" name="Text Placeholder 3">
            <a:extLst>
              <a:ext uri="{FF2B5EF4-FFF2-40B4-BE49-F238E27FC236}">
                <a16:creationId xmlns:a16="http://schemas.microsoft.com/office/drawing/2014/main" id="{FA229826-1981-DA6B-7594-BC2E5460CC14}"/>
              </a:ext>
            </a:extLst>
          </p:cNvPr>
          <p:cNvGraphicFramePr/>
          <p:nvPr>
            <p:extLst>
              <p:ext uri="{D42A27DB-BD31-4B8C-83A1-F6EECF244321}">
                <p14:modId xmlns:p14="http://schemas.microsoft.com/office/powerpoint/2010/main" val="3856000816"/>
              </p:ext>
            </p:extLst>
          </p:nvPr>
        </p:nvGraphicFramePr>
        <p:xfrm>
          <a:off x="0" y="1371601"/>
          <a:ext cx="12192000" cy="4598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8326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dirty="0">
                <a:latin typeface="+mj-lt"/>
                <a:ea typeface="+mj-ea"/>
                <a:cs typeface="+mj-cs"/>
              </a:rPr>
              <a:t>Questions?</a:t>
            </a:r>
          </a:p>
        </p:txBody>
      </p:sp>
      <p:pic>
        <p:nvPicPr>
          <p:cNvPr id="2" name="Content Placeholder 1" descr="Icon&#10;&#10;Description automatically generated">
            <a:extLst>
              <a:ext uri="{FF2B5EF4-FFF2-40B4-BE49-F238E27FC236}">
                <a16:creationId xmlns:a16="http://schemas.microsoft.com/office/drawing/2014/main" id="{931DB6E7-E2CB-7293-66A5-815D3FA5005D}"/>
              </a:ext>
            </a:extLst>
          </p:cNvPr>
          <p:cNvPicPr>
            <a:picLocks noChangeAspect="1"/>
          </p:cNvPicPr>
          <p:nvPr/>
        </p:nvPicPr>
        <p:blipFill rotWithShape="1">
          <a:blip r:embed="rId3"/>
          <a:srcRect t="5930" r="-2" b="5928"/>
          <a:stretch/>
        </p:blipFill>
        <p:spPr>
          <a:xfrm>
            <a:off x="4654296" y="688722"/>
            <a:ext cx="6894576" cy="3798059"/>
          </a:xfrm>
          <a:prstGeom prst="rect">
            <a:avLst/>
          </a:prstGeom>
        </p:spPr>
      </p:pic>
    </p:spTree>
    <p:extLst>
      <p:ext uri="{BB962C8B-B14F-4D97-AF65-F5344CB8AC3E}">
        <p14:creationId xmlns:p14="http://schemas.microsoft.com/office/powerpoint/2010/main" val="256538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34E7AA-586C-4B13-A389-1429762DA247}" type="slidenum">
              <a:rPr lang="en-US" smtClean="0"/>
              <a:pPr/>
              <a:t>24</a:t>
            </a:fld>
            <a:endParaRPr lang="en-US" dirty="0"/>
          </a:p>
        </p:txBody>
      </p:sp>
      <p:sp>
        <p:nvSpPr>
          <p:cNvPr id="4" name="Text Placeholder 3"/>
          <p:cNvSpPr>
            <a:spLocks noGrp="1"/>
          </p:cNvSpPr>
          <p:nvPr>
            <p:ph type="body" sz="quarter" idx="4294967295"/>
          </p:nvPr>
        </p:nvSpPr>
        <p:spPr>
          <a:xfrm>
            <a:off x="5082363" y="685800"/>
            <a:ext cx="7109637" cy="5308600"/>
          </a:xfrm>
        </p:spPr>
        <p:txBody>
          <a:bodyPr>
            <a:normAutofit fontScale="92500" lnSpcReduction="20000"/>
          </a:bodyPr>
          <a:lstStyle/>
          <a:p>
            <a:pPr marL="0" indent="0">
              <a:buNone/>
            </a:pPr>
            <a:r>
              <a:rPr lang="en-US" sz="5100" b="1" dirty="0"/>
              <a:t>Government Relations Division </a:t>
            </a:r>
          </a:p>
          <a:p>
            <a:r>
              <a:rPr lang="en-US" dirty="0"/>
              <a:t>Justin C. Salenik, Government Relations Analyst</a:t>
            </a:r>
            <a:br>
              <a:rPr lang="en-US" dirty="0"/>
            </a:br>
            <a:r>
              <a:rPr lang="en-US" u="sng" dirty="0">
                <a:hlinkClick r:id="rId2"/>
              </a:rPr>
              <a:t>jsalenik@cccco.edu</a:t>
            </a:r>
            <a:br>
              <a:rPr lang="en-US" u="sng" dirty="0">
                <a:hlinkClick r:id="rId2"/>
              </a:rPr>
            </a:br>
            <a:r>
              <a:rPr lang="en-US" dirty="0"/>
              <a:t>(916) 324-2547</a:t>
            </a:r>
          </a:p>
          <a:p>
            <a:endParaRPr lang="en-US" dirty="0"/>
          </a:p>
          <a:p>
            <a:r>
              <a:rPr lang="en-US" dirty="0"/>
              <a:t>Imran Majid, Government Relations analyst </a:t>
            </a:r>
            <a:r>
              <a:rPr lang="en-US" u="sng" dirty="0">
                <a:hlinkClick r:id="rId3"/>
              </a:rPr>
              <a:t>imajid@cccco.edu</a:t>
            </a:r>
            <a:br>
              <a:rPr lang="en-US" u="sng" dirty="0">
                <a:hlinkClick r:id="rId3"/>
              </a:rPr>
            </a:br>
            <a:r>
              <a:rPr lang="en-US" dirty="0"/>
              <a:t>(916) 324-2363</a:t>
            </a:r>
          </a:p>
          <a:p>
            <a:endParaRPr lang="en-US" dirty="0"/>
          </a:p>
          <a:p>
            <a:r>
              <a:rPr lang="en-US" dirty="0"/>
              <a:t>Cody Peters, Office Technician</a:t>
            </a:r>
            <a:br>
              <a:rPr lang="en-US" dirty="0"/>
            </a:br>
            <a:r>
              <a:rPr lang="en-US" u="sng" dirty="0">
                <a:hlinkClick r:id="rId4"/>
              </a:rPr>
              <a:t>cpeters@cccco.edu</a:t>
            </a:r>
            <a:br>
              <a:rPr lang="en-US" u="sng" dirty="0">
                <a:hlinkClick r:id="rId2"/>
              </a:rPr>
            </a:br>
            <a:r>
              <a:rPr lang="en-US" dirty="0"/>
              <a:t>(916) 327-5488</a:t>
            </a:r>
          </a:p>
        </p:txBody>
      </p:sp>
      <p:sp>
        <p:nvSpPr>
          <p:cNvPr id="6" name="TextBox 5"/>
          <p:cNvSpPr txBox="1"/>
          <p:nvPr/>
        </p:nvSpPr>
        <p:spPr>
          <a:xfrm>
            <a:off x="2748169" y="4037331"/>
            <a:ext cx="2645448" cy="1323439"/>
          </a:xfrm>
          <a:prstGeom prst="rect">
            <a:avLst/>
          </a:prstGeom>
          <a:noFill/>
        </p:spPr>
        <p:txBody>
          <a:bodyPr wrap="square" rtlCol="0">
            <a:spAutoFit/>
          </a:bodyPr>
          <a:lstStyle/>
          <a:p>
            <a:r>
              <a:rPr lang="en-US" sz="1200" dirty="0">
                <a:solidFill>
                  <a:schemeClr val="bg1"/>
                </a:solidFill>
              </a:rPr>
              <a:t>Linda Vazquez, Assistant Vice Chancellor for State and Federal Relations</a:t>
            </a:r>
            <a:br>
              <a:rPr lang="en-US" sz="1200" dirty="0">
                <a:solidFill>
                  <a:schemeClr val="bg1"/>
                </a:solidFill>
              </a:rPr>
            </a:br>
            <a:r>
              <a:rPr lang="en-US" sz="1200" u="sng" dirty="0">
                <a:solidFill>
                  <a:schemeClr val="bg1"/>
                </a:solidFill>
                <a:hlinkClick r:id="rId5"/>
              </a:rPr>
              <a:t>lvazquez@cccco.edu</a:t>
            </a:r>
            <a:br>
              <a:rPr lang="en-US" sz="1400" dirty="0"/>
            </a:br>
            <a:r>
              <a:rPr lang="en-US" sz="1400" dirty="0"/>
              <a:t>(916) 322-6888</a:t>
            </a:r>
          </a:p>
          <a:p>
            <a:endParaRPr lang="en-US" dirty="0"/>
          </a:p>
        </p:txBody>
      </p:sp>
      <p:sp>
        <p:nvSpPr>
          <p:cNvPr id="7" name="TextBox 6"/>
          <p:cNvSpPr txBox="1"/>
          <p:nvPr/>
        </p:nvSpPr>
        <p:spPr>
          <a:xfrm>
            <a:off x="0" y="4037331"/>
            <a:ext cx="2496645" cy="1292662"/>
          </a:xfrm>
          <a:prstGeom prst="rect">
            <a:avLst/>
          </a:prstGeom>
          <a:noFill/>
        </p:spPr>
        <p:txBody>
          <a:bodyPr wrap="square" rtlCol="0">
            <a:spAutoFit/>
          </a:bodyPr>
          <a:lstStyle/>
          <a:p>
            <a:r>
              <a:rPr lang="en-US" sz="1200" dirty="0">
                <a:solidFill>
                  <a:schemeClr val="bg1"/>
                </a:solidFill>
              </a:rPr>
              <a:t>David O'Brien, Vice Chancellor of Government Relations</a:t>
            </a:r>
          </a:p>
          <a:p>
            <a:br>
              <a:rPr lang="en-US" sz="1200" dirty="0">
                <a:solidFill>
                  <a:schemeClr val="bg1"/>
                </a:solidFill>
              </a:rPr>
            </a:br>
            <a:r>
              <a:rPr lang="en-US" sz="1200" u="sng" dirty="0">
                <a:solidFill>
                  <a:schemeClr val="bg1"/>
                </a:solidFill>
                <a:hlinkClick r:id="rId6"/>
              </a:rPr>
              <a:t>dobrien@cccco.edu</a:t>
            </a:r>
            <a:br>
              <a:rPr lang="en-US" sz="1200" u="sng" dirty="0">
                <a:solidFill>
                  <a:schemeClr val="bg1"/>
                </a:solidFill>
                <a:hlinkClick r:id="rId6"/>
              </a:rPr>
            </a:br>
            <a:r>
              <a:rPr lang="en-US" sz="1200" dirty="0"/>
              <a:t>(916) 323-5951</a:t>
            </a:r>
          </a:p>
          <a:p>
            <a:endParaRPr lang="en-US" dirty="0"/>
          </a:p>
        </p:txBody>
      </p:sp>
      <p:pic>
        <p:nvPicPr>
          <p:cNvPr id="2" name="Picture 2">
            <a:extLst>
              <a:ext uri="{FF2B5EF4-FFF2-40B4-BE49-F238E27FC236}">
                <a16:creationId xmlns:a16="http://schemas.microsoft.com/office/drawing/2014/main" id="{7AE04D96-FBF6-4CAD-B3CD-09445237C5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617" y="1125659"/>
            <a:ext cx="2220495" cy="2722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277D7E-FA74-4C34-A117-D0C9B8D0E3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8170" y="1125659"/>
            <a:ext cx="2137490" cy="272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112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cap and gown waving from a car&#10;&#10;Description automatically generated with medium confidence">
            <a:extLst>
              <a:ext uri="{FF2B5EF4-FFF2-40B4-BE49-F238E27FC236}">
                <a16:creationId xmlns:a16="http://schemas.microsoft.com/office/drawing/2014/main" id="{3734AE88-DBD4-6044-AE3B-0C8FF77A16B3}"/>
              </a:ext>
            </a:extLst>
          </p:cNvPr>
          <p:cNvPicPr>
            <a:picLocks noGrp="1" noChangeAspect="1"/>
          </p:cNvPicPr>
          <p:nvPr>
            <p:ph type="pic" sz="quarter" idx="11"/>
          </p:nvPr>
        </p:nvPicPr>
        <p:blipFill>
          <a:blip r:embed="rId3"/>
          <a:srcRect l="12579" r="12579"/>
          <a:stretch>
            <a:fillRect/>
          </a:stretch>
        </p:blipFill>
        <p:spPr/>
      </p:pic>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3575A"/>
              </a:solidFill>
              <a:effectLst/>
              <a:uLnTx/>
              <a:uFillTx/>
              <a:ea typeface="+mn-ea"/>
              <a:cs typeface="+mn-cs"/>
            </a:endParaRPr>
          </a:p>
        </p:txBody>
      </p:sp>
    </p:spTree>
    <p:extLst>
      <p:ext uri="{BB962C8B-B14F-4D97-AF65-F5344CB8AC3E}">
        <p14:creationId xmlns:p14="http://schemas.microsoft.com/office/powerpoint/2010/main" val="200484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06"/>
            <a:ext cx="10515600" cy="1325563"/>
          </a:xfrm>
        </p:spPr>
        <p:txBody>
          <a:bodyPr/>
          <a:lstStyle/>
          <a:p>
            <a:pPr algn="ctr"/>
            <a:r>
              <a:rPr lang="en-US" sz="5000" b="1" dirty="0"/>
              <a:t>Agenda</a:t>
            </a:r>
            <a:r>
              <a:rPr lang="en-US" dirty="0"/>
              <a:t> </a:t>
            </a:r>
          </a:p>
        </p:txBody>
      </p:sp>
      <p:graphicFrame>
        <p:nvGraphicFramePr>
          <p:cNvPr id="1028" name="Content Placeholder 2">
            <a:extLst>
              <a:ext uri="{FF2B5EF4-FFF2-40B4-BE49-F238E27FC236}">
                <a16:creationId xmlns:a16="http://schemas.microsoft.com/office/drawing/2014/main" id="{97271789-4D38-E20B-AC72-34F24CA8B601}"/>
              </a:ext>
            </a:extLst>
          </p:cNvPr>
          <p:cNvGraphicFramePr>
            <a:graphicFrameLocks noGrp="1"/>
          </p:cNvGraphicFramePr>
          <p:nvPr>
            <p:ph sz="half" idx="1"/>
          </p:nvPr>
        </p:nvGraphicFramePr>
        <p:xfrm>
          <a:off x="838200" y="1469293"/>
          <a:ext cx="10306050" cy="3893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1069249" y="6300787"/>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2C6A05-D8D1-44C9-878E-EDE3FC43A0E0}" type="slidenum">
              <a:rPr kumimoji="0" lang="en-US" sz="1800" b="0" i="0" u="none" strike="noStrike" kern="1200" cap="none" spc="0" normalizeH="0" baseline="0" noProof="0" smtClean="0">
                <a:ln>
                  <a:noFill/>
                </a:ln>
                <a:solidFill>
                  <a:srgbClr val="002F6D"/>
                </a:solidFill>
                <a:effectLst/>
                <a:uLnTx/>
                <a:uFillTx/>
                <a:latin typeface="Source Sans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002F6D"/>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237370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30000"/>
          </a:blip>
          <a:srcRect/>
          <a:stretch/>
        </p:blipFill>
        <p:spPr>
          <a:xfrm>
            <a:off x="0" y="-2418955"/>
            <a:ext cx="12192000" cy="8133049"/>
          </a:xfrm>
          <a:prstGeom prst="rect">
            <a:avLst/>
          </a:prstGeom>
        </p:spPr>
      </p:pic>
      <p:sp>
        <p:nvSpPr>
          <p:cNvPr id="6" name="Title 1">
            <a:extLst>
              <a:ext uri="{FF2B5EF4-FFF2-40B4-BE49-F238E27FC236}">
                <a16:creationId xmlns:a16="http://schemas.microsoft.com/office/drawing/2014/main" id="{BF56B526-D827-7249-939D-74B6EFB46DCD}"/>
              </a:ext>
            </a:extLst>
          </p:cNvPr>
          <p:cNvSpPr>
            <a:spLocks noGrp="1"/>
          </p:cNvSpPr>
          <p:nvPr>
            <p:ph type="ctrTitle"/>
          </p:nvPr>
        </p:nvSpPr>
        <p:spPr>
          <a:xfrm>
            <a:off x="1325972" y="2165845"/>
            <a:ext cx="9743277" cy="1094713"/>
          </a:xfrm>
          <a:solidFill>
            <a:schemeClr val="bg1"/>
          </a:solidFill>
        </p:spPr>
        <p:txBody>
          <a:bodyPr anchor="ctr">
            <a:normAutofit fontScale="90000"/>
          </a:bodyPr>
          <a:lstStyle/>
          <a:p>
            <a:pPr marL="0" marR="0" algn="ctr">
              <a:lnSpc>
                <a:spcPct val="100000"/>
              </a:lnSpc>
              <a:spcBef>
                <a:spcPts val="0"/>
              </a:spcBef>
            </a:pPr>
            <a:r>
              <a:rPr lang="en-US" sz="4800" b="1" dirty="0">
                <a:effectLst/>
                <a:latin typeface="Calibri" panose="020F0502020204030204" pitchFamily="34" charset="0"/>
                <a:ea typeface="Calibri" panose="020F0502020204030204" pitchFamily="34" charset="0"/>
                <a:cs typeface="Times New Roman" panose="02020603050405020304" pitchFamily="18" charset="0"/>
              </a:rPr>
              <a:t>Legislative Advocacy Overview</a:t>
            </a:r>
          </a:p>
        </p:txBody>
      </p:sp>
      <p:sp>
        <p:nvSpPr>
          <p:cNvPr id="4" name="Rectangle 3"/>
          <p:cNvSpPr/>
          <p:nvPr/>
        </p:nvSpPr>
        <p:spPr>
          <a:xfrm>
            <a:off x="11069249" y="6300787"/>
            <a:ext cx="300082" cy="369332"/>
          </a:xfrm>
          <a:prstGeom prst="rect">
            <a:avLst/>
          </a:prstGeom>
        </p:spPr>
        <p:txBody>
          <a:bodyPr wrap="none">
            <a:spAutoFit/>
          </a:bodyPr>
          <a:lstStyle/>
          <a:p>
            <a:fld id="{8F2C6A05-D8D1-44C9-878E-EDE3FC43A0E0}" type="slidenum">
              <a:rPr lang="en-US">
                <a:latin typeface="Source Sans Pro" panose="020B0503030403020204" pitchFamily="34" charset="0"/>
              </a:rPr>
              <a:pPr/>
              <a:t>4</a:t>
            </a:fld>
            <a:endParaRPr lang="en-US" dirty="0">
              <a:latin typeface="Source Sans Pro" panose="020B0503030403020204" pitchFamily="34" charset="0"/>
            </a:endParaRPr>
          </a:p>
        </p:txBody>
      </p:sp>
    </p:spTree>
    <p:extLst>
      <p:ext uri="{BB962C8B-B14F-4D97-AF65-F5344CB8AC3E}">
        <p14:creationId xmlns:p14="http://schemas.microsoft.com/office/powerpoint/2010/main" val="2856793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600" b="1" i="0" u="none" strike="noStrike" kern="1200" cap="none" spc="0" normalizeH="0" baseline="0" noProof="0" dirty="0">
                <a:ln>
                  <a:noFill/>
                </a:ln>
                <a:solidFill>
                  <a:srgbClr val="002F6D"/>
                </a:solidFill>
                <a:effectLst/>
                <a:uLnTx/>
                <a:uFillTx/>
                <a:latin typeface="Source Sans Pro"/>
                <a:ea typeface="Source Sans Pro" panose="020B0503030403020204" pitchFamily="34" charset="0"/>
                <a:cs typeface="+mj-cs"/>
              </a:rPr>
              <a:t>Advocating for </a:t>
            </a:r>
            <a:r>
              <a:rPr kumimoji="0" lang="en-US" sz="4600" b="1" i="1" u="none" strike="noStrike" kern="1200" cap="none" spc="0" normalizeH="0" baseline="0" noProof="0" dirty="0">
                <a:ln>
                  <a:noFill/>
                </a:ln>
                <a:solidFill>
                  <a:srgbClr val="002F6D"/>
                </a:solidFill>
                <a:effectLst/>
                <a:uLnTx/>
                <a:uFillTx/>
                <a:latin typeface="Source Sans Pro"/>
                <a:ea typeface="Source Sans Pro" panose="020B0503030403020204" pitchFamily="34" charset="0"/>
                <a:cs typeface="+mj-cs"/>
              </a:rPr>
              <a:t>Vision 2030 </a:t>
            </a:r>
            <a:r>
              <a:rPr kumimoji="0" lang="en-US" sz="4600" b="1" i="0" u="none" strike="noStrike" kern="1200" cap="none" spc="0" normalizeH="0" baseline="0" noProof="0" dirty="0">
                <a:ln>
                  <a:noFill/>
                </a:ln>
                <a:solidFill>
                  <a:srgbClr val="002F6D"/>
                </a:solidFill>
                <a:effectLst/>
                <a:uLnTx/>
                <a:uFillTx/>
                <a:latin typeface="Source Sans Pro"/>
                <a:ea typeface="Source Sans Pro" panose="020B0503030403020204" pitchFamily="34" charset="0"/>
                <a:cs typeface="+mj-cs"/>
              </a:rPr>
              <a:t>Goals</a:t>
            </a:r>
          </a:p>
        </p:txBody>
      </p:sp>
      <p:sp>
        <p:nvSpPr>
          <p:cNvPr id="69"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6" name="Content Placeholder 4"/>
          <p:cNvGraphicFramePr>
            <a:graphicFrameLocks/>
          </p:cNvGraphicFramePr>
          <p:nvPr/>
        </p:nvGraphicFramePr>
        <p:xfrm>
          <a:off x="0" y="2228086"/>
          <a:ext cx="12188952" cy="417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01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1299A0D6-1103-261E-F236-F4B5251E8159}"/>
              </a:ext>
            </a:extLst>
          </p:cNvPr>
          <p:cNvSpPr>
            <a:spLocks noGrp="1"/>
          </p:cNvSpPr>
          <p:nvPr>
            <p:ph type="title"/>
          </p:nvPr>
        </p:nvSpPr>
        <p:spPr>
          <a:xfrm>
            <a:off x="655320" y="429030"/>
            <a:ext cx="3228252" cy="5457589"/>
          </a:xfrm>
        </p:spPr>
        <p:txBody>
          <a:bodyPr anchor="ctr">
            <a:normAutofit/>
          </a:bodyPr>
          <a:lstStyle/>
          <a:p>
            <a:r>
              <a:rPr lang="en-US" sz="3600" b="1" dirty="0"/>
              <a:t>Understanding the Legislative Process</a:t>
            </a:r>
          </a:p>
        </p:txBody>
      </p:sp>
      <p:sp>
        <p:nvSpPr>
          <p:cNvPr id="11" name="Rectangle 10">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4">
            <a:extLst>
              <a:ext uri="{FF2B5EF4-FFF2-40B4-BE49-F238E27FC236}">
                <a16:creationId xmlns:a16="http://schemas.microsoft.com/office/drawing/2014/main" id="{D395F7F4-998F-830F-BA2B-FD2E8746B350}"/>
              </a:ext>
            </a:extLst>
          </p:cNvPr>
          <p:cNvGraphicFramePr>
            <a:graphicFrameLocks noGrp="1"/>
          </p:cNvGraphicFramePr>
          <p:nvPr>
            <p:ph idx="1"/>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762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F6D"/>
                </a:solidFill>
                <a:effectLst/>
                <a:uLnTx/>
                <a:uFillTx/>
                <a:latin typeface="Source Sans Pro" panose="020B0503030403020204" pitchFamily="34" charset="0"/>
                <a:ea typeface="Source Sans Pro" panose="020B0503030403020204" pitchFamily="34" charset="0"/>
                <a:cs typeface="+mj-cs"/>
              </a:rPr>
              <a:t>2024 Legislative Guiding Principles</a:t>
            </a:r>
          </a:p>
        </p:txBody>
      </p:sp>
      <p:sp>
        <p:nvSpPr>
          <p:cNvPr id="69"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10" name="Content Placeholder 4">
            <a:extLst>
              <a:ext uri="{FF2B5EF4-FFF2-40B4-BE49-F238E27FC236}">
                <a16:creationId xmlns:a16="http://schemas.microsoft.com/office/drawing/2014/main" id="{62F367A6-B427-1114-D498-228623296D5A}"/>
              </a:ext>
            </a:extLst>
          </p:cNvPr>
          <p:cNvGraphicFramePr>
            <a:graphicFrameLocks/>
          </p:cNvGraphicFramePr>
          <p:nvPr/>
        </p:nvGraphicFramePr>
        <p:xfrm>
          <a:off x="383998" y="2302946"/>
          <a:ext cx="11332564" cy="3942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718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5C28BC-BDB4-0072-FDE4-E5C1FA5BE11C}"/>
              </a:ext>
            </a:extLst>
          </p:cNvPr>
          <p:cNvSpPr>
            <a:spLocks noGrp="1"/>
          </p:cNvSpPr>
          <p:nvPr>
            <p:ph type="title"/>
          </p:nvPr>
        </p:nvSpPr>
        <p:spPr/>
        <p:txBody>
          <a:bodyPr/>
          <a:lstStyle/>
          <a:p>
            <a:r>
              <a:rPr lang="en-US" b="1" dirty="0"/>
              <a:t>Legislation doesn’t always…</a:t>
            </a:r>
          </a:p>
        </p:txBody>
      </p:sp>
      <p:sp>
        <p:nvSpPr>
          <p:cNvPr id="9" name="Content Placeholder 8">
            <a:extLst>
              <a:ext uri="{FF2B5EF4-FFF2-40B4-BE49-F238E27FC236}">
                <a16:creationId xmlns:a16="http://schemas.microsoft.com/office/drawing/2014/main" id="{9ED21131-BA36-3E21-0C0F-AA16047B5EC8}"/>
              </a:ext>
            </a:extLst>
          </p:cNvPr>
          <p:cNvSpPr>
            <a:spLocks noGrp="1"/>
          </p:cNvSpPr>
          <p:nvPr>
            <p:ph idx="1"/>
          </p:nvPr>
        </p:nvSpPr>
        <p:spPr/>
        <p:txBody>
          <a:bodyPr/>
          <a:lstStyle/>
          <a:p>
            <a:r>
              <a:rPr lang="en-US" dirty="0"/>
              <a:t>Articulate a problem (it doesn’t have to)</a:t>
            </a:r>
          </a:p>
          <a:p>
            <a:r>
              <a:rPr lang="en-US" dirty="0"/>
              <a:t>Articulate a complete vision (too vague)</a:t>
            </a:r>
          </a:p>
          <a:p>
            <a:r>
              <a:rPr lang="en-US" dirty="0"/>
              <a:t>Account for potential duplication </a:t>
            </a:r>
          </a:p>
          <a:p>
            <a:r>
              <a:rPr lang="en-US" dirty="0"/>
              <a:t>Account for the workload and potential costs </a:t>
            </a:r>
          </a:p>
          <a:p>
            <a:r>
              <a:rPr lang="en-US" dirty="0"/>
              <a:t>Dictate the </a:t>
            </a:r>
            <a:r>
              <a:rPr lang="en-US" i="1" dirty="0"/>
              <a:t>how </a:t>
            </a:r>
            <a:r>
              <a:rPr lang="en-US" dirty="0"/>
              <a:t>(implementation)</a:t>
            </a:r>
          </a:p>
          <a:p>
            <a:endParaRPr lang="en-US" dirty="0"/>
          </a:p>
        </p:txBody>
      </p:sp>
      <p:sp>
        <p:nvSpPr>
          <p:cNvPr id="7" name="Slide Number Placeholder 6">
            <a:extLst>
              <a:ext uri="{FF2B5EF4-FFF2-40B4-BE49-F238E27FC236}">
                <a16:creationId xmlns:a16="http://schemas.microsoft.com/office/drawing/2014/main" id="{90813107-BBEC-3565-F473-A5FA15D4897F}"/>
              </a:ext>
            </a:extLst>
          </p:cNvPr>
          <p:cNvSpPr>
            <a:spLocks noGrp="1"/>
          </p:cNvSpPr>
          <p:nvPr>
            <p:ph type="sldNum" sz="quarter" idx="10"/>
          </p:nvPr>
        </p:nvSpPr>
        <p:spPr>
          <a:xfrm>
            <a:off x="8610600" y="61023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2C6A05-D8D1-44C9-878E-EDE3FC43A0E0}" type="slidenum">
              <a:rPr kumimoji="0" lang="en-US" sz="1200" b="0" i="0" u="none" strike="noStrike" kern="1200" cap="none" spc="0" normalizeH="0" baseline="0" noProof="0" smtClean="0">
                <a:ln>
                  <a:noFill/>
                </a:ln>
                <a:solidFill>
                  <a:srgbClr val="FFFFFF"/>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0" name="Title 7">
            <a:extLst>
              <a:ext uri="{FF2B5EF4-FFF2-40B4-BE49-F238E27FC236}">
                <a16:creationId xmlns:a16="http://schemas.microsoft.com/office/drawing/2014/main" id="{3C26A267-C03C-E992-E25F-50AD177AF91D}"/>
              </a:ext>
            </a:extLst>
          </p:cNvPr>
          <p:cNvSpPr txBox="1">
            <a:spLocks/>
          </p:cNvSpPr>
          <p:nvPr/>
        </p:nvSpPr>
        <p:spPr>
          <a:xfrm>
            <a:off x="2053771" y="4331472"/>
            <a:ext cx="80844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F6D"/>
                </a:solidFill>
                <a:effectLst/>
                <a:uLnTx/>
                <a:uFillTx/>
                <a:latin typeface="Source Sans Pro" panose="020B0503030403020204" pitchFamily="34" charset="0"/>
                <a:ea typeface="Source Sans Pro" panose="020B0503030403020204" pitchFamily="34" charset="0"/>
                <a:cs typeface="+mj-cs"/>
              </a:rPr>
              <a:t>HELP US UNDERSTAND THE </a:t>
            </a:r>
            <a:r>
              <a:rPr kumimoji="0" lang="en-US" sz="4400" b="1" i="1" u="none" strike="noStrike" kern="1200" cap="none" spc="0" normalizeH="0" baseline="0" noProof="0" dirty="0">
                <a:ln>
                  <a:noFill/>
                </a:ln>
                <a:solidFill>
                  <a:srgbClr val="002F6D"/>
                </a:solidFill>
                <a:effectLst/>
                <a:uLnTx/>
                <a:uFillTx/>
                <a:latin typeface="Source Sans Pro" panose="020B0503030403020204" pitchFamily="34" charset="0"/>
                <a:ea typeface="Source Sans Pro" panose="020B0503030403020204" pitchFamily="34" charset="0"/>
                <a:cs typeface="+mj-cs"/>
              </a:rPr>
              <a:t>HOW</a:t>
            </a:r>
            <a:r>
              <a:rPr kumimoji="0" lang="en-US" sz="4400" b="0" i="1" u="none" strike="noStrike" kern="1200" cap="none" spc="0" normalizeH="0" baseline="0" noProof="0" dirty="0">
                <a:ln>
                  <a:noFill/>
                </a:ln>
                <a:solidFill>
                  <a:srgbClr val="002F6D"/>
                </a:solidFill>
                <a:effectLst/>
                <a:uLnTx/>
                <a:uFillTx/>
                <a:latin typeface="Source Sans Pro" panose="020B0503030403020204" pitchFamily="34" charset="0"/>
                <a:ea typeface="Source Sans Pro" panose="020B0503030403020204" pitchFamily="34" charset="0"/>
                <a:cs typeface="+mj-cs"/>
              </a:rPr>
              <a:t> </a:t>
            </a:r>
            <a:endParaRPr kumimoji="0" lang="en-US" sz="4400" b="0" i="0" u="none" strike="noStrike" kern="1200" cap="none" spc="0" normalizeH="0" baseline="0" noProof="0" dirty="0">
              <a:ln>
                <a:noFill/>
              </a:ln>
              <a:solidFill>
                <a:srgbClr val="002F6D"/>
              </a:solidFill>
              <a:effectLst/>
              <a:uLnTx/>
              <a:uFillTx/>
              <a:latin typeface="Source Sans Pro" panose="020B0503030403020204" pitchFamily="34" charset="0"/>
              <a:ea typeface="Source Sans Pro" panose="020B0503030403020204" pitchFamily="34" charset="0"/>
              <a:cs typeface="+mj-cs"/>
            </a:endParaRPr>
          </a:p>
        </p:txBody>
      </p:sp>
    </p:spTree>
    <p:extLst>
      <p:ext uri="{BB962C8B-B14F-4D97-AF65-F5344CB8AC3E}">
        <p14:creationId xmlns:p14="http://schemas.microsoft.com/office/powerpoint/2010/main" val="250034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DE01F0-27E6-1B53-59CB-0736EF25EF16}"/>
              </a:ext>
            </a:extLst>
          </p:cNvPr>
          <p:cNvSpPr>
            <a:spLocks noGrp="1"/>
          </p:cNvSpPr>
          <p:nvPr>
            <p:ph type="title"/>
          </p:nvPr>
        </p:nvSpPr>
        <p:spPr/>
        <p:txBody>
          <a:bodyPr/>
          <a:lstStyle/>
          <a:p>
            <a:r>
              <a:rPr lang="en-US" b="1" dirty="0"/>
              <a:t>How to </a:t>
            </a:r>
            <a:r>
              <a:rPr lang="en-US" b="1" u="sng" dirty="0"/>
              <a:t>Understand</a:t>
            </a:r>
            <a:r>
              <a:rPr lang="en-US" b="1" dirty="0"/>
              <a:t> a Bill</a:t>
            </a:r>
          </a:p>
        </p:txBody>
      </p:sp>
      <p:sp>
        <p:nvSpPr>
          <p:cNvPr id="3" name="Slide Number Placeholder 2">
            <a:extLst>
              <a:ext uri="{FF2B5EF4-FFF2-40B4-BE49-F238E27FC236}">
                <a16:creationId xmlns:a16="http://schemas.microsoft.com/office/drawing/2014/main" id="{6B144831-5AAB-7F1D-5068-856E52325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graphicFrame>
        <p:nvGraphicFramePr>
          <p:cNvPr id="2" name="Diagram 1">
            <a:extLst>
              <a:ext uri="{FF2B5EF4-FFF2-40B4-BE49-F238E27FC236}">
                <a16:creationId xmlns:a16="http://schemas.microsoft.com/office/drawing/2014/main" id="{8B6F9B1F-396C-D956-087E-FFCC21D079EF}"/>
              </a:ext>
            </a:extLst>
          </p:cNvPr>
          <p:cNvGraphicFramePr/>
          <p:nvPr/>
        </p:nvGraphicFramePr>
        <p:xfrm>
          <a:off x="267248" y="1242763"/>
          <a:ext cx="11657504" cy="4540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6787887"/>
      </p:ext>
    </p:extLst>
  </p:cSld>
  <p:clrMapOvr>
    <a:masterClrMapping/>
  </p:clrMapOvr>
</p:sld>
</file>

<file path=ppt/theme/theme1.xml><?xml version="1.0" encoding="utf-8"?>
<a:theme xmlns:a="http://schemas.openxmlformats.org/drawingml/2006/main" name="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0DC7F834-F8C9-416F-91B6-B7FBD8182D10}"/>
    </a:ext>
  </a:extLst>
</a:theme>
</file>

<file path=ppt/theme/theme2.xml><?xml version="1.0" encoding="utf-8"?>
<a:theme xmlns:a="http://schemas.openxmlformats.org/drawingml/2006/main" name="California Community Colleges - Blu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06DD2480-9A80-4C65-B9A5-388DC3771910}"/>
    </a:ext>
  </a:extLst>
</a:theme>
</file>

<file path=ppt/theme/theme3.xml><?xml version="1.0" encoding="utf-8"?>
<a:theme xmlns:a="http://schemas.openxmlformats.org/drawingml/2006/main" name="California Community Colleges - Primary">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C7E7BC9B-7136-41AC-AB98-AE0A884C6EF9}"/>
    </a:ext>
  </a:extLst>
</a:theme>
</file>

<file path=ppt/theme/theme4.xml><?xml version="1.0" encoding="utf-8"?>
<a:theme xmlns:a="http://schemas.openxmlformats.org/drawingml/2006/main" name="1_California Community Colleges - Primary">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C7E7BC9B-7136-41AC-AB98-AE0A884C6EF9}"/>
    </a:ext>
  </a:extLst>
</a:theme>
</file>

<file path=ppt/theme/theme5.xml><?xml version="1.0" encoding="utf-8"?>
<a:theme xmlns:a="http://schemas.openxmlformats.org/drawingml/2006/main" name="California Community Colleges - Primary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0DC7F834-F8C9-416F-91B6-B7FBD8182D10}"/>
    </a:ext>
  </a:extLst>
</a:theme>
</file>

<file path=ppt/theme/theme7.xml><?xml version="1.0" encoding="utf-8"?>
<a:theme xmlns:a="http://schemas.openxmlformats.org/drawingml/2006/main" name="2_California Community Colleges - Primary">
  <a:themeElements>
    <a:clrScheme name="Custom 2">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FFB600"/>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elements-template-20210802.pptx" id="{A7EACE47-F04A-48CA-92ED-42B798D65F2A}" vid="{C7E7BC9B-7136-41AC-AB98-AE0A884C6EF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1 6 " ? > < p r o p e r t i e s   x m l n s = " h t t p : / / w w w . i m a n a g e . c o m / w o r k / x m l s c h e m a " >  
     < d o c u m e n t i d > I M A N A G E ! 8 5 7 8 4 0 . 1 < / d o c u m e n t i d >  
     < s e n d e r i d > L V A Z Q U E Z @ C C C C O . E D U < / s e n d e r i d >  
     < s e n d e r e m a i l > L V A Z Q U E Z @ C C C C O . E D U < / s e n d e r e m a i l >  
     < l a s t m o d i f i e d > 2 0 2 2 - 0 4 - 1 5 T 0 9 : 5 0 : 1 4 . 0 0 0 0 0 0 0 - 0 7 : 0 0 < / l a s t m o d i f i e d >  
     < d a t a b a s e > I M A N A G E < / d a t a b a s e >  
 < / 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1DBAAD725110A4F898067E1ECF8797D" ma:contentTypeVersion="14" ma:contentTypeDescription="Create a new document." ma:contentTypeScope="" ma:versionID="4c4f3241bb3d2ee131eed9c0161802bd">
  <xsd:schema xmlns:xsd="http://www.w3.org/2001/XMLSchema" xmlns:xs="http://www.w3.org/2001/XMLSchema" xmlns:p="http://schemas.microsoft.com/office/2006/metadata/properties" xmlns:ns3="148fa302-6579-4fdf-873f-4450f89d1b32" xmlns:ns4="d8ccb999-bac0-48af-b090-28448f12ebf6" targetNamespace="http://schemas.microsoft.com/office/2006/metadata/properties" ma:root="true" ma:fieldsID="4ff6c236120e3eaa12311e87e347906a" ns3:_="" ns4:_="">
    <xsd:import namespace="148fa302-6579-4fdf-873f-4450f89d1b32"/>
    <xsd:import namespace="d8ccb999-bac0-48af-b090-28448f12eb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8fa302-6579-4fdf-873f-4450f89d1b3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ccb999-bac0-48af-b090-28448f12eb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B7B2E4-DB2A-493A-A16E-77922522F665}">
  <ds:schemaRefs>
    <ds:schemaRef ds:uri="http://schemas.openxmlformats.org/package/2006/metadata/core-properties"/>
    <ds:schemaRef ds:uri="http://purl.org/dc/terms/"/>
    <ds:schemaRef ds:uri="d8ccb999-bac0-48af-b090-28448f12ebf6"/>
    <ds:schemaRef ds:uri="http://www.w3.org/XML/1998/namespace"/>
    <ds:schemaRef ds:uri="http://purl.org/dc/elements/1.1/"/>
    <ds:schemaRef ds:uri="http://schemas.microsoft.com/office/2006/documentManagement/types"/>
    <ds:schemaRef ds:uri="148fa302-6579-4fdf-873f-4450f89d1b32"/>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A92368C-DEA9-498B-AF31-A66FB80F2636}">
  <ds:schemaRefs>
    <ds:schemaRef ds:uri="http://www.imanage.com/work/xmlschema"/>
  </ds:schemaRefs>
</ds:datastoreItem>
</file>

<file path=customXml/itemProps3.xml><?xml version="1.0" encoding="utf-8"?>
<ds:datastoreItem xmlns:ds="http://schemas.openxmlformats.org/officeDocument/2006/customXml" ds:itemID="{A859E2B4-3BA4-4DDF-AB54-31893670D61C}">
  <ds:schemaRefs>
    <ds:schemaRef ds:uri="http://schemas.microsoft.com/sharepoint/v3/contenttype/forms"/>
  </ds:schemaRefs>
</ds:datastoreItem>
</file>

<file path=customXml/itemProps4.xml><?xml version="1.0" encoding="utf-8"?>
<ds:datastoreItem xmlns:ds="http://schemas.openxmlformats.org/officeDocument/2006/customXml" ds:itemID="{DD6AA422-ECD7-4C80-86BA-5872870CE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8fa302-6579-4fdf-873f-4450f89d1b32"/>
    <ds:schemaRef ds:uri="d8ccb999-bac0-48af-b090-28448f12e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 Elements Presentation</Template>
  <TotalTime>28832</TotalTime>
  <Words>1673</Words>
  <Application>Microsoft Office PowerPoint</Application>
  <PresentationFormat>Widescreen</PresentationFormat>
  <Paragraphs>213</Paragraphs>
  <Slides>25</Slides>
  <Notes>21</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25</vt:i4>
      </vt:variant>
    </vt:vector>
  </HeadingPairs>
  <TitlesOfParts>
    <vt:vector size="37" baseType="lpstr">
      <vt:lpstr>Arial</vt:lpstr>
      <vt:lpstr>Symbol</vt:lpstr>
      <vt:lpstr>Source Sans Pro</vt:lpstr>
      <vt:lpstr>Calibri</vt:lpstr>
      <vt:lpstr>Verdana</vt:lpstr>
      <vt:lpstr>California Community Colleges - White</vt:lpstr>
      <vt:lpstr>California Community Colleges - Blue</vt:lpstr>
      <vt:lpstr>California Community Colleges - Primary</vt:lpstr>
      <vt:lpstr>1_California Community Colleges - Primary</vt:lpstr>
      <vt:lpstr>California Community Colleges - Primary (White)</vt:lpstr>
      <vt:lpstr>1_California Community Colleges - White</vt:lpstr>
      <vt:lpstr>2_California Community Colleges - Primary</vt:lpstr>
      <vt:lpstr> Legislative Update CACCRAO Conference 2024 </vt:lpstr>
      <vt:lpstr>Chancellor’s Office Introduction</vt:lpstr>
      <vt:lpstr>Agenda </vt:lpstr>
      <vt:lpstr>Legislative Advocacy Overview</vt:lpstr>
      <vt:lpstr>PowerPoint Presentation</vt:lpstr>
      <vt:lpstr>Understanding the Legislative Process</vt:lpstr>
      <vt:lpstr>PowerPoint Presentation</vt:lpstr>
      <vt:lpstr>Legislation doesn’t always…</vt:lpstr>
      <vt:lpstr>How to Understand a Bill</vt:lpstr>
      <vt:lpstr>Remember…</vt:lpstr>
      <vt:lpstr>Legislation shapes our system. Tell us what you think.</vt:lpstr>
      <vt:lpstr>How We Keep You Informed</vt:lpstr>
      <vt:lpstr>Being vigilant is key – a trickle can become a waterfall overnight</vt:lpstr>
      <vt:lpstr>AB 2683: Sexual Violence and Harassment Training </vt:lpstr>
      <vt:lpstr>AB 2881 (Student Parents)</vt:lpstr>
      <vt:lpstr>AB 1540 (M. Fong) Proposed Title 5 Regulations</vt:lpstr>
      <vt:lpstr>State Advocacy Overview </vt:lpstr>
      <vt:lpstr>Chancellor’s Office Sponsored Bills</vt:lpstr>
      <vt:lpstr>Chancellor’s Office Sponsored Bills</vt:lpstr>
      <vt:lpstr>Dual Enrollment</vt:lpstr>
      <vt:lpstr>Fees, Residency and Apportionment</vt:lpstr>
      <vt:lpstr>Enrollment</vt:lpstr>
      <vt:lpstr>Questions?</vt:lpstr>
      <vt:lpstr>PowerPoint Presentation</vt:lpstr>
      <vt:lpstr>PowerPoint Presentation</vt:lpstr>
    </vt:vector>
  </TitlesOfParts>
  <Company>CCCCO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in Action</dc:title>
  <dc:creator>Peters, Cody</dc:creator>
  <cp:lastModifiedBy>Kouklis, Kati</cp:lastModifiedBy>
  <cp:revision>99</cp:revision>
  <dcterms:created xsi:type="dcterms:W3CDTF">2022-02-10T23:31:28Z</dcterms:created>
  <dcterms:modified xsi:type="dcterms:W3CDTF">2024-03-22T19:03:08Z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0x01010031DBAAD725110A4F898067E1ECF8797D</vt:lpwstr>
  </property>
</Properties>
</file>