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03C4E-1401-40ED-A010-E2C598DA99EA}" v="16" dt="2019-09-18T13:57:28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eginfo.legislature.c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vt.westlaw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ccco.edu/About-Us/Chancellors-Office/Divisions/General-Counse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About-Us/Divisions/Educational-Services-and-Support/Academic-Affairs/Whats-New/Files/ASCCC_CI_2014_CreditCourseRepetition_MG_pdf.ashx" TargetMode="External"/><Relationship Id="rId2" Type="http://schemas.openxmlformats.org/officeDocument/2006/relationships/hyperlink" Target="https://www.cccco.edu/-/media/CCCCO-Website/About-Us/Divisions/Educational-Services-and-Support/Academic-Affairs/Whats-New/Files/CreditCourseRepetitionGuidelinesFinal_pdf.ash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About-Us/Board-of-Governors/Meeting-schedule-and-agenda/November-2017-Agenda/Files/31AcademicSymbolsGradePoint.ashx" TargetMode="External"/><Relationship Id="rId2" Type="http://schemas.openxmlformats.org/officeDocument/2006/relationships/hyperlink" Target="https://www.cccco.edu/-/media/CCCCO-Website/About-Us/Divisions/Educational-Services-and-Support/Academic-Affairs/What-we-do/Curriculum-and-Instruction-Unit/Files/ES_19_07_Excused_Withdraw_Guidelines_revised_pdf.ash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kathleenyoung.wordpress.com/2010/03/16/emdr-questions-and-concer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C061-5216-4635-8D99-F0C333F5E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5, Repeats, Withdrawals, and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54CC5-BFC3-4474-8783-DAD1B2D81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Lillian Justice, Registrar, El Camino College</a:t>
            </a:r>
          </a:p>
          <a:p>
            <a:r>
              <a:rPr lang="en-US" dirty="0"/>
              <a:t>Kathy Lucero, Director of Admissions, Chaffey College</a:t>
            </a:r>
          </a:p>
        </p:txBody>
      </p:sp>
    </p:spTree>
    <p:extLst>
      <p:ext uri="{BB962C8B-B14F-4D97-AF65-F5344CB8AC3E}">
        <p14:creationId xmlns:p14="http://schemas.microsoft.com/office/powerpoint/2010/main" val="223182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E7B9-CB23-48E9-BA35-CB44AB05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25165F-4CC7-4A64-94EF-8F3F41586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1320" y="2133600"/>
            <a:ext cx="5247547" cy="4053526"/>
          </a:xfrm>
        </p:spPr>
      </p:pic>
    </p:spTree>
    <p:extLst>
      <p:ext uri="{BB962C8B-B14F-4D97-AF65-F5344CB8AC3E}">
        <p14:creationId xmlns:p14="http://schemas.microsoft.com/office/powerpoint/2010/main" val="244355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4555-0EB9-4203-A4AD-1813F7B2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Governance of California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80E704D-8C46-4796-B328-18AA579C5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162" y="2133600"/>
            <a:ext cx="6002337" cy="4638170"/>
          </a:xfrm>
        </p:spPr>
      </p:pic>
    </p:spTree>
    <p:extLst>
      <p:ext uri="{BB962C8B-B14F-4D97-AF65-F5344CB8AC3E}">
        <p14:creationId xmlns:p14="http://schemas.microsoft.com/office/powerpoint/2010/main" val="186689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E7A4-2ABA-4D24-81C3-5F241867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Education Code and Bill Information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DDE2-A14C-4EA3-9DB6-DE64CF63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leginfo.legislature.ca.gov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67506-2712-4594-BC97-53E141CC8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99" y="2697646"/>
            <a:ext cx="6718301" cy="41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3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AB16-67D8-4F38-8669-6A2C9409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California Code of Regulations</a:t>
            </a:r>
            <a:br>
              <a:rPr lang="en-US" sz="2000"/>
            </a:br>
            <a:r>
              <a:rPr lang="en-US" sz="2000"/>
              <a:t>	Title 5.Education/Division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B4DA-6F8D-4436-8FE0-7B174ED2A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000000"/>
                </a:solidFill>
                <a:hlinkClick r:id="rId2"/>
              </a:rPr>
              <a:t>govt.westlaw.com</a:t>
            </a:r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DE83D-9AD9-4DEF-862A-8909D993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2734"/>
            <a:ext cx="5451627" cy="48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0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4A80-BC2C-4B53-8863-56F8BFEB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Community College Chancellor’s Office: General Counsel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0717-F1A1-4BC9-B390-DD24DD17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https://www.cccco.edu/About-Us/Chancellors-Office/Divisions/General-Counsel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B5DEA-33E7-4B43-BB67-079C8B12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49" y="3003550"/>
            <a:ext cx="7555287" cy="38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7C6-6B6F-4408-ABD5-91C84EBC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39FC-F31B-4ADC-8D33-E3DFDEA81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5, sections: 55024 (withdrawals), 55040-45 (repetition),  58161-12 (money)</a:t>
            </a:r>
          </a:p>
          <a:p>
            <a:r>
              <a:rPr lang="en-US" dirty="0">
                <a:hlinkClick r:id="rId2"/>
              </a:rPr>
              <a:t>Credit Course Repetition Guidelines</a:t>
            </a:r>
            <a:endParaRPr lang="en-US" dirty="0"/>
          </a:p>
          <a:p>
            <a:r>
              <a:rPr lang="en-US" dirty="0">
                <a:hlinkClick r:id="rId3"/>
              </a:rPr>
              <a:t>Credit Course Repetition PowerPoint…Michelle Goldberg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3725-0B61-4EA6-928C-FABA0271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C0A9-CEF8-4EB5-B456-907A5E00A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5 section 55024</a:t>
            </a:r>
          </a:p>
          <a:p>
            <a:pPr lvl="1"/>
            <a:r>
              <a:rPr lang="en-US" dirty="0"/>
              <a:t>EW </a:t>
            </a:r>
          </a:p>
          <a:p>
            <a:pPr lvl="2"/>
            <a:r>
              <a:rPr lang="en-US" dirty="0">
                <a:hlinkClick r:id="rId2"/>
              </a:rPr>
              <a:t>CCCCO Memorandum 19-07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Background of EW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4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E018-ABAA-4754-B591-1929F2DE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649F6-206D-487E-BD48-948131B2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62" y="1642840"/>
            <a:ext cx="8915400" cy="459105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CCCApply</a:t>
            </a:r>
            <a:endParaRPr lang="en-US" dirty="0"/>
          </a:p>
          <a:p>
            <a:r>
              <a:rPr lang="en-US" dirty="0"/>
              <a:t>Admissions Requirements (EDC 76000)</a:t>
            </a:r>
          </a:p>
          <a:p>
            <a:r>
              <a:rPr lang="en-US" dirty="0"/>
              <a:t>Special Admissions (Dual Enrollment {CCAP and Non CCAP})</a:t>
            </a:r>
          </a:p>
          <a:p>
            <a:r>
              <a:rPr lang="en-US" dirty="0"/>
              <a:t>Enrollment (Open Enrollment and Exceptions to Open Enrollment)</a:t>
            </a:r>
          </a:p>
          <a:p>
            <a:r>
              <a:rPr lang="en-US" dirty="0"/>
              <a:t>Enrollment Requirements and Priorities</a:t>
            </a:r>
          </a:p>
          <a:p>
            <a:r>
              <a:rPr lang="en-US" dirty="0"/>
              <a:t>Loss of CPG (</a:t>
            </a:r>
            <a:r>
              <a:rPr lang="en-US" dirty="0" err="1"/>
              <a:t>formely</a:t>
            </a:r>
            <a:r>
              <a:rPr lang="en-US" dirty="0"/>
              <a:t> BOG)</a:t>
            </a:r>
          </a:p>
          <a:p>
            <a:r>
              <a:rPr lang="en-US" dirty="0"/>
              <a:t>Adding and Dropping Classes</a:t>
            </a:r>
          </a:p>
          <a:p>
            <a:r>
              <a:rPr lang="en-US" dirty="0"/>
              <a:t>Overlaps</a:t>
            </a:r>
          </a:p>
          <a:p>
            <a:r>
              <a:rPr lang="en-US" dirty="0"/>
              <a:t>No Shows</a:t>
            </a:r>
          </a:p>
          <a:p>
            <a:r>
              <a:rPr lang="en-US" dirty="0"/>
              <a:t>Refunds</a:t>
            </a:r>
          </a:p>
          <a:p>
            <a:r>
              <a:rPr lang="en-US" dirty="0"/>
              <a:t>Prerequisites</a:t>
            </a:r>
          </a:p>
          <a:p>
            <a:r>
              <a:rPr lang="en-US" dirty="0"/>
              <a:t>Repeats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3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3430-F23B-43A4-BE73-FE37C7DF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Content Placeholder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A1E99E1-87E6-4719-988B-84C8A34E3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7600" y="2422525"/>
            <a:ext cx="4238625" cy="3200400"/>
          </a:xfrm>
        </p:spPr>
      </p:pic>
    </p:spTree>
    <p:extLst>
      <p:ext uri="{BB962C8B-B14F-4D97-AF65-F5344CB8AC3E}">
        <p14:creationId xmlns:p14="http://schemas.microsoft.com/office/powerpoint/2010/main" val="315136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171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Title 5, Repeats, Withdrawals, and More</vt:lpstr>
      <vt:lpstr>Governance of California</vt:lpstr>
      <vt:lpstr>California Education Code and Bill Information </vt:lpstr>
      <vt:lpstr>California Code of Regulations  Title 5.Education/Division 6</vt:lpstr>
      <vt:lpstr>California Community College Chancellor’s Office: General Counsel</vt:lpstr>
      <vt:lpstr>Repeats</vt:lpstr>
      <vt:lpstr>Withdrawals</vt:lpstr>
      <vt:lpstr>Enrollment Process</vt:lpstr>
      <vt:lpstr>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5, Repeats, Withdrawals, and More</dc:title>
  <dc:creator>Lillian Justice</dc:creator>
  <cp:lastModifiedBy>Lillian Justice</cp:lastModifiedBy>
  <cp:revision>7</cp:revision>
  <dcterms:created xsi:type="dcterms:W3CDTF">2019-09-18T12:55:54Z</dcterms:created>
  <dcterms:modified xsi:type="dcterms:W3CDTF">2019-09-18T14:03:12Z</dcterms:modified>
</cp:coreProperties>
</file>