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81" r:id="rId2"/>
    <p:sldId id="282" r:id="rId3"/>
    <p:sldId id="256" r:id="rId4"/>
    <p:sldId id="279" r:id="rId5"/>
    <p:sldId id="259" r:id="rId6"/>
    <p:sldId id="277" r:id="rId7"/>
    <p:sldId id="273" r:id="rId8"/>
    <p:sldId id="274" r:id="rId9"/>
    <p:sldId id="262" r:id="rId10"/>
    <p:sldId id="260" r:id="rId11"/>
    <p:sldId id="275" r:id="rId12"/>
    <p:sldId id="266" r:id="rId13"/>
    <p:sldId id="267" r:id="rId14"/>
    <p:sldId id="264" r:id="rId15"/>
    <p:sldId id="265" r:id="rId16"/>
    <p:sldId id="271" r:id="rId17"/>
    <p:sldId id="270" r:id="rId18"/>
    <p:sldId id="278" r:id="rId19"/>
    <p:sldId id="280" r:id="rId20"/>
    <p:sldId id="276" r:id="rId21"/>
    <p:sldId id="283" r:id="rId22"/>
    <p:sldId id="284" r:id="rId23"/>
    <p:sldId id="285" r:id="rId24"/>
    <p:sldId id="286" r:id="rId25"/>
    <p:sldId id="287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4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3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2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4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1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0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306375E-08D0-4DBF-8281-BDAFF25AB3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22988E1-FAED-4DD2-9068-83396901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portervillecollege.edu/fast-track-college/fast-track-college-progra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enrollment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Erin Cruz, Porterville College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Steve Erwin, College of the Canyons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September 18, 2019</a:t>
            </a:r>
          </a:p>
        </p:txBody>
      </p:sp>
    </p:spTree>
    <p:extLst>
      <p:ext uri="{BB962C8B-B14F-4D97-AF65-F5344CB8AC3E}">
        <p14:creationId xmlns:p14="http://schemas.microsoft.com/office/powerpoint/2010/main" val="39489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1" y="1"/>
            <a:ext cx="10178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05297-DC3D-4809-AF5F-A7A71B60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14" y="176168"/>
            <a:ext cx="5812971" cy="66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83" y="77162"/>
            <a:ext cx="5133475" cy="67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58" y="71035"/>
            <a:ext cx="5261810" cy="677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635" b="3785"/>
          <a:stretch/>
        </p:blipFill>
        <p:spPr>
          <a:xfrm>
            <a:off x="3701142" y="-18301"/>
            <a:ext cx="5638801" cy="68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22" y="0"/>
            <a:ext cx="606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58" y="46168"/>
            <a:ext cx="5245768" cy="68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84" y="58607"/>
            <a:ext cx="5173580" cy="68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23B58-ADE1-4AEC-A31A-D9BD5A750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98" y="64437"/>
            <a:ext cx="8103051" cy="63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D44934-F5BB-465A-B4BE-E68ACFCBCF0B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https://www.portervillecollege.edu/fast-track-college/fast-track-college-program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B7562-DBFB-4AA9-994E-28116EE4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664" y="0"/>
            <a:ext cx="9436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CCAP and non-CCAP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Admit K-12 students</a:t>
            </a:r>
          </a:p>
          <a:p>
            <a:r>
              <a:rPr lang="en-US" dirty="0" smtClean="0"/>
              <a:t>College and Careers Access Pathways</a:t>
            </a:r>
          </a:p>
          <a:p>
            <a:r>
              <a:rPr lang="en-US" dirty="0" smtClean="0"/>
              <a:t>CCAP: taught within the high school day</a:t>
            </a:r>
          </a:p>
          <a:p>
            <a:r>
              <a:rPr lang="en-US" dirty="0" smtClean="0"/>
              <a:t>Non-CCAP: taught outside the high school day</a:t>
            </a:r>
          </a:p>
          <a:p>
            <a:r>
              <a:rPr lang="en-US" dirty="0" smtClean="0"/>
              <a:t>Unit limitations: 15 for CCAP; 11.99 (less than full-time) for Non-CCAP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95EB-8A09-4361-A926-EC784BF6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43" y="109056"/>
            <a:ext cx="5966114" cy="67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of the canyons</a:t>
            </a:r>
            <a:br>
              <a:rPr lang="en-US" dirty="0" smtClean="0"/>
            </a:br>
            <a:r>
              <a:rPr lang="en-US" dirty="0" smtClean="0"/>
              <a:t>special admits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Non-CCAP: College Now! (Concurrent Enrollment); 11-12 graders only</a:t>
            </a:r>
          </a:p>
          <a:p>
            <a:pPr lvl="1"/>
            <a:r>
              <a:rPr lang="en-US" dirty="0" smtClean="0"/>
              <a:t>Students register themselves</a:t>
            </a:r>
          </a:p>
          <a:p>
            <a:pPr lvl="1"/>
            <a:r>
              <a:rPr lang="en-US" dirty="0" smtClean="0"/>
              <a:t>Enrollment fees waived	</a:t>
            </a:r>
          </a:p>
          <a:p>
            <a:r>
              <a:rPr lang="en-US" dirty="0" smtClean="0"/>
              <a:t>CCAP: Dual Enrollment, 9-12 graders</a:t>
            </a:r>
          </a:p>
          <a:p>
            <a:pPr lvl="1"/>
            <a:r>
              <a:rPr lang="en-US" dirty="0" smtClean="0"/>
              <a:t>Batch registration in A&amp;R</a:t>
            </a:r>
          </a:p>
          <a:p>
            <a:pPr lvl="1"/>
            <a:r>
              <a:rPr lang="en-US" dirty="0" smtClean="0"/>
              <a:t>Enrollment and Student fees waived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229010"/>
              </p:ext>
            </p:extLst>
          </p:nvPr>
        </p:nvGraphicFramePr>
        <p:xfrm>
          <a:off x="3312368" y="1"/>
          <a:ext cx="487675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220" imgH="7543639" progId="Acrobat.Document.DC">
                  <p:embed/>
                </p:oleObj>
              </mc:Choice>
              <mc:Fallback>
                <p:oleObj name="Acrobat Document" r:id="rId3" imgW="5829220" imgH="754363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2368" y="1"/>
                        <a:ext cx="487675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0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96785"/>
              </p:ext>
            </p:extLst>
          </p:nvPr>
        </p:nvGraphicFramePr>
        <p:xfrm>
          <a:off x="3704252" y="0"/>
          <a:ext cx="495455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5829220" imgH="7543639" progId="Acrobat.Document.DC">
                  <p:embed/>
                </p:oleObj>
              </mc:Choice>
              <mc:Fallback>
                <p:oleObj name="Acrobat Document" r:id="rId3" imgW="5829220" imgH="754363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4252" y="0"/>
                        <a:ext cx="495455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8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(online), modifications</a:t>
            </a:r>
          </a:p>
          <a:p>
            <a:r>
              <a:rPr lang="en-US" dirty="0" smtClean="0"/>
              <a:t>Orientation (online and/or in-person)</a:t>
            </a:r>
          </a:p>
          <a:p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Special Admit form, student type, HS ID number, rate table modification</a:t>
            </a:r>
          </a:p>
          <a:p>
            <a:pPr lvl="1"/>
            <a:r>
              <a:rPr lang="en-US" dirty="0" smtClean="0"/>
              <a:t>Block registration</a:t>
            </a:r>
          </a:p>
          <a:p>
            <a:r>
              <a:rPr lang="en-US" dirty="0" smtClean="0"/>
              <a:t>Data share between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7910" y="3509963"/>
            <a:ext cx="9165314" cy="2294351"/>
          </a:xfrm>
        </p:spPr>
        <p:txBody>
          <a:bodyPr>
            <a:normAutofit/>
          </a:bodyPr>
          <a:lstStyle/>
          <a:p>
            <a:r>
              <a:rPr lang="en-US" dirty="0">
                <a:latin typeface="Impact" panose="020B0806030902050204" pitchFamily="34" charset="0"/>
              </a:rPr>
              <a:t>WELCOME TO </a:t>
            </a:r>
            <a:br>
              <a:rPr lang="en-US" dirty="0">
                <a:latin typeface="Impact" panose="020B0806030902050204" pitchFamily="34" charset="0"/>
              </a:rPr>
            </a:br>
            <a:r>
              <a:rPr lang="en-US">
                <a:latin typeface="Impact" panose="020B0806030902050204" pitchFamily="34" charset="0"/>
              </a:rPr>
              <a:t>PORTERVILLE COLLEGE</a:t>
            </a:r>
            <a:br>
              <a:rPr lang="en-US">
                <a:latin typeface="Impact" panose="020B0806030902050204" pitchFamily="34" charset="0"/>
              </a:rPr>
            </a:br>
            <a:r>
              <a:rPr lang="en-US">
                <a:latin typeface="Impact" panose="020B0806030902050204" pitchFamily="34" charset="0"/>
              </a:rPr>
              <a:t>DUAL </a:t>
            </a:r>
            <a:r>
              <a:rPr lang="en-US" dirty="0">
                <a:latin typeface="Impact" panose="020B0806030902050204" pitchFamily="34" charset="0"/>
              </a:rPr>
              <a:t>/ CONCURRENT ORIENTATION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09" y="159670"/>
            <a:ext cx="9165315" cy="33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D704-8C6D-4B96-9302-E77D62B1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Earn Credit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DA739-F8AC-43B7-B97F-A482FB34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Enrollment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college course that is taught by a high school instructor who meets Porterville College’s minimum qualifications</a:t>
            </a:r>
          </a:p>
          <a:p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Enrollment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college course that is taught by one of our college instructors on the high school campus</a:t>
            </a:r>
          </a:p>
          <a:p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Articulation/Credit by Exam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school course that is the same as a college course but credit is awarded through examination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6675"/>
            <a:ext cx="1003433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C43E4-0ED3-4EE4-8BE1-A7AD1B90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500062"/>
            <a:ext cx="67913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BAF87-BCFE-4F0A-83B3-342805EF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81" y="184558"/>
            <a:ext cx="6385638" cy="6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7D2054-667E-464C-850B-AA12E456D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41" y="151002"/>
            <a:ext cx="6517718" cy="67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32" y="0"/>
            <a:ext cx="103230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372</TotalTime>
  <Words>188</Words>
  <Application>Microsoft Office PowerPoint</Application>
  <PresentationFormat>Widescreen</PresentationFormat>
  <Paragraphs>36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Gill Sans MT</vt:lpstr>
      <vt:lpstr>Impact</vt:lpstr>
      <vt:lpstr>Times New Roman</vt:lpstr>
      <vt:lpstr>Parcel</vt:lpstr>
      <vt:lpstr>Adobe Acrobat Document</vt:lpstr>
      <vt:lpstr>Dual enrollment Processes</vt:lpstr>
      <vt:lpstr>CCAP and non-CCAP</vt:lpstr>
      <vt:lpstr>WELCOME TO  PORTERVILLE COLLEGE DUAL / CONCURRENT ORIENTATION</vt:lpstr>
      <vt:lpstr>How to Earn 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of the canyons special admits</vt:lpstr>
      <vt:lpstr>PowerPoint Presentation</vt:lpstr>
      <vt:lpstr>PowerPoint Presentation</vt:lpstr>
      <vt:lpstr>Registration process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Anaya</dc:creator>
  <cp:lastModifiedBy>Erwin, Steve</cp:lastModifiedBy>
  <cp:revision>25</cp:revision>
  <cp:lastPrinted>2017-09-20T00:39:32Z</cp:lastPrinted>
  <dcterms:created xsi:type="dcterms:W3CDTF">2017-09-19T20:16:12Z</dcterms:created>
  <dcterms:modified xsi:type="dcterms:W3CDTF">2019-09-18T18:07:44Z</dcterms:modified>
</cp:coreProperties>
</file>